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69" r:id="rId3"/>
    <p:sldId id="268" r:id="rId4"/>
    <p:sldId id="266" r:id="rId5"/>
    <p:sldId id="267" r:id="rId6"/>
    <p:sldId id="262" r:id="rId7"/>
    <p:sldId id="271" r:id="rId8"/>
    <p:sldId id="270" r:id="rId9"/>
    <p:sldId id="261" r:id="rId10"/>
    <p:sldId id="259" r:id="rId11"/>
    <p:sldId id="263" r:id="rId12"/>
    <p:sldId id="264" r:id="rId13"/>
    <p:sldId id="272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61E2C-4297-4749-BF91-D9C70EE33161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92C37-B1A5-4C12-AF99-6F01D4CAF9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7512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92C37-B1A5-4C12-AF99-6F01D4CAF9B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E83E-EB40-4927-BCA0-4BDA0FD01CA6}" type="datetime1">
              <a:rPr lang="en-US" smtClean="0"/>
              <a:pPr/>
              <a:t>6/4/2024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5F8E3-31FE-470A-B884-E9206B4EB07B}" type="datetime1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E205-50C1-4F8C-918E-17FEA20DABBD}" type="datetime1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437D-A9AF-4CFD-ADA1-15434B054F35}" type="datetime1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4B33-9A01-4C52-B023-80423ACBC6F5}" type="datetime1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3A39-8228-4C83-9277-8D2EE5768B90}" type="datetime1">
              <a:rPr lang="en-US" smtClean="0"/>
              <a:pPr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9E21-56D6-4E00-835B-8D0167F50A49}" type="datetime1">
              <a:rPr lang="en-US" smtClean="0"/>
              <a:pPr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9236-F78C-4BD6-8C80-420B3BDFBF7D}" type="datetime1">
              <a:rPr lang="en-US" smtClean="0"/>
              <a:pPr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D90D-5005-4319-8807-8F8E505CD60D}" type="datetime1">
              <a:rPr lang="en-US" smtClean="0"/>
              <a:pPr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D7BA-8984-4970-B326-3DA18FAE685E}" type="datetime1">
              <a:rPr lang="en-US" smtClean="0"/>
              <a:pPr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9405-F616-4F49-882D-8AF76642EDD1}" type="datetime1">
              <a:rPr lang="en-US" smtClean="0"/>
              <a:pPr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23D707F-FAE3-4714-9A92-4C4F84D239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AE15CD5-9F65-4267-A56C-4315A3D52317}" type="datetime1">
              <a:rPr lang="en-US" smtClean="0"/>
              <a:pPr/>
              <a:t>6/4/2024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3D707F-FAE3-4714-9A92-4C4F84D2398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Alamin\Desktop\Machine%20learning%20paper.pdf" TargetMode="External"/><Relationship Id="rId2" Type="http://schemas.openxmlformats.org/officeDocument/2006/relationships/hyperlink" Target="https://arxiv.org/abs/1707.02919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Welcome to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en-US" sz="3600" dirty="0" smtClean="0"/>
          </a:p>
          <a:p>
            <a:pPr algn="ctr"/>
            <a:r>
              <a:rPr lang="en-US" sz="2800" dirty="0" smtClean="0"/>
              <a:t>Research paper about Text Classification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Limitations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Performance: It can not provide output without learn machine.</a:t>
            </a:r>
          </a:p>
          <a:p>
            <a:r>
              <a:rPr lang="en-US" dirty="0" smtClean="0">
                <a:latin typeface="+mj-lt"/>
              </a:rPr>
              <a:t>Data set: Need big data set for training machine.</a:t>
            </a:r>
          </a:p>
          <a:p>
            <a:r>
              <a:rPr lang="en-US" dirty="0" smtClean="0"/>
              <a:t>Complexity of Implementation</a:t>
            </a:r>
          </a:p>
          <a:p>
            <a:r>
              <a:rPr lang="en-US" dirty="0" smtClean="0"/>
              <a:t>Computational Resource Demand</a:t>
            </a:r>
          </a:p>
          <a:p>
            <a:r>
              <a:rPr lang="en-US" dirty="0" smtClean="0"/>
              <a:t>Scalability Challenges</a:t>
            </a:r>
          </a:p>
          <a:p>
            <a:r>
              <a:rPr lang="en-US" dirty="0" smtClean="0"/>
              <a:t>Domain-Specific Fine-Tuning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Optimization</a:t>
            </a:r>
          </a:p>
          <a:p>
            <a:r>
              <a:rPr lang="en-US" dirty="0" smtClean="0"/>
              <a:t>Less data set requires</a:t>
            </a:r>
          </a:p>
          <a:p>
            <a:r>
              <a:rPr lang="en-US" dirty="0" smtClean="0"/>
              <a:t>Robustness to Diverse Data Types</a:t>
            </a:r>
          </a:p>
          <a:p>
            <a:r>
              <a:rPr lang="en-US" dirty="0" smtClean="0"/>
              <a:t>Scalability Improvements</a:t>
            </a:r>
          </a:p>
          <a:p>
            <a:r>
              <a:rPr lang="en-US" dirty="0" smtClean="0"/>
              <a:t>Integration with Real-Time Systems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Unsupervised techniques are crucial for text classification without labeled data. Significant reduction in manual effort and scalability for large datasets. Continuous improvement in methods and applications.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[1707.02919] A Brief Survey of Text Mining: Classification, Clustering and Extraction Techniques (arxiv.org)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Machine learning paper.pdf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Thank you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0" y="685800"/>
            <a:ext cx="1676400" cy="19812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                      </a:t>
            </a:r>
          </a:p>
          <a:p>
            <a:pPr algn="ctr">
              <a:buNone/>
            </a:pPr>
            <a:r>
              <a:rPr lang="en-US" sz="4000" dirty="0" smtClean="0"/>
              <a:t> 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 smtClean="0"/>
              <a:t>Presented by</a:t>
            </a:r>
            <a:endParaRPr lang="en-US" b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62536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>
                <a:latin typeface="+mj-lt"/>
              </a:rPr>
              <a:t>Al Amin </a:t>
            </a:r>
            <a:r>
              <a:rPr lang="en-US" dirty="0" smtClean="0">
                <a:latin typeface="+mj-lt"/>
              </a:rPr>
              <a:t>CSE2102023107</a:t>
            </a:r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Tuhin Alam </a:t>
            </a:r>
            <a:r>
              <a:rPr lang="en-US" dirty="0" smtClean="0">
                <a:latin typeface="+mj-lt"/>
              </a:rPr>
              <a:t>CSE2102023013</a:t>
            </a:r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Md. Wahidul Islam </a:t>
            </a:r>
            <a:r>
              <a:rPr lang="en-US" dirty="0" smtClean="0">
                <a:latin typeface="+mj-lt"/>
              </a:rPr>
              <a:t>CSE1903018021</a:t>
            </a:r>
            <a:endParaRPr lang="en-US" dirty="0">
              <a:latin typeface="+mj-lt"/>
            </a:endParaRPr>
          </a:p>
          <a:p>
            <a:pPr algn="ctr"/>
            <a:r>
              <a:rPr lang="en-US" dirty="0" smtClean="0">
                <a:latin typeface="+mj-lt"/>
              </a:rPr>
              <a:t>Maraj Hossain Fahim CSE1903018095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" y="4495800"/>
            <a:ext cx="7772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+mj-lt"/>
              </a:rPr>
              <a:t>Under the supervision of, Md. Rashedul Islam</a:t>
            </a:r>
          </a:p>
          <a:p>
            <a:pPr algn="ctr"/>
            <a:r>
              <a:rPr lang="en-US" sz="2200" dirty="0" smtClean="0">
                <a:latin typeface="+mj-lt"/>
              </a:rPr>
              <a:t>Lecturer, Department of Computer Science and Engineering Sonargaon University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706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1" dirty="0" smtClean="0"/>
              <a:t>Text classification</a:t>
            </a:r>
          </a:p>
          <a:p>
            <a:pPr algn="just"/>
            <a:r>
              <a:rPr lang="en-US" sz="2200" dirty="0" smtClean="0"/>
              <a:t>Organized text</a:t>
            </a:r>
          </a:p>
          <a:p>
            <a:pPr algn="just"/>
            <a:r>
              <a:rPr lang="en-US" sz="2200" dirty="0" smtClean="0">
                <a:latin typeface="+mj-lt"/>
              </a:rPr>
              <a:t>Enhance </a:t>
            </a:r>
            <a:r>
              <a:rPr lang="en-US" sz="2200" dirty="0" smtClean="0">
                <a:latin typeface="+mj-lt"/>
              </a:rPr>
              <a:t>reader </a:t>
            </a:r>
            <a:r>
              <a:rPr lang="en-US" sz="2200" dirty="0" smtClean="0">
                <a:latin typeface="+mj-lt"/>
              </a:rPr>
              <a:t>e</a:t>
            </a:r>
            <a:r>
              <a:rPr lang="en-US" sz="2200" dirty="0" smtClean="0">
                <a:latin typeface="+mj-lt"/>
              </a:rPr>
              <a:t>xperience</a:t>
            </a:r>
            <a:endParaRPr lang="en-US" sz="2200" dirty="0" smtClean="0">
              <a:latin typeface="+mj-lt"/>
            </a:endParaRPr>
          </a:p>
          <a:p>
            <a:pPr algn="just"/>
            <a:r>
              <a:rPr lang="en-US" sz="2200" dirty="0" smtClean="0">
                <a:latin typeface="+mj-lt"/>
              </a:rPr>
              <a:t>Time saving </a:t>
            </a:r>
          </a:p>
          <a:p>
            <a:pPr algn="just"/>
            <a:r>
              <a:rPr lang="en-US" sz="2200" dirty="0" smtClean="0">
                <a:latin typeface="+mj-lt"/>
              </a:rPr>
              <a:t>Digitalized the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Supervised</a:t>
            </a:r>
          </a:p>
          <a:p>
            <a:pPr lvl="1"/>
            <a:r>
              <a:rPr lang="en-US" dirty="0" smtClean="0">
                <a:latin typeface="+mj-lt"/>
              </a:rPr>
              <a:t>This algorithm is trained on labeled data.</a:t>
            </a:r>
          </a:p>
          <a:p>
            <a:pPr lvl="1"/>
            <a:r>
              <a:rPr lang="en-US" dirty="0" smtClean="0">
                <a:latin typeface="+mj-lt"/>
              </a:rPr>
              <a:t>Trained from given data</a:t>
            </a:r>
          </a:p>
          <a:p>
            <a:r>
              <a:rPr lang="en-US" sz="2400" dirty="0" smtClean="0">
                <a:latin typeface="+mj-lt"/>
              </a:rPr>
              <a:t>Unsupervised Learning</a:t>
            </a:r>
          </a:p>
          <a:p>
            <a:pPr marL="736092" lvl="1" indent="-342900"/>
            <a:r>
              <a:rPr lang="en-US" dirty="0" smtClean="0">
                <a:latin typeface="+mj-lt"/>
              </a:rPr>
              <a:t>This algorithm is used to identify patterns in data without labels..</a:t>
            </a:r>
          </a:p>
          <a:p>
            <a:r>
              <a:rPr lang="en-US" sz="2400" dirty="0" smtClean="0">
                <a:latin typeface="+mj-lt"/>
              </a:rPr>
              <a:t>Reinforcement Learning</a:t>
            </a:r>
          </a:p>
          <a:p>
            <a:pPr marL="822960" lvl="1" indent="-457200"/>
            <a:r>
              <a:rPr lang="en-US" dirty="0" smtClean="0"/>
              <a:t>In this algorithm learns by interacting with the environment and receiving feedback in the form of rewards or penalties.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Diagram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Content Placeholder 5" descr="Machine-Learning-Models 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09600" y="2133600"/>
            <a:ext cx="76962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rmAutofit/>
          </a:bodyPr>
          <a:lstStyle/>
          <a:p>
            <a:r>
              <a:rPr lang="en-US" b="1" dirty="0" smtClean="0"/>
              <a:t>Key Concepts: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collection </a:t>
            </a:r>
          </a:p>
          <a:p>
            <a:r>
              <a:rPr lang="en-US" dirty="0" smtClean="0"/>
              <a:t>Text preprocessing </a:t>
            </a:r>
          </a:p>
          <a:p>
            <a:r>
              <a:rPr lang="en-US" dirty="0" smtClean="0"/>
              <a:t>Feature extraction</a:t>
            </a:r>
          </a:p>
          <a:p>
            <a:r>
              <a:rPr lang="en-US" dirty="0" smtClean="0"/>
              <a:t>Dimensionality reduction</a:t>
            </a:r>
          </a:p>
          <a:p>
            <a:r>
              <a:rPr lang="en-US" dirty="0" smtClean="0"/>
              <a:t>Classification techniques</a:t>
            </a:r>
          </a:p>
          <a:p>
            <a:r>
              <a:rPr lang="en-US" dirty="0" smtClean="0"/>
              <a:t>Performance evaluation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Linear Regression:</a:t>
            </a:r>
            <a:endParaRPr lang="en-US" dirty="0" smtClean="0"/>
          </a:p>
          <a:p>
            <a:pPr lvl="1"/>
            <a:r>
              <a:rPr lang="en-US" dirty="0" smtClean="0"/>
              <a:t>Used for predicting continuous values.</a:t>
            </a:r>
          </a:p>
          <a:p>
            <a:r>
              <a:rPr lang="en-US" b="1" dirty="0" smtClean="0"/>
              <a:t>Decision Trees:</a:t>
            </a:r>
            <a:endParaRPr lang="en-US" dirty="0" smtClean="0"/>
          </a:p>
          <a:p>
            <a:pPr lvl="1"/>
            <a:r>
              <a:rPr lang="en-US" dirty="0" smtClean="0"/>
              <a:t>Used for classification and regression tasks.</a:t>
            </a:r>
          </a:p>
          <a:p>
            <a:r>
              <a:rPr lang="en-US" b="1" dirty="0" smtClean="0"/>
              <a:t>Support Vector Machines (SVM):</a:t>
            </a:r>
            <a:endParaRPr lang="en-US" dirty="0" smtClean="0"/>
          </a:p>
          <a:p>
            <a:pPr lvl="1"/>
            <a:r>
              <a:rPr lang="en-US" dirty="0" smtClean="0"/>
              <a:t>Used for classification tasks.</a:t>
            </a:r>
          </a:p>
          <a:p>
            <a:r>
              <a:rPr lang="en-US" b="1" dirty="0" smtClean="0"/>
              <a:t>Neural Networks:</a:t>
            </a:r>
            <a:endParaRPr lang="en-US" dirty="0" smtClean="0"/>
          </a:p>
          <a:p>
            <a:pPr lvl="1"/>
            <a:r>
              <a:rPr lang="en-US" dirty="0" smtClean="0"/>
              <a:t>Used for complex tasks like image and speech recognition.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Document Clustering:</a:t>
            </a:r>
            <a:endParaRPr lang="en-US" dirty="0" smtClean="0"/>
          </a:p>
          <a:p>
            <a:pPr lvl="1"/>
            <a:r>
              <a:rPr lang="en-US" dirty="0" smtClean="0"/>
              <a:t>Organizing large corpora</a:t>
            </a:r>
          </a:p>
          <a:p>
            <a:r>
              <a:rPr lang="en-US" b="1" dirty="0" smtClean="0"/>
              <a:t>Topic Discovery:</a:t>
            </a:r>
            <a:endParaRPr lang="en-US" dirty="0" smtClean="0"/>
          </a:p>
          <a:p>
            <a:pPr lvl="1"/>
            <a:r>
              <a:rPr lang="en-US" dirty="0" smtClean="0"/>
              <a:t>Identifying themes in news articles, social media, etc.</a:t>
            </a:r>
          </a:p>
          <a:p>
            <a:r>
              <a:rPr lang="en-US" b="1" dirty="0" smtClean="0"/>
              <a:t>Information Retrieval:</a:t>
            </a:r>
            <a:endParaRPr lang="en-US" dirty="0" smtClean="0"/>
          </a:p>
          <a:p>
            <a:pPr lvl="1"/>
            <a:r>
              <a:rPr lang="en-US" dirty="0" smtClean="0"/>
              <a:t>Enhancing search engines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Enhanced Predictive Accuracy</a:t>
            </a:r>
          </a:p>
          <a:p>
            <a:r>
              <a:rPr lang="en-US" dirty="0" smtClean="0"/>
              <a:t>Robustness and Adaptability</a:t>
            </a:r>
          </a:p>
          <a:p>
            <a:r>
              <a:rPr lang="en-US" dirty="0" smtClean="0"/>
              <a:t>Reduced Over fitting</a:t>
            </a:r>
          </a:p>
          <a:p>
            <a:r>
              <a:rPr lang="en-US" dirty="0" smtClean="0"/>
              <a:t>Scalability.</a:t>
            </a:r>
          </a:p>
          <a:p>
            <a:r>
              <a:rPr lang="en-US" dirty="0" smtClean="0"/>
              <a:t>Computational Efficiency</a:t>
            </a:r>
          </a:p>
          <a:p>
            <a:r>
              <a:rPr lang="en-US" dirty="0" smtClean="0"/>
              <a:t>Versatility</a:t>
            </a:r>
          </a:p>
          <a:p>
            <a:r>
              <a:rPr lang="en-US" dirty="0" smtClean="0"/>
              <a:t>Innovative Design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335</TotalTime>
  <Words>334</Words>
  <Application>Microsoft Office PowerPoint</Application>
  <PresentationFormat>On-screen Show (4:3)</PresentationFormat>
  <Paragraphs>92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Welcome to </vt:lpstr>
      <vt:lpstr>Presented by</vt:lpstr>
      <vt:lpstr>Objective</vt:lpstr>
      <vt:lpstr>Types</vt:lpstr>
      <vt:lpstr>Diagram</vt:lpstr>
      <vt:lpstr>Key Concepts:</vt:lpstr>
      <vt:lpstr>                         Algorithms</vt:lpstr>
      <vt:lpstr>Applications</vt:lpstr>
      <vt:lpstr>Advantage</vt:lpstr>
      <vt:lpstr>Limitations</vt:lpstr>
      <vt:lpstr>Future work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</dc:title>
  <dc:creator>Alamin Islam</dc:creator>
  <cp:lastModifiedBy>Alamin Islam</cp:lastModifiedBy>
  <cp:revision>43</cp:revision>
  <dcterms:created xsi:type="dcterms:W3CDTF">2024-01-30T14:16:13Z</dcterms:created>
  <dcterms:modified xsi:type="dcterms:W3CDTF">2024-06-04T08:36:58Z</dcterms:modified>
</cp:coreProperties>
</file>