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ustard" panose="020B0604020202020204" charset="0"/>
      <p:regular r:id="rId15"/>
    </p:embeddedFont>
    <p:embeddedFont>
      <p:font typeface="Montserrat Classic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09:16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26194 19579 0,'-106'0'31,"53"0"-31,27 0 16,-54 0 0,1 0-16,26 0 15,-53 0-15,53 0 16,-53 0 0,53 0-16,0 0 15,-26 0-15,0 27 16,-27-27-16,-26 53 15,-1-1-15,1 1 16,0-26-16,-80 52 16,27 1-16,0-1 15,26 0-15,-53 1 16,27-1-16,26 0 16,1-26-16,25 27 15,1-54-15,26 27 16,53 0-16,0-26 15,27-1-15,-1 0 16,1 1-16,26 26 16,-53 0-16,26 26 15,1 27-15,-53 0 16,52-27-16,27 0 16,-79 1-16,79 26 15,-27-27-15,27 27 16,0 0-1,0 0-15,0 26 16,0-26-16,0 52 16,0 28-16,27-81 15,26 28-15,-27-54 16,27 106-16,-53-132 16,53 0-16,-27 0 15,1 27-15,52-1 16,-79-26-16,80 0 15,-54 0-15,80 0 16,-27 26-16,-26-26 16,80 26-16,-107-52 15,106 26-15,-26-1 16,0-25-16,79 26 16,0-27-16,1 54 15,-28-27-15,54-53 16,0 79-16,-1-53 15,-25-26-15,-1 53 16,0-53-16,27 0 16,-1 0-16,27 0 15,-26 0-15,53 0 16,-27 0-16,0 0 16,27 0-1,-27 0-15,26-53 16,-52 53-16,0-79 15,-107 79-15,28-26 16,-54-1-16,-52 1 16,25 26-16,1-27 15,-26-26-15,26 0 16,53 0-16,-80 27 16,27-53-16,0-27 15,26 53-15,-52 26 16,26-25-16,26-1 15,-53 53-15,-26-27 16,53 1-16,-53-27 16,0 26-16,53-52 15,-53 53-15,0-27 16,27-27-16,-1-26 16,-26 53-16,0-26 15,0-27-15,27 27 16,26-27-16,-53 27 15,0-27 1,0 26-16,0-25 16,0 25-16,0 27 15,0-26-15,0 26 16,0 0-16,-53-53 16,53 53-16,-80-52 15,1-1-15,52 0 16,-52 0-16,26 27 15,0-1-15,-53-26 16,27 54-16,-53-54 16,52 0-16,-52-26 15,0 52-15,-27-26 16,-26 1-16,26 52 16,0 0-16,-52-53 15,52 53-15,-79-53 16,26 80-16,-52-54 15,52 27-15,-53-26 16,1 79-16,52-26 16,-53-27-16,27 26 15,53 27-15,-27 0 16,80 0-16,53 0 16,-1 0-1,54 0-15,-53 0 0,52 53 16,-79-53-1,80 53-15,-27 0 16,0-27-16,0 1 16,27-1-1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09:26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30771 11139 0,'0'53'31,"0"0"-31,0 53 16,0-27-16,0 27 15,0 0-15,0 0 16,0-27-16,0-26 16,0 53-16,0-53 15,0-1-15,0 1 16,0 27-16,0-1 16,0-26-16,0 0 15,0 0-15,0-27 16,0 1 46</inkml:trace>
  <inkml:trace contextRef="#ctx0" brushRef="#br0" timeOffset="888.97">30771 11218 0,'106'0'63,"185"0"-48,-53 0-15,53 0 16,-53 0-16,53 106 16,27-106-16,-27 53 15,-53-26-15,27 25 16,78-25-16,54-27 15,27 0-15,-107 0 16,-185 0 0,107 0-16,-134-27 15,-25 27 1,-27 0-16</inkml:trace>
  <inkml:trace contextRef="#ctx0" brushRef="#br0" timeOffset="1920.59">30824 12541 0,'26'0'31,"1"0"-15,-1 0-16,27-26 16,27 26-1,25 0-15,1 0 16,-26 0-16,343 0 16,80-106-16,105-26 15,-26 132-15,-370-27 16,397-26-16,-54-79 15,54 106-15,-186 26 16,-53 0-16,-52-53 16,-159 53-16,-1 0 15,-52 0-15,-79 0 16,-1 0 0</inkml:trace>
  <inkml:trace contextRef="#ctx0" brushRef="#br0" timeOffset="3106.1">34872 11456 0,'53'0'16,"-27"0"77,27 0-61,-26 0-17,52 0-15,-26 0 16,79 0-16,27 0 16,-27 0-16,-52 0 15,52 0-15,-79 0 16,0 0-16,0 0 15,0 0-15,0 0 16,26 27-16,-26-27 16,26 0-16,-26 53 15,53-53-15,-53 0 16,0 0-16,26 0 16,-26 0-16,0 0 15,0 0-15,-26 0 16,-27 79 187,0 1-203,0-27 16,0 26-16,0 27 15,0-53-15,0 0 16,0-1-1,0 1-15,0-26 32,0-1-17,-27-26 63,-26 0-62,-26 0-16,-106-53 16</inkml:trace>
  <inkml:trace contextRef="#ctx0" brushRef="#br0" timeOffset="3809.55">31909 11165 0,'0'27'15,"53"52"-15,-53 1 16,0-27-16,0 26 16,79 53-16,-79-79 15,0 53-15,0-27 16,53 27-16,-53-79 16,26 78-16,-26-52 15,0 27-15,27-27 16,-27 0-16,26-27 15,1 27-15,-27-27 16,26 27 0,-26-26-1,0-1 1</inkml:trace>
  <inkml:trace contextRef="#ctx0" brushRef="#br0" timeOffset="4400.16">33285 11377 0,'26'79'47,"-26"-26"-47,0 0 15,27 0-15,-27 53 16,26-27-16,-26 1 15,26 26-15,-26-27 16,53 27-16,-53-53 16,53 0-1,-53-27 95</inkml:trace>
  <inkml:trace contextRef="#ctx0" brushRef="#br0" timeOffset="4960.72">34449 11483 0,'26'26'31,"1"27"-15,-27 0 0,0 0-16,26 27 15,27 25-15,-26-52 16,-27-26-16,26-27 31,-26 26-15,53 1 46</inkml:trace>
  <inkml:trace contextRef="#ctx0" brushRef="#br0" timeOffset="5609.29">35666 11324 0,'26'80'31,"1"-28"-31,-27 1 0,26-53 15,-26 53-15,0 0 16,0-26 0,0-1-16,27 1 15,-27-1-15,0 1 16,0-1 31,0 0-47,0 27 140</inkml:trace>
  <inkml:trace contextRef="#ctx0" brushRef="#br0" timeOffset="11098.23">26326 18547 0,'0'80'16,"0"105"-1,0-26-15,0 26 16,0-53-16,0 0 16,0 27-16,0-27 15,0 27-15,0-106 16,0 0-16,0 0 16,0-27-1</inkml:trace>
  <inkml:trace contextRef="#ctx0" brushRef="#br0" timeOffset="12258.21">26273 18256 0,'0'53'32,"0"-26"-17,27 26-15,-27-27 16,0 0 0,0 1-16,0-1 15,0 1-15,0-1 16,0 27-16,0 0 15,0 0 1,0-27 0,26-26-16</inkml:trace>
  <inkml:trace contextRef="#ctx0" brushRef="#br0" timeOffset="14090.56">26273 18098 0,'0'-27'62,"185"1"-46,1-27-16,25 53 15,1-27-15,-27 27 16,27 0-16,-54 0 16,-78 0-16,52 0 15,-26 0-15,26 0 16,-52 0-16,105 0 15,-106 0-15,54 0 16,-54 0-16,-26 0 16,-27 0-16,1 0 47,-1-26-1,27 26 48,-26 53-78,-1 26-16,-26 0 15,26 27-15,27-53 16,-53 27-16,53 78 16,-26-52-16,-27-27 15,53 54-15,-27-27 16,-26-1-16,53 54 16,-53-106-16,0 53 15,0-53 1,0 26-16,27 1 0,-1-1 15,-26 0-15,26 27 16,-26-53 0,0-26-1,0-1-15,27 0 16,-27 1-16,0 26 31,0-27 16,0 1-31,0-1-16,0 1 15,-27-27 48,1 0-48,-27 0-15,0 0 16,-26 0-16,-54 0 16,54 0-16,-53 0 15,26 0-15,27 0 16,-27 0-16,-53 26 16,27 27-16,-53-53 15,26 0-15,0 0 16,-26 0-16,26 0 15,27 0 1,26 0-16,0 0 16,53 0-16,0 0 15,-26 0-15,26 0 16,-26 53-16,26-53 31,26 26-31,1-26 16,-1 27-16,-26-1 15,0-26-15,1 0 47,52-79 78,0 0-109,0-1-16,0 54 16,0-27-16,0 0 15,0 26 1,0-25-16,0 25 15,0 1 1</inkml:trace>
  <inkml:trace contextRef="#ctx0" brushRef="#br0" timeOffset="14890.33">26326 19447 0,'26'0'16,"1"0"15,79-27-31,0 27 16,79 0-16,-53 0 15,80 0-15,-27 0 16,27 0-16,-54 0 16,-25 0-16,-54 0 15,27 0-15,-53 0 16,0 0-16,0 0 16,0 0-16,-27 0 15,1 0-15,25 0 16,-25 0-1,26 0-15,-27 0 16,1 0-16,-1 0 16,1-26-1,52 26 17,0 0-17,27 0-15,-26 0 16,-1-26-16,-53 26 15,1 0 1,-1 0 0,1 0-16,26 0 15,26 0-15,27 0 16,0-53-16</inkml:trace>
  <inkml:trace contextRef="#ctx0" brushRef="#br0" timeOffset="15668.25">33708 18045 0,'-27'185'31,"27"26"-31,0 1 0,0 106 16,0-80-16,0 106 16,0-80-16,0 54 15,0-107-15,0 1 16,0-106-16,0 26 16,0-52-16,0-27 15,0 52-15,0-52 16,0 27-16,0-54 15,0 1 1,0-1 62,-26-52-62</inkml:trace>
  <inkml:trace contextRef="#ctx0" brushRef="#br0" timeOffset="17099.54">33867 17992 0,'0'0'16,"26"0"-16,1 0 16,-27-27-1,26 27-15,0-26 0,27 26 16,53 0-16,-26 0 16,52 0-16,-26 0 15,79 0-15,53 0 16,27 0-16,-1 0 15,27 0-15,0 0 16,-79 0 0,-80 0-16,-52 0 15,-54 0-15,1 0 78,-27 53-62,0-27-16,0 27 31,0 0-15,0-27-16,0 54 16,26-27-16,-26 26 15,26 27-15,1 79 16,-27 27-16,53-27 15,-53 133-15,0-54 16,0 1-16,26 79 16,54-53-16,-80-80 15,79 107-15,-79-239 16,27 27-16,-27-53 16,26 53-16,-26-80 15,-53 1 110,-264-27-109,52 0-16,-52 0 15,-1 0-15,27 0 16,-27 0-16,80 0 16,159 0-16,0 0 15,-1 0-15,27 0 16,27 0 0,26 26-16,-27-26 15,1 27-15,-27-1 16,27-26-16,-27 0 15,26 0 1,1 0 0,-1 0-1,1 0 48,26-26-48,0-1-15,0-26 16,0 0-16,0-26 16</inkml:trace>
  <inkml:trace contextRef="#ctx0" brushRef="#br0" timeOffset="17771.68">34052 19870 0,'132'-53'47,"186"53"-31,-80 0-16,-27 0 15,54 0-15,-53 0 16,-54 0-16,1 0 16,-26 0-16,-81 0 15,28 0-15,-54 0 32,1 0-17,-1 0 1,1 0-16,26-26 15,-1 26 64</inkml:trace>
  <inkml:trace contextRef="#ctx0" brushRef="#br0" timeOffset="18451.57">41010 17780 0,'0'26'16,"0"107"0,0-54-16,0 27 15,0 0-15,0 26 16,0 27-16,0 0 16,0-27-16,0 0 15,0 80 1,0-80-16,0 53 15,0-52-15,0-80 16,0 52 0,0-78-16,0 26 15</inkml:trace>
  <inkml:trace contextRef="#ctx0" brushRef="#br0" timeOffset="20771.41">40958 17780 0,'52'0'16,"1"0"-1,0 0-15,0 0 16,27 0-16,52 0 16,-26 0-16,-27 0 15,53 0-15,1 0 16,-1-53-16,-53 53 15,80-26-15,-53-27 16,79 26-16,-79-26 16,53 53-16,-80 0 15,27-53-15,-27 27 16,-52 26 0,-1 0 15,27 0 0,-26 0-31,25-27 16,-25 27-1,-1 0 48,1 0-48,-1 0 1,1 53 0,26 27-16,-53-1 15,53 27-15,-27 79 16,53 27-16,-26-27 16,53-26-16,-53 79 15,-26-53-15,78 27 16,-78-53-16,-1-27 15,27-26-15,-26-80 16,-1 54-16,-26-54 16,0 0-1,0 1-15,0-1 16,0 1 0,-26-1 140,-80-26-156,-53 0 15,0 0-15,1 0 16,-1 0-16,-26 27 16,26-1-16,27-26 15,-27 27-15,-53 26 16,106-53-16,-105 0 16,25 26-16,-52 53 15,106-79-15,-53 0 16,79 0-16,-79 53 15,158-53-15,-52 0 16,0 0-16,52 0 16,27 27-16,-53-27 15,0 0-15,27 0 16,-1 0 0,1 0 30,-1 0 79,27-27-125,0-26 32,27 27-17,-1-27 1,-26 27-16,27-1 16,-1 1-16,-26-27 31,27 26 16,-1 27-32,-26-26 1,27-1 0</inkml:trace>
  <inkml:trace contextRef="#ctx0" brushRef="#br0" timeOffset="21492.63">41010 19209 0,'0'-27'31,"212"27"-16,-80-26-15,133-27 16,-27 26-16,80-25 16,78 25-16,-52-52 15,27 52-15,-54-26 16,-26 27-16,-79 26 16,-53 0-16,0 0 15,-80 0-15,-53 0 16,1 0-1</inkml:trace>
  <inkml:trace contextRef="#ctx0" brushRef="#br0" timeOffset="32981.23">27014 18256 0,'0'80'63,"0"-1"-48,26 0-15,-26-52 16,0 26-16,0 0 15,27 0-15,-27-27 16,0 0 15,0 1-31,0-1 16,-27-79 109,27 27-109,-52-27-16,52 27 15,-53-1-15,26 27 110,-26 0-64,0 0-30,53 53-16,-26-26 16,-27-1-16,53 27 15,0-27 1,0 27 62,26-53-47,80-26-15,-26 26-16,-27-27 16,-27 1-16,0 26 15,-26-27 32</inkml:trace>
  <inkml:trace contextRef="#ctx0" brushRef="#br0" timeOffset="33928.43">27279 18627 0,'0'-27'16,"-53"27"-1,26 0 1,27 27 0,0-1-1,0 1 1,0 25-16,0-25 16,0-1-16,0 1 15,0-1 1,0-52 124,53-54-124,-53 1 0,0 53-16,0-1 31,27 27 47,-1 0-78,27 53 16,-53 0 15,53-27-31,-53 1 16,26-1-1,1 1 1,26-1 15,-53-79 47,53 27-62</inkml:trace>
  <inkml:trace contextRef="#ctx0" brushRef="#br0" timeOffset="34421.96">27649 18203 0,'0'106'15,"0"-53"1,0 26-16,0-26 16,0 0-1,0-26 1,0 52-16,0-52 16,0-1-1,0 0-15,0 1 16</inkml:trace>
  <inkml:trace contextRef="#ctx0" brushRef="#br0" timeOffset="35613.61">27464 18600 0,'0'-26'15,"79"-1"1,-26 27 0,0 0-16,26 0 15,-26 0-15,0 0 16,0 0-16,-26 0 16,-1 0-16,-105 27 234,26 26-234,0-27 16,26 27-16,27-27 15,0 1 1,0-1-1,27-26 79,-1 0-78,27 0-1,-26 0-15,26 0 16,-53-26 0,26 26-16,-26-27 15,0 1 1,26-27-16,-26 27 16,0-1-1,27 54 110,-1-1-125,1 1 31,-1-1-15,-26 0 0,27-26-1,-27 27 1,26-27 0,-26 26 62</inkml:trace>
  <inkml:trace contextRef="#ctx0" brushRef="#br0" timeOffset="37406.57">26935 19632 0,'0'0'0,"26"0"0,27 27 16,-53-1-1,0 0 1,53 27-16,-53 0 16,0 0-1,0 0 1,0-26 31,0-133 62,0 53-93,26 26-16,1-26 15,-27 27-15,26-27 16,1 53 31,-1 0 0,1 27-32,-1-1 1,-26 0 15,27 27-31,-1 27 16,-26-54-1,26 27 1,-26-79 93,106-54-93,-79 27-16,26 0 16,0 27-1,-53 0-15,0-1 16,26 1 0,-26-1-1,0 1 63,-26 26-46,-1 0-17,-26 0 1,53 26 15,0 1-15,0 26-1,0-1 1,0-25-16,0 26 47,27-27-47,-1 1 62,-26-1 32,0 1-78,0-1-1,0 1-15,53-1 16</inkml:trace>
  <inkml:trace contextRef="#ctx0" brushRef="#br0" timeOffset="38450.75">27728 19817 0,'0'0'0,"27"0"31,-1 0 16,-26 27-31,0-1 0,0 1-16,0-1 15,0 1-15,0-1 16,53-158 124,0 105-124,-26 1-16,52-80 16,-79 80-1,26 26 1,-26 52 125,-26-25-141,26-1 15,0 1-15,0-1 16,0 1-16,0-1 15,0 27 17,0-26-1,0-1 0,26 0-15,1-26-1,-1 27 64,1-54-64,-1-25 1,-26-1-16,27-27 15,-27 27-15</inkml:trace>
  <inkml:trace contextRef="#ctx0" brushRef="#br0" timeOffset="38966.21">28231 19553 0,'0'26'16,"0"1"-16,0-1 15,0 27-15,0 0 16,0-27-16,0 1 16,0-1-16,27 54 15,-1-80-15,0 0 16,1 0-16,-27 26 16,0 27-1,0-27 32,0-52 78</inkml:trace>
  <inkml:trace contextRef="#ctx0" brushRef="#br0" timeOffset="39615.61">28152 19791 0,'0'-27'31,"26"27"-31,1 0 16,-1 0-16,-26-26 15,27-1-15,-1 27 16,0 0 15,27 0 0,-26 0 1,26 0 46,-27 0-78,1 0 15</inkml:trace>
  <inkml:trace contextRef="#ctx0" brushRef="#br0" timeOffset="41997.52">28972 18600 0,'0'-53'46</inkml:trace>
  <inkml:trace contextRef="#ctx0" brushRef="#br0" timeOffset="43424.4">34819 18309 0,'0'53'32,"0"53"-17,0-53-15,0 26 16,0 27-16,0-27 16,27 27-16,-1-26 15,-26-27-15,53 26 16,-53-26-16,0-27 15,0 1-15,0-1 16,0 1 0,0-107 77,-53 27-77,53 27-16,-53-27 16,-26 0-1,79 27-15,-27-1 32,1 27 14,-53 0-46,79 27 16,-53-1-16,53 1 16,-27 25-16,27-25 15,-26-1-15,26 1 16,0-1-16,0 1 16,0 26 15,0-27-16,26-26 1,1 27 0,-1-1-1,1-26-15,-1 0 16,27 27-16,-27-27 16,27 0-16,27 0 15,-54-27-15,1 1 16,25-1-16,-25-26 15,-1 27-15,1-27 16,-27 26 47,26 27-63,27-26 15</inkml:trace>
  <inkml:trace contextRef="#ctx0" brushRef="#br0" timeOffset="44263.32">35216 18918 0,'-26'26'47,"-27"27"-47,53 0 16,0 0-1,0 26 1,0-52 15,0 26-31,0-27 16,0 1 0,53-1-16,-53-52 125,0-27-125,0 0 15,0 0-15,0 26 16,-53-52-16,53 26 15,0 27 1,0-1-16,-53 1 16,79 79 46,1 0-46,26 26-16,-27-53 15,0 27-15,1 0 16,-1-26 31,27-27 31,-26-53-62,-27-53-16,26 0 15,1 27-15,-27-80 16,26 80-16,-26-54 16</inkml:trace>
  <inkml:trace contextRef="#ctx0" brushRef="#br0" timeOffset="44679.14">35560 17939 0,'0'26'16,"53"80"-16,-27-27 16,-26 1-16,0-1 15,0-52 1,0 105 0,27-53-16,-27-26 15,0 27-15,26-28 16,-26-25-16,0-1 15,0 1 1</inkml:trace>
  <inkml:trace contextRef="#ctx0" brushRef="#br0" timeOffset="45839.15">35269 18521 0,'0'-53'16,"26"53"-1,27 0-15,53 0 16,0 0-16,-27 0 16,1-27-16,-1 1 15,-26 26-15,-53-26 16,27 26-16,-27-27 15,26 27-15,-26-53 32,26 27-17,1 26-15,-27-27 16,0 54 125,0-1-126,0 1-15,0-1 16,0 1-16,0-1 15,0 27 1,0-27-16,0 1 16,0-1-16,0 1 15,0-1-15,0 1 16,0-107 109,0 27-125,0 0 16,0 1-1,0-1-15,0 26 31,26 80 48,1-26-79,-1 25 15,1-25 1,-1-1-1,1 1 17</inkml:trace>
  <inkml:trace contextRef="#ctx0" brushRef="#br0" timeOffset="48600.89">34369 20399 0,'0'106'0,"27"-53"16,-1 53-16,1-27 16,-1-26-16,27 27 15,-53-27-15,0-1 16,27-25 0,-1-1-16,-26 1 15,0-1 1,53-79 46,-53 0-46,26-52-16,27 25 16,-26 54-16,-1-54 15,1 54-15,-1 0 16,-26-1-16,27 27 78,-1 0-78,1 0 16,-1 0-16,0 0 15,1 27 1,-1-1-1,-26 0-15,0 1 16,27-1-16,-1 27 16,1-26 31,-1-27 15,27 0-46,-53-27-1,27 1-15,-27-1 16,0-26 0,0 1-1,0-1-15,0 26 31,0 1-31,0-27 32,-27 132 30,27-26-46,0 0-16,-26-27 15,26 1-15,-27-1 16,27 1 0,0-1-1,0 1 1,0-1-16,0 1 16,27-27-16,-27 26 15,26 1-15,27-27 16,-27 0-1,1 0 1,-1 0 0,1 0-16,-1 0 15</inkml:trace>
  <inkml:trace contextRef="#ctx0" brushRef="#br0" timeOffset="50232.36">29263 19817 0,'0'-26'16,"53"26"62,106 0-62,-54-27-16,54-26 15,-53 53-15,53 0 16,26 0-1,-26 0-15,-27 0 16,80-26-16,-54 26 16,1 0-16,-53 0 15,53 0-15,-27 0 16,-53 0-16,27 0 16,53 0-16,-80 0 15,27 0-15,27 26 16,-54-26-16,53 27 15,-52-27-15,-28 26 16,54-26-16,-53 53 16,0-53-16,0 0 15,26 0-15,-26 0 16,0 0-16,-26 53 16,-1-53-16,27 0 31,-79 0 109</inkml:trace>
  <inkml:trace contextRef="#ctx0" brushRef="#br0" timeOffset="51463.04">32835 19897 0,'53'0'78,"-27"0"-46,27 0-32,26 0 15,-52 0-15,52 0 16,-26 0-1,0 0-15,0 0 16,0 0 0,-27 0 31,1 0-32,-27-27 141</inkml:trace>
  <inkml:trace contextRef="#ctx0" brushRef="#br0" timeOffset="52232.12">33285 19606 0,'26'53'63,"1"-27"-63,-1 0 16,0 1-1,1-1 1,-1 1 109,-26-1-110,0 1 64,0 26-79,0 26 15,-79-53-15,26 54 16,-79-1-16,79-26 15,0 0-15,-26 0 16,52 0-16,1-53 16</inkml:trace>
  <inkml:trace contextRef="#ctx0" brushRef="#br0" timeOffset="53624.6">36645 20029 0,'26'0'47,"239"-27"-47,-27-105 16,53 79-16,0-53 16,27 27-16,-27-27 15,0 53-15,-159 0 16,27-26-16,-1 0 15,-78 52-15,-27 1 16,26-1-16,0 1 16,-26 26-16,53-53 15,-26 26-15,78-25 16,-78 52-16,131 0 16,-105-53-16,-53 53 15,53 0-15,-106-27 16</inkml:trace>
  <inkml:trace contextRef="#ctx0" brushRef="#br0" timeOffset="54256.8">40243 18759 0,'53'26'31,"26"-26"-15,-26 0-16,-26 27 15,-1-27-15,-26 26 110,0 27-95,0 0-15,-26 0 16,-27 53-16,-79 0 16,52-27-1,1 80-15,26-106 16,26 0-16,1 0 16,0-27-16,26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0:26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9022 8176 0,'-26'0'16,"-1"0"15,1 0-31,-27 0 63,27 53-63,-1-27 15,27 27-15,-26 0 16,-1-27-16,27 27 16,-53 0-16,0 0 15,0-27 17,53 1-17,0-1 16,-53 27-31,53-26 16,-52 52 0,25-52-1,-26 26-15,53 26 16,-53-26-16,27 0 16,-1-27-1,27 1-15,-26-1 16,-1 27-1,27 0-15,0 0 16,0 26-16,0-26 16,0 0-16,0 0 15,0 0-15,0 0 16,0 26-16,27-26 16,-27-26-16,53 52 15,-53-26-15,53 0 16,-27 0-16,1 0 15,-1 26-15,1-53 16,52 27 0,-53 0-16,27-53 15,0 27-15,-26-1 16,79 27-16,-27-26 16,0-1-16,-52 1 15,132 25-15,-107-52 16,81 27-16,-1-27 15,106 53 1,-53-27-16,-52-26 16,25 53-16,-25-53 15,25 27-15,-25-27 16,-27 0-16,79 0 16,-27 0-16,54 0 15,-27-27-15,27-26 16,-27-53-16,-26 106 15,-106 0-15,0-52 16,-27 52-16,1 0 16,-1-27-16,1 27 15,-1 0 1,1-26-16,25-1 16,1-26-1,-26 27 1,-1-1-1,1 1-15,-27-1 16,26 1-16,1-27 16,-1 0-16,-26 27 15,0-27-15,0-27 16,0 27-16,0-26 16,0 53-1,0-27-15,0 0 0,0 26 16,0-26-1,0-52-15,0 52 16,0 0 0,0 0-16,-26-27 15,-1 54 1,27-27-16,-53 27 16,53-27-16,-53-27 15,53 27 1,-53 0-16,53 27 15,-79-27-15,53 0 16,-27 0-16,0 27 16,0-27-16,0 0 15,0 26-15,-79 1 16,0-27-16,-1 0 16,-78 53-16,-1-53 15,0 27-15,1 26 16,-80 0-16,79 0 15,-26 0-15,52 0 16,28 0-16,25 0 16,1 0-16,0 0 15,79 0 1,0 0 0,0 0 15,0 0-16,27 26 79</inkml:trace>
  <inkml:trace contextRef="#ctx0" brushRef="#br0" timeOffset="2249.04">11800 18045 0,'-132'26'15,"0"27"-15,0 26 16,26 27-16,-27-26 16,28-1-16,25 80 15,27-80-15,0-26 16,27 0-16,-27 0 15,0 26-15,27 27 16,-1-53-16,-26 26 16,27 54-16,-1-80 15,27 26-15,-26 0 16,26-52-16,0 79 16,0-54-16,0 1 15,0 27-15,0-1 16,26 0-16,80 1 15,-53 26-15,26-27 16,27 27-16,0 26 16,-27-79-1,1 27-15,52 25 16,-105-105-16,78 27 16,-52-27-16,80 0 15,-27 0-15,-1 0 16,1 0-16,79-27 15,1-26-15,-28 27 16,1-27-16,53 0 16,-106 0-16,52 0 15,-105 53-15,53 0 16,-27-53-16,-52 0 16,-1 53-16,1-52 15,-27 25-15,53-79 16,-53 53-16,0-53 15,0 27-15,0-53 16,0 0-16,0 26 16,0-53-16,0 80 15,0 26-15,0-27 16,0 1-16,0 26 16,0 0-1,0 0-15,-27 27 16,-26-27-1,-26-27-15,0 27 16,-80-26-16,0 26 16,27 27-16,-27-27 15,-53 26-15,54 27 16,25-53-16,54 53 16,0 0-16,52 0 15,-26 0 16</inkml:trace>
  <inkml:trace contextRef="#ctx0" brushRef="#br0" timeOffset="3296.05">16007 18336 0,'-26'-27'0,"-1"80"31,-26 0-31,53 0 0,-79 26 16,0 80 0,26-27-16,0-52 15,26 78-15,-52-78 16,26 79-16,27-80 16,-27 53-16,53-52 15,-53 25-15,53-78 16,0-1-16,0 80 31,26-26-31,1-28 16,26 1-16,0-26 15,0 26-15,-1 0 16,28-27-16,-1 1 16,80 52-16,-53-53 15,26-26-15,-26 27 16,53-27-16,-54 53 15,-25-53-15,-27 0 16,26 0-16,1 0 16,-28 0-16,1-27 15,0 1-15,80-1 16,-54 27-16,-26 0 16,0-26-16,0 26 15,0-26-15,-1-1 16,-25 1-1,-1-1-15,1 1 16,-27-27 0,0-27-16,0-25 15,0 25-15,0-26 16,0-26-16,0 26 16,0-79-16,0 0 15,-53 53-15,-53 26 16,80 53-16,-80-27 15,53 80-15,26 0 16,1 0-16,-27 0 16</inkml:trace>
  <inkml:trace contextRef="#ctx0" brushRef="#br0" timeOffset="4393.47">22146 18680 0,'0'0'0,"-159"132"16,53-106-16,80 1 15,-1 26-15,-79 0 16,106-27-16,0 53 16,0 27-16,0-26 15,0 26-15,-53 52 16,27-105-16,26 27 15,0 25-15,0-52 16,0 0-16,0 0 16,0 106-16,0-106 15,79 26-15,-26-26 16,53 53-16,-53-53 16,53 26-16,0-26 15,52-26-15,-25-27 16,52 79-16,53 0 15,-26-26-15,-27-26 16,0 26-16,27-27 16,-54 27-16,28-53 15,-54 0-15,0 0 16,-79 0-16,-26 0 16,-1 0-16,-26-26 15,0-1-15,0-52 16,0-1-1,0 1-15,0 0 16,27-80-16,26 53 16,26-53-16,-26 27 15,0 26-15,-27-26 16,1 79-16,-27-26 16,0 26-16,0 0 15,0 0-15,0 0 16,0-26-16,-27-1 15,-79 1-15,-52-54 16,78 54-16,-52 0 16,-159-54-16,0-52 15,0 79-15,-27 1 16,27 25-16,106 27 16,53 27-16,79 26 15,-53 0-15,53 0 16</inkml:trace>
  <inkml:trace contextRef="#ctx0" brushRef="#br0" timeOffset="6913.67">43259 18971 0,'-53'0'16,"1"0"-16,-1 0 15,26 0-15,-52 0 16,26 26-16,53 1 15,-53 25-15,26-52 32,27 27-17,0 26-15,-26 0 16,26 0-16,0 79 16,0-53-16,0 54 15,0-80-15,0-1 16,0 54-16,26-53 15,1 0-15,-1 53 16,1-80-16,26 27 16,-27 53-16,27-53 15,0 0 1,0 0-16,0-27 16,26 27-16,1-53 15,-27 80-15,0-80 16,26 0-16,-26 0 15,26 0-15,-26 0 16,-26 0-16,25 0 16,1 0-16,0 0 15,27-27-15,52-26 16,-79 53-16,53 0 16,0-53-16,-54 27 15,28-27-15,-27 27 16,26-27-16,1-53 15,-54 79-15,53-26 16,-52 27-16,52-53 16,-52 52-1,-1-26-15,1 0 16,-27 27-16,0-27 16,0 0-16,0 27 15,0-54-15,0 1 16,0 52-16,0-26 15,-27 1 1,1 25-16,-1-26 16,27 0-16,-26 53 15,-27-26-15,26-1 16,-26 1-16,-26-27 16,26 26-16,-26 1 15,-54-27-15,-52 27 16,-26-27-16,25 53 15,-52 0-15,0 0 16,-79 0-16,52 0 16</inkml:trace>
  <inkml:trace contextRef="#ctx0" brushRef="#br0" timeOffset="8593.91">4921 18997 0,'0'0'0,"-238"79"31,185-52-31,-26-1 0,26 1 16,53-1-16,-53 27 15,53 0 1,0 0-16,0 53 16,0-27-16,-53-26 15,53 27-15,0-28 16,0 1-16,0 0 15,0 0-15,0 27 16,0-1-16,0-26 16,0 0-1,0 0-15,27 26 16,52 27-16,-53-53 16,54 26-1,-1-26-15,0 0 0,107 0 16,-107-27-1,80 54-15,-27-80 16,0 0-16,27 53 16,0-53-16,-80 0 15,54 0-15,-28 0 16,-25 0-16,26 0 16,-27 0-16,-26-27 15,53-52-15,0 52 16,-80-25-16,27 25 15,-27 1-15,1-1 16,-1 1-16,1-1 16,-1 1-16,-26-1 15,53 1-15,-53-27 16,53-26-16,-53-1 16,27 27-16,-27-79 15,26 0-15,-26 79 16,0-106-16,0 106 15,0-79-15,0 79 16,0 0-16,0 0 16,0 0-1,0 27-15,-26-1 16,-27-26-16,26 27 16,-26-27-16,27 53 15,-27-27-15,-79 1 16,79-27-16,-106 27 15,-26-27-15,-1 53 16,-52 0-16,53 0 16,-53 0-16,-79 0 15,131 0-15,-25 79 16,25 0-16,81 1 16,52-54-16</inkml:trace>
  <inkml:trace contextRef="#ctx0" brushRef="#br0" timeOffset="10602.19">14076 24686 0,'-27'0'94,"1"0"-94,-27 0 15,-53 0-15,27 0 16,26 0-16,-53 0 16,-26 0-16,52 0 15,-52 0-15,-27 0 16,1 53-16,25-27 15,1 27-15,26-27 16,-26 54-16,26-27 16,27 0-16,-1 26 15,27-53-15,27 27 16,-27-26-16,53 26 16,0 0-16,0-27 15,0 27-15,0-27 16,0 27-16,0 0 15,0-26-15,0-1 16,0 1-16,26-1 16,1-26-1,26 53-15,0-53 16,79 27 0,53 25-16,0 1 15,80-53-15,0 0 16,26 0-16,0 0 15,-53 0-15,0 0 16,-26 0-16,-54 0 16,-25 0-16,-54 0 15,80-26-15,0-53 16,-80 52-16,-26-26 16,0 27-16,-53-1 15,53-79-15,-27 27 16,1 79-1,-27-53-15,26 27 16,1-1-16,-1 1 31,-26-1-15,0-26 15,0 0 32,0 0-63,-79-26 15,-1 79-15,-79-79 16,-79-27-16,80 27 16,-107-1-16,27 27 15,26 53-15,-52-26 16,105-27-16,79 53 15,-25 0-15,25 0 16,27 0-16,0 0 16,1 0-16,-1 26 15,26-26-15,1 27 16,-27-27 0,26 26-16,27 1 15</inkml:trace>
  <inkml:trace contextRef="#ctx0" brushRef="#br0" timeOffset="12570.47">12144 16960 0,'-132'-27'32,"53"27"-32,-27 0 15,27 0-15,-54 0 16,27 0-16,-26 53 15,-27 53-15,1 26 16,-1-26 0,0 26-16,-26 27 15,106-53-15,-27 26 16,0-26-16,26 27 16,28-1-16,-1-53 15,26-26-15,1 26 16,26 80-16,-27-79 15,27 52-15,0 27 16,0-27-16,0 53 16,0 0-16,0-105 15,0 52-15,0-26 16,27 53-16,-1-54 16,1 1-16,26 79 15,-27-52-15,53 26 16,1 26-16,-27-79 15,26 105-15,0-131 16,1 78-16,-1-25 16,1-54-16,25 27 15,-25-27-15,52 1 16,0 52-16,-26-106 16,53 107-1,-27-107-15,27 53 0,-27-26 16,53-26-16,54 52 15,-54-26 1,53-53-16,27 27 16,-27 25-16,0-52 15,53 27-15,-80-27 16,28 0-16,25 0 16,-26 0-16,0 0 15,27 0-15,-53 0 16,-27-27-16,-26-25 15,-1 25-15,54-52 16,-27 26-16,27 26 16,26-52-16,-26 0 15,26 26-15,26 26 16,1-26-16,26 27 16,-26 26-16,-80-106 15,26 27-15,-25 26 16,-54 0-16,-79-27 15,0 28-15,-27-1 16,-26-53-16,0 53 16,0-53-16,0 0 15,0-53 1,27 1-16,-27 25 16,53 28-16,-27-81 15,-26 81-15,0-54 16,53 0-16,-53 27 15,0-27-15,0 27 16,0 26-16,-79-53 16,-1 27-16,1-27 15,0 53-15,-54-26 16,80 26-16,-79-26 16,-80-27-16,-52-26 15,26 53-15,-27-54 16,106 81-16,-105-28 15,26 27-15,79 27 16,-53-53-16,-52 26 16,78 79-16,-25-52 15,-1 53-15,27-1 16,-80 1-16,239 26 16,-133 0-1,-26 0 1,0 0-16,-1 26 15,-78 27 1,-27-26-16,-80 25 16,1-25-16,-27 52 15,27-52-15,26-27 16,26 53-16,80-27 16,-26 27-16,-1 26 15,186-52-15,-27-1 16,79 1-16,-26 26 15,27-27 17,26 1-32,-27-27 15,1 26 1</inkml:trace>
  <inkml:trace contextRef="#ctx0" brushRef="#br0" timeOffset="15594.38">22569 17330 0,'-27'-26'15,"1"26"1,26 53 0,-53 0-16,27-27 15,-27 53-15,0 1 16,0-1-16,0 1 16,-26 25-16,-27 54 15,26 0-15,-25 26 16,-1-26-16,53 0 15,-27 26-15,54-26 16,-27-27-16,53-26 16,0 26-16,0 0 15,0-26-15,0 53 16,0-80-16,0 53 16,0-26-16,0-26 46,79 237-46,-26-184 16,27 25-16,26 27 16,-53-105-16,105 105 15,-78-106-15,52 54 16,-106-133-16,54 53 16,-54 0-16,1-53 15,-1 26 16,1 0-31,-1-26 16,27 27-16,-27-1 16,80 27-16,-53-26 15,106-1-15,0 54 16,-53-54-16,-1 27 16,54-27-16,-27 27 15,54 27-15,-81-54 16,81-26-16,-1 53 15,-26-53-15,26 27 16,79-27-16,-105 0 16,132 0-16,0 0 15,27 0-15,-54 0 16,27 0-16,27 0 16,-1 0-16,-52 0 15,52 0-15,-26 0 16,-52-53-16,52 0 15,0-27-15,-106 54 16,0-53-16,106 26 16,0-27-1,27-52-15,-27 26 0,-53-26 16,-79 26 0,-27-26-16,27-27 15,-80 0-15,-26 53 16,-27-52-16,-26 52 15,53-79-15,-53 52 16,0-52-16,0 53 16,0-133-16,0 133 15,0-27-15,-79-53 16,0 54-16,-1-28 16,-79-25-16,54 26 15,-28 26-15,1 27 16,-27-27-16,-26 27 15,-80-1-15,1 1 16,-1 53-16,159 52 16,-185-52-1,53 79-15,-79-80 16,-371 1 0,450 53-1,-53-27-15,53 26 16,26 27-16,-53 0 15,107 0 1,-160 0-16,186 27 16,-53 52-16,79-79 31,-27 79-31,-105-26 0,80 27 16,78-54-1,27 1-15,0-1 16,27 0-16,-53 1 15,26-1 1,26 1-16,-52 52 16,52-79-16,-52 80 15,0-54-15,52 1 16,-52 52-16,-1-26 16,54-27-16</inkml:trace>
  <inkml:trace contextRef="#ctx0" brushRef="#br0" timeOffset="17146.9">35190 17013 0,'-27'0'16,"-52"0"-16,-1 0 15,27 0-15,-79 0 16,-27 0-16,-26 0 16,0 26-16,-27 106 15,27-26-15,26-26 16,-26 25-16,26 28 15,27-1-15,0-53 16,26 107-16,-26-80 16,26 79-16,0-53 15,0 27-15,27-27 16,26-26-16,-53 106 16,53-133-16,27 133 15,-27-80-15,53 0 16,-53 0-1,53 27-15,0 0 16,0-53-16,0 26 16,0 27-16,26-53 15,54 52-15,26 1 16,-1-27-16,28 1 16,-107-107-16,1 27 15,52 26-15,159 54 16,-79-27-16,79 52 15,-79-131-15,105 26 16,1 26-16,-1-79 16,54 53-16,-1-26 15,-26 25-15,27 1 16,0-26-16,-1-27 16,-52 0-16,-1 0 15,27 0-15,-53 0 16,27-80-16,-27 80 15,-79-26-15,-80-27 16,80 0-16,-159 27 16,79-27-16,-52 53 15,52-80-15,-52 27 16,131-79 0,-78 0-16,26-53 0,-27 52 15,-26-25 1,-27-28-16,27 1 15,-53 0-15,106 0 16,-106 52-16,53 1 16,-53 0-16,53 0 15,-53 52-15,0-52 16,0 26-16,0 0 16,0-52-16,0 25 15,-53-52-15,26 26 16,27 27-16,-52-27 15,25 53-15,27 1 16,-79-54-16,-1 0 16,27 27-16,1 26 15,-54-26-15,0 26 16,27 26-16,-27-25 16,0 78-16,-26-52 15,-133-1-15,80 28 16,-53-28-16,26 54 15,-53-54-15,-26 1 16,53 79-16,-26-27 16,52 27-16,53 0 15,27 0 1,79 0-16,0 0 16,0 27-1,-26-1 1,26 1-16,0 26 15,0 0-15,-26 26 16</inkml:trace>
  <inkml:trace contextRef="#ctx0" brushRef="#br0" timeOffset="21699.13">13917 10742 0,'-26'0'16,"52"0"62,53-53-62,27 53-16,27 0 15,-1 0-15,0 0 16,53 0-16,1 0 16,25 0-16,27 0 15,27 0-15,-53 0 16,-54 0-16,28-26 15,-1-27-15,79 53 16,-52 0-16,53 0 16,52 0-16,1 0 15,26 0-15,26 0 16,106 0-16,27 0 16,79 0-16,53 0 15,26 0-15,-52-80 16,-80 28-1,-53-1 1,477-80-16,-477 54 16,-105 52-16,-1-25 31,477-54-31,-636 106 16,-78-27-16,25 27 31,160 0-31,-239 0 15,27-26 1,53 26 0,158 0-1,-237 0-15,26 0 16,-27 0-16,0 0 31,-52 0-31,-1-27 0,27 27 16,27 0-16,-28 0 0,28 0 15,-27 0-15,0 0 16,26 0-16,0 27 16,-52-1-1,-1 1-15,1-1 16,-1-26 31</inkml:trace>
  <inkml:trace contextRef="#ctx0" brushRef="#br0" timeOffset="22867.22">24950 8176 0,'-211'53'15,"78"26"1,27-26-16,-26 26 16,106-52-16,-1-1 15,1 1-15,-1-1 16,-26 27-16,53-27 16,-26 54-16,-27 52 15,27-53-15,-27 27 16,0 53-16,26 0 15,-26-27-15,27 0 16,-27-52-16,26 105 16,27-159-16,0 54 15,0 26 1,0-53-16,0 52 16,0-25-16,0-27 15,0 26 1,80 80-16,-27-106 15,0 26-15,-27-79 16,54 106 0,25-80-16,-52-26 15,27 27-15,-1-27 16,80 0 0,26 53-1,132-53-15,54 0 16,-186 0-1,0-53-15,1 26 16,78-52-16,-158 26 16,53-26-16,-80 52 15,53-26 1,-79 53-16,0-53 0,-26 1 16,26 25-1,0-26 1,-53 0-16,52 0 15,-25-26-15,26-53 16,26 26 0,-26 53-16,0-53 15,-27 27-15,-26 52 16,0-26-16,0 0 16,0 0-16,0 1 15,0-28-15,0 27 16,-26-53-16,-27 27 15,-26-27-15,-1 0 16,-25 1-16,52 52 16,-80-27-16,27 54 15,-132-54-15,53 27 16,53 53-16,-80-26 16,53 26-16,80 0 15,53 0-15</inkml:trace>
  <inkml:trace contextRef="#ctx0" brushRef="#br0" timeOffset="25188.73">12515 16933 0,'-53'0'16,"0"0"-16,-26 0 15,-27 27-15,-27-1 16,-25 54-16,-27-27 15,105 26-15,-52-26 16,79 0-16,-26 0 16,-1 0-16,27-1 15,0 28-15,-26 79 16,26-80 0,-26 53-16,26-52 15,-27 52-15,1-26 16,-53 26-16,79 0 15,0 27-15,0-53 16,27-27-16,-27 54 16,26-54-16,-26 106 15,53-79-15,0 0 16,0 79-16,0-79 31,80 53-15,-54-106-16,53 26 15,-52-26-15,-1-27 16,27 54-16,27-27 16,-27 79-16,52-53 15,54 80-15,0 26 16,-27-52-16,106-1 16,0 27-16,-26-27 15,79 0-15,-53-52 16,53 25-16,27-52 15,-292-53 1,212 80-16,-52-54 16,-28 27-1,1-53-15,0 27 16,-27-27-16,27 0 16,-27 0-16,53 0 15,27-27-15,-27-26 16,80-26-16,-1-1 15,54-25-15,-27 25 16,-53 54-16,27-54 16,-54 27-16,1 27 15,-80-27-15,-26 27 16,-53-27-16,53 26 16,-53-26-16,0-26 15,53 0-15,-1-80 16,1 27-16,0-27 15,0-53-15,-27 27 16,-26 0-16,27 79 16,-80-106-16,52 27 15,-52 0-15,0 0 16,0-1-16,0 28 16,0-28-1,0 54-15,0-27 16,0 27-16,-52 53 15,-1-27-15,-27-26 16,1 52-16,26 1 16,-79-27-16,-1-26 15,1 26-15,26 26 16,-53 1-16,-26 0 16,27 26-16,-81-27 15,28 1-15,26 79 16,158 0-1,-132 0-15,53 0 16,-158 0-16,52 0 16,1 0-16,-28 0 15,28 0-15,-107 79 16</inkml:trace>
  <inkml:trace contextRef="#ctx0" brushRef="#br0" timeOffset="40862.87">20373 19103 0,'0'238'31,"0"-79"-31,0-80 0,0 1 16,0-1-16,0 0 16,0 1-16,0-1 15,0 0-15,0-26 16,0-26-16,0 26 16,0 0-1,0-27-15,0 27 16,0 53-16,53-53 15,-53 0-15,53 26 16,-27 0-16,27-52 16,-26 26-16,-1 26 15,1-79-15,25 27 16,1-1-16,-26-26 16,-1 0-16,-26 27 15,53-27 1,0 0-1,26-27 1,-26 1-16,53-54 16,-53 1-16,26-80 15,-26 106-15,-26-26 16,52-53-16,-52 52 16,-27 1-16,0-27 15,0 53-15,0 0 16,0-26-16,0-1 15,0 1-15,0 26 16,-27-26-16,-26-54 16,53 54-16,-53-27 15,27 27 1,-1-27-16,27 80 16,-52-54-16,-1-26 15,53 53-15,-27 0 16,1 1-16,-1-1 15,1 26-15,26 1 16,0-1 0,-27 27 15,1 0-15,-1 0-1,1 0-15,0 0 16,-1 0-16,-26 0 15,0 0 1,27 80 0,-27 78-16,26-78 15,1 79-15,0-80 16,-27 27 0,0-53-1,26-27-15,1 27 16</inkml:trace>
  <inkml:trace contextRef="#ctx0" brushRef="#br0" timeOffset="51463.41">13044 16933 0,'-26'-26'63,"-1"26"46,-26 0-109,27 0 16,-80 0-16,26 26 15,-78-26-15,52 53 16,-26-53-16,26 0 16,-27 0-16,54 27 15,0 26-15,-1-53 16,27 26-16,53 1 15,-52-27-15,25 0 16,1 0 0,26 26-16,-53 0 15,26 1-15,1-27 16,-27 0-16,-27 79 16,28-26 15,-1-26-31,26-1 15,1 1-15,-80-1 16,53 0-16,26 27 16,-25-53-16,-1 27 15,0 26-15,26-27 16,-26 27-16,0 0 16,1-53-1,25 53-15,1-27 16,-1-26-16,1 27 15,26-1-15,-27 1 16,1 26-16,-1 0 16,1-27-16,-1 27 15,-25 0-15,25-27 16,-26 27-16,53 0 16,-79 27-16,79-54 15,-53 27-15,53 0 16,-27-53-16,1 26 15,-1 1 1,27-1-16,-52 27 0,52 0 31,-27 0-31,27 0 0,0-27 16,-26-26 0,26 53-16,-27 27 15,27-1 1,-26-52-16,-1 25 15,27 1-15,0 0 16,0 27-16,-26-54 16,26 1-16,0 26 15,0-1-15,0-25 16,0 26-16,-27-27 16,27 1-16,0 52 15,0-52-15,0 25 16,0 28-16,0-27 15,0 0-15,0 0 16,0-27-16,0 0 16,0 27-16,0 0 15,0 0 1,0 0-16,0-26 16,0 26-1,0-27-15,0 0 16,0 1-1,27 26-15,-27-27 16,0 1-16,26 26 16,-26 0-1,0-27-15,0 27 16,27 0-16,-1-27 16,1 27-16,-1 0 15,-26 27-15,79-1 16,-79-53-16,27 54 15,26-1-15,-27-26 16,1-27-16,-1 27 16,27 27-16,-26-80 15,26 53-15,-53-27 16,26 1-16,0-1 16,1 1-16,-1-1 15,1 0-15,26 1 16,-53-1-16,26 1 15,27 26-15,-26-53 16,25 26-16,28 1 16,-27 26-1,0 0-15,0-27 16,26 27 0,-53-53-1,27 0-15,0 0 16,-26 0-1,26 53-15,0-27 16,-27-26-16,53 0 16,1 27-16,-1-1 15,80 27-15,-106-26 16,53-27-16,52 0 16,-78 26-16,-1-26 15,0 0-15,1 26 16,-54-26-16,54 53 15,-27-53-15,52 0 16,-78 0-16,26 0 16,53 0-16,0 53 15,-54-53-15,54 0 16,-26 0-16,-1 0 16,0 0-16,-26 0 15,27 0-15,-27 0 16,-1 0-16,1 27 15,53-1 1,-79-26-16,26 0 16,-27 0-16,27 0 15,26 0-15,-26 0 0,0 0 16,0 0 0,0 0-16,0 0 15,0 0-15,0 0 16,26 0-16,1 0 15,-28 0-15,54 0 16,-53 0-16,0 0 16,26 0-16,27 0 15,-53 0-15,53 0 16,0 0-16,0 0 16,-27 0-16,27 0 15,0-26-15,0 26 31,26 0-15,-106-53-16,1 26 16,79 27-16,-1-53 15,-52 53-15,0-26 16,0-27-16,27 27 16,-27-1-16,-1-26 15,134-26 1,-80 0-16,-1 26 0,28-27 15,-80 27 1,52 0-16,-52-26 16,-26 53-16,26-27 15,26 0-15,-53 26 16,1 1-16,26-1 16,0-26-16,-27 53 15,27-53-15,-26 1 16,26 25-16,-27-26 15,27 0-15,26 0 16,-52-26-16,26 26 16,0 0-16,-27 0 15,53-26-15,-52 52 16,52-25-16,-79 25 16,53-26-16,-26-26 15,26 26-15,-27 0 16,0 0-16,1 0 15,-1-26-15,-26 26 16,53-53-16,-26 53 16,-1-79-16,-26 79 15,27-53-15,-27 53 16,0-53 0,0 27-16,0 26 15,0 0-15,0-26 16,0 26-16,0-27 15,0 1-15,0-27 16,0 0-16,0 53 16,0-52-16,-53 52 15,0-106-15,26 106 16,-26-79-16,-26-27 16,79 80-16,-53-27 15,27 26-15,-27 27 16,0-79-16,26 79 15,-52-26-15,53 52 16,-1-52-16,1 53 16,-27-27-16,-53 0 15,79 26-15,-78 1 16,52 26-16,-53-27 16,53 27-16,-79-53 15,26 27-15,-53 26 16,-79-53-1,53 53-15,-27-79 0,0 79 16,1 0 0,-54-80-16,106 80 15,-52 0-15,78 0 16,-52 0-16,26 0 16,-52 0-16,52 0 15,27 0-15,-27 0 16,80 0-16,-1 0 15,1 0-15,26 0 16,-53 0-16,27 27 16,-27-27-16,53 26 15,-26-26-15,-27 0 16,26 0-16,1 27 16,-53-1-16,52-26 15,-25 0-15,52 53 16,0-53-16,0 0 15,26 0-15,-26 27 16,1-27 15,-1 26-31,0 0 16,0 1-16,0-1 16</inkml:trace>
  <inkml:trace contextRef="#ctx0" brushRef="#br1" timeOffset="62129.79">13626 17171 0,'0'0'0,"-26"0"16,-27-52 0,0 25-1,0 27 1,26-26-16,1 26 15,-53-27-15,52 27 16,-26 0-16,-26 0 16,52 0-16,-26-26 15,1 26-15,-1 0 16,0 0-16,-27 0 16,27 0-16,0 0 15,1 0-15,-1 0 16,-27 0-16,-52 0 15,0 53-15,-27 0 16,0 26-16,-26 27 16,0-27-16,79-79 15,-53 79-15,53 1 16,27-27-16,26-53 16,0 53-16,27-27 15,-1 27-15,-52 0 16,52-27-16,-26 54 15,-26 26-15,-27 26 16,0 27-16,1-27 16,-1 53-1,0-53-15,27 1 16,-1 26-16,1-27 16,-1 27-16,54-54 15,-1-52-15,1 27 31,26-27-15,0 26-16,-26 80 16,26-27-16,-27-26 15,27 53-15,0-54 16,0 1-16,0 0 16,0-26-16,0 52 15,0-26-15,0-27 16,0-26-16,0 26 15,0 27-15,53-27 16,-27-26-16,1 0 16,-1 0-16,1 0 15,-1-26-15,27 52 16,-26-53 0,52 54-16,-52-80 15,-1 26-15,27 27 16,-27-26-16,27-1 15,0 27 1,0-26-16,0 25 16,53-25-16,-27 26 15,80 26-15,0-79 16,-1 80-16,81-28 16,-107-25-16,0 26 15,27-53-15,-80 26 16,107 27-16,-107-53 15,53 0-15,-52 27 16,52-27-16,27 53 16,-1-53-16,-52 0 15,27 0-15,52 0 16,-53 0-16,80 0 16,-27 0-16,-26 0 15,-1 0-15,-52 0 16,53 0-16,-27 0 15,27 0-15,-27 0 16,1 0-16,52-53 16,-53 26-16,27-26 15,26-26-15,-79 79 16,26-79-16,-26 52 16,26 1-16,-52-27 15,25 26 1,28-52-16,26 0 15,-1-1-15,-25-26 16,-54 53-16,-26 53 16,26-79-16,-52 79 15,-1-53-15,1 53 16,-1-79-16,1-1 16,25 1-16,1-53 15,-26 26-15,52-53 16,-52 80-16,52-80 15,-26 53-15,-27 0 16,1 53-16,-27-52 16,53-28-16,-27 54 15,-26-53-15,27 52 16,-27-26-16,26 27 16,-26-27-16,53-26 15,-26 26-15,-27-26 16,26 52-16,-26-52 15,0 26-15,26-53 16,-26 27-16,0 53 16,0-53-1,0-1-15,0 80 16,0-26-16,0 26 16,-79-79-16,53 79 15,-1 0-15,-52-53 16,-1 27-16,27 26 15,-105-80-15,25 54 16,54 79-16,0-53 16,-54 27-16,28-54 15,25 80-15,-26-26 16,-52-27-16,52 53 16,-106-53-16,53 53 15,-26 0-15,-26 0 16,52 0-16,-53 0 15,27 0-15,26 0 16,-53 0-16,80 0 16,0 0-16,-53 0 15,-27 0-15,27 0 16,0 0-16,26 0 16,0 0-16,27 0 15,52 0-15,-25 0 16,52 0-16,0 0 15,-53 0-15,27 53 16,-27-53 0,-27 53-16,28-27 15,-28 27-15,-52 27 16,79-54-16,-52 53 16,52-26-16,0-53 15,0 53-15,27-26 16,-54 26-16,80-27 15,-52 1-15,25-1 16,1-26-16,-1 53 16,-25 0-16,25-27 15,-26 27-15,-26 0 16,53-26-16,-1-1 16,1 1-16,0 26 15,52-27 1,1-26 15,-1 0-31</inkml:trace>
  <inkml:trace contextRef="#ctx0" brushRef="#br1" timeOffset="68786.92">30533 13467 0,'0'80'31,"0"-1"-15,0-26-16,0 0 15,0 0-15,0 0 16,0 0-16,0 0 16,0-1-16,0 1 15,0 0 32</inkml:trace>
  <inkml:trace contextRef="#ctx0" brushRef="#br1" timeOffset="69756.75">31565 13626 0,'26'0'78,"1"-53"-78,-1 27 16,1-1-1,26 27 17,-27 0-17,-26 27 1,0 26-16,0 52 16,0-25-16,0 79 15,-26-80-15,-80 80 16,26-80-16,1 27 15,26-27 1,-26 1-16,52-27 0,-26-53 16,27 26-1,-1-26 17,54 53-1,52-27-16,27-26 1,-53 27-16,79-27 16,-52 0-16,-1 0 15,0 0-15,-52 0 16,-1 0-16,27 0 109,-26 0-77,26 0-17,-27 0 16,27 0-31</inkml:trace>
  <inkml:trace contextRef="#ctx0" brushRef="#br1" timeOffset="70690.89">32808 13758 0,'0'-26'0,"0"-27"16,0 26-16,27-25 15,79-1-15,26-27 16,-26 54-16,-53 26 15,-27 0 17,27 79-17,-53-52-15,0 52 16,0-26-16,0 0 16,0 0-16,0 26 15,0-26 1,-79 0-16,52 0 15,1-27-15,26 27 16,-27-53-16,54 0 94,79 0-79,-80 0 1,1 53-16,-1-53 16,27 27-1,-53-1 1,0 1 0,0 26-1,0-1 1,0 1-16,0 0 15,0-26-15,-79 79 16,-54-27-16,27 27 16,1-27-16,25-26 15,54-53-15,-1 26 16,1-26-16</inkml:trace>
  <inkml:trace contextRef="#ctx0" brushRef="#br1" timeOffset="72138.84">30321 12938 0,'0'0'0,"-106"53"31,27 26-31,26-52 16,-53 52-16,53-52 16,0 26-1,53 0 1,-26-1 0,-27 54-1,27-53-15,-1-26 16,27 52-1,0 0 1,-26 160 0,26-187-16,0 1 15,0 0-15,0 80 16,0-54 15,0-53-31,26 27 16,27 0-1,0 27-15,0-27 16,26-27 15,-26 0-31,0 1 16,-26-27 0,52 0-1,-26 0 1,0 0-16,-27 0 15,80 0-15,-79-27 16,-27 1-16,52 26 16,1-26-16,-53-1 15,53 1 1,-26-1-16,-27 1 16,53-54-1,-27 54-15,1-1 16,-1-25-16,1 25 15,25-26-15,-52 0 16,0 0 15,0 27-31,0-1 16,0 1-16,0-27 16,0 0-16,0 27 15,0-1-15,0-26 16,0-26-16,0 26 15,0 26 1,0 1-16,0-27 16,-52 0-1,-1 0 1,0 0 0,26 0-1,1 53-15,-1-26 16,-52-53-16,52 79 15,1 0 1,0 0-16,-27-53 16,26 53-16,1 0 0,-27 0 15,26 0 1,-26 0 0,0 0-16,1 0 15,-1-53-15,26 53 16,1 0-1,-27 0 1</inkml:trace>
  <inkml:trace contextRef="#ctx0" brushRef="#br1" timeOffset="73327.03">29739 14261 0,'-26'0'62,"-27"0"-46,0 0-16,26 0 15,-105 53 1,53-53 0,-1 53-16,27-27 15,-52 27-15,52 0 16,-159 27-1,159-54 1,0 0-16,0 1 16,0-1-1,27 1 1,-80-1-16,53 54 16,0-54-16,-53 27 15,80-53 1,0 26-16,-54 1 15,27-1-15,-26 27 32</inkml:trace>
  <inkml:trace contextRef="#ctx0" brushRef="#br1" timeOffset="74371.05">28099 14684 0,'0'27'0,"0"26"16,0-27-16,0 1 15,0 26 1,-53 26-16,0 27 16,0-27-1,-26 27 1,52-80 0,-26 27-16,80-53 109,-1 0-93,106 0-1,-52 0-15,52 27 0,-52 26 16,-1-53-16,0 0 31</inkml:trace>
  <inkml:trace contextRef="#ctx0" brushRef="#br1" timeOffset="75902.16">26009 14658 0,'0'26'32,"0"186"-17,0-133-15,0 54 16,0 52 0,0-79-16,0-53 15,0 0-15,0 26 16,0-53-1,0 1 1,26-80 93,106-212-93,-79 133-16,27 26 16,52-185-1,-106 291-15,1-53 16,-1 53 31,27 0-32,-26 27-15,-27 26 16,0 0-16,0-1 16,26 28-1,1-80-15,-27 53 16,0-27 0,0 1-16,0-1 31,0 1-31,0 26 0,0-1 15,0-25 17,0 26-17,26-53 32,27 0-31,0 0 15,-27-53-31,-26 0 16,53-26-16,-53 26 15,0 0-15,53-53 32,-53 53-32,0 0 0,0 0 15,0 27 79,-26 26-78,-27 0-1,26 53 1,1-27-16,26 1 15,-53 25 1,53 1 0,0 0-16,0 27 15,0-1-15,0 80 32,0-106-32,26 0 15,1-27-15,-1 1 16,27 26-1,0-53-15,0 26 16,0-26 15,0 0-15,0 0 0,-53-53 15,0 27 0,0-1-31</inkml:trace>
  <inkml:trace contextRef="#ctx0" brushRef="#br1" timeOffset="76707.67">27173 15002 0,'-80'26'15,"54"133"17,-1-159-32,27 106 31,0-80-16,0 1 17,27-27-32,-27-53 109,0-79-93,0 79-1,0 0-15,0 0 16,0 26-16,0 1 31,26-1 16,1 107-47,-1-1 0,27 54 16,-26-81-16,-1 1 15,1 0 1,-1 0 0,0-79 93,27-80-109,-26-53 16</inkml:trace>
  <inkml:trace contextRef="#ctx0" brushRef="#br1" timeOffset="77757.66">27543 14393 0,'0'53'0,"27"80"15,52 78 1,-79-79 0,26-79-16,-26 53 0,0-53 15,27 27 1,-80-80 93,26-53-93,27 26-16,0-26 16,0-26 15,-52 52-31,52-26 0,0 1 15,-27-28-15,1 27 16,-1 27 0,1-27-1,26 106 79,0 0-94,-53 26 16,53-52-1,0-1-15,0 0 47,53 27-16,-27 0-15,1-53-16,-1 0 31,1 0-31,-1 0 16,0 0 140,1 0-140</inkml:trace>
  <inkml:trace contextRef="#ctx0" brushRef="#br1" timeOffset="79404.24">32491 12912 0,'0'79'78,"0"27"-78,0-27 16,0 27-16,0-27 15,0-26-15,0 53 16,0-53-16,0 26 16,0 1-16,0 26 15,0-27-15,0-26 16,0 53-16,0-27 15,0 27 1,0-27-16,0-26 16,0 0-16,0 0 15,0 0-15,53 0 16,-53 0-16,53 0 16,-27 26-1,1-26-15,-1 0 16,-26 0-1,26-27-15,1-26 16,-1 53-16,1-26 16,-27-1-16,26-26 15,-26 27-15,53-1 16,-53 1 0,27-27-1,-1 0 16,54 0-31,-1 0 16,-53-53 0,80 0-16,-26 26 15,-27-26-15,-1 0 16,-25 53-16,-1-26 16,1 0-16,-1-27 15,1 26 1,26-52-16,-27 26 15,27 0-15,-53 27 16,26-54-16,1 1 16,-27-1-1,0 1-15,0-27 16,0 27-16,0 26 16,0-26-16,0-1 15,0 27-15,0 27 16,0-54-16,0 54 15,0-1-15,0 1 16,0-53 0,-53 26-1,0 0-15,0-27 16,-26 28 0,26-1-16,53 26 15,-53-26-15,-53-26 16,53 79-16,0-53 15,-26 27-15,0-1 16,-1 1-16,1-1 16,26 1-16,26 26 15,1-27 1,-1 27-16,1 0 16,-27 0-1,27 0 1,-1 0-1,1 0 1</inkml:trace>
  <inkml:trace contextRef="#ctx0" brushRef="#br1" timeOffset="80548.34">33893 13996 0,'79'0'94,"54"0"-94,26-52 16,26 52-16,-79-27 15,-27 27-15,-26-26 16,-27 26 31</inkml:trace>
  <inkml:trace contextRef="#ctx0" brushRef="#br1" timeOffset="81204.99">34449 13626 0,'53'26'0,"-27"-26"16,27 53-16,26 0 15,-52-53 1,-1 27 15,1-1 0,-27 1-31,0-1 16,0 1 0,0 26-1,0-27-15,0 0 0,0 27 16,0 0-1,0-26-15,0-1 16,-27 27-16,27-26 109</inkml:trace>
  <inkml:trace contextRef="#ctx0" brushRef="#br1" timeOffset="82196.47">35242 13335 0,'0'26'16,"0"54"0,0-54-16,53 54 15,-26 52 1,-1-79-16,1 0 15,26 0-15,-53 26 16,53-26-16,-27 26 16,1-52-16,-1-1 15,0 54-15,1-80 16,-27 26-16,26 1 16,-26-1-16,53-26 15,0 0-15,0 0 16,79-79-16,27-1 15,-53 1-15,-27 26 16,-52 0-16</inkml:trace>
  <inkml:trace contextRef="#ctx0" brushRef="#br1" timeOffset="82653">34925 13758 0,'0'-26'94</inkml:trace>
  <inkml:trace contextRef="#ctx0" brushRef="#br1" timeOffset="84620.86">35295 13944 0,'0'-53'62,"27"0"-46,52 0-16,27 26 16,0-26-16,-27 27 15,1-1 1,-27 1-16,0-27 16,26 53-16,-53-53 15,-26 80 173,-26-1-188,-1 1 15,1 25-15,26 1 16,-26-26-16,26-1 16,0 54-16,0-54 15,0 27-15,0-26 16,0-1-1,0 0 79,26-26-47,0-52-47,-26-1 16,0 0-16,0 26 15,0 1-15,0-27 16,0 26-16,0 1 16,-26-27-16,26 79 125,26 1-110,1-1-15,52 27 16,-52-53-1,-1 27-15,1-1 16,-1 1 31,1-27-47,-1 0 78,-26-27-62,26 1-16,1-27 15,-27 0-15,0 0 16,0 27-16,0-1 16,0 1-16,0-1 78,0 1-63,-27 26 1,27-27-16,0 80 125,53 0-125,-53 26 16,53-26-16,-26 0 15,-1 0 1,1-53-16,-1 27 15,-26-80 79,-26 26-78</inkml:trace>
  <inkml:trace contextRef="#ctx0" brushRef="#br1" timeOffset="84980.26">36169 13309 0</inkml:trace>
  <inkml:trace contextRef="#ctx0" brushRef="#br1" timeOffset="85596.1">36380 12965 0,'0'53'31,"0"-1"-31,0 28 16,27-54-1,-1 27-15,1 0 16,-1 0-16,0 0 15,1 0-15,-1 0 16,1-27 0,-27 1-1,26-1-15,1-26 16,-27 27 15,26-1-15,27-26 62,-26 0-62,26 0-16</inkml:trace>
  <inkml:trace contextRef="#ctx0" brushRef="#br1" timeOffset="86444.99">35560 14420 0,'106'-27'62,"132"-52"-46,79-27-16,-26 27 16,27-54-16,-53 1 15,-80 53-15,-26 52 16,-54 27-16,-78-26 15,-1 26 48</inkml:trace>
  <inkml:trace contextRef="#ctx0" brushRef="#br1" timeOffset="94597.64">43259 18680 0,'-26'0'15,"-27"0"1,27 0-1,-1 0-15,-52 0 16,26 0-16,-27 26 16,80 0-16,-53 1 15,27-1-15,0 1 16,-54 26-16,54 0 16,-27 53-16,26-80 15,-52 53-15,79-52 16,-53 26-1,27-27 1,-1 54 0,1-1-16,-1 0 15,27-26 1,0-26-16,-26-1 16,26 27-16,0-26 15,0 25 1,0-25-16,0 26 15,0 0-15,0-27 16,0 1-16,0-1 16,0 27-16,26 0 15,1-53-15,-1 53 16,1 0-16,131 53 31,-78-27-15,-54-53-16,27-26 0,106 159 31,-80-106-15,1-26-16,-27-1 15,26 27-15,-53-53 16,80 0-16,-53 0 16,0 0-16,26 0 15,1 0-15,-27 0 16,0 0-16,0 0 15,-1 0-15,54 0 16,-26 0 0,52 0-16,-26 0 15,53 0-15,-80 0 16,53 0-16,-26 0 16,26 0-16,-79 0 15,27 0-15,25 0 16,-25 0-16,-1 0 15,1 0-15,25 0 16,-52-53-16,0 53 16,0 0-16,27-26 15,-28-1-15,-25 1 16,-1 26 0,-26-27-16,0 1 15,0-27 1,0 0-16,0 0 15,0 0 1,0 0 0,0 0-16,0 0 15,0 0-15,0 0 16,0 1 0,0 25-16,-53-26 0,1-26 15,-1 26 1,0-26-1,0 26-15,0 0 16,-27-27-16,1-25 16,26 25-16,-53 1 15,1-54-15,25 81 16,27-28-16,-79 1 16,53 26-16,-54-79 15,54 105-15,-53-52 16,79 52-16,-53 1 15,53 26-15,-26-53 16,52 53-16,-26 0 16,0 0-16,0 0 15,0 0-15,1 0 16,-1 0 0,0 0-16,0 0 15,-27 0-15,28 0 16,-81 0-16,54 53 15,-1-53-15,1 26 16,26-26-16,-26 0 16,52 27-16,1-27 15,-27 0 1,0 53-16,27-53 16,-27 26-16,26-26 15</inkml:trace>
  <inkml:trace contextRef="#ctx0" brushRef="#br1" timeOffset="109903.85">4683 18071 0,'-26'0'16,"-1"0"-1,-26 79-15,27-26 16,-1-26-16,-26 52 16,53-52-16,-26 26 15,26-1 1,-53 1-16,0 27 15,0-1 1,27-52-16,-1 25 16,-52 81-16,53-54 15,-54 80-15,54-80 16,-27 107-16,0-107 16,0 106-16,26-106 15,27 80-15,-26-79 16,26 25-16,-26 1 15,26 27-15,0-54 16,0 0-16,0 1 16,0-27-16,0 0 15,0-1 1,0 1-16,0 0 16,0 53-16,0-53 15,0 26-15,0 1 16,79 52-16,-26-53 15,-53 1-15,53 26 16,0-27-16,-27-53 16,27 54-16,0-80 15,-53 26-15,53 1 16,-27-27-16,1 0 16,-1 0-16,1 53 15,-1-53 1,27 0-1,-26 0 1,52 0 0,-26 0-16,26 0 15,27-53-15,-27 53 16,27-27-16,53-26 16,-80 53-16,27-53 15,27 27-15,-28-53 16,54-1-16,-27 27 15,1-26 1,-107 79-16,106-79 16,-52 52-16,-54 1 15,27-27-15,0 53 16,26-80-16,1 80 16,-54-53-16,1 53 15,52-79-15,-52 53 16,-1-27-16,1-27 15,52 1-15,-53 26 16,1-53-16,26 106 16,-27-79-16,1 52 15,-1 27-15,-26-53 16,53 27-16,-53 0 16,53-27-16,-53-27 15,0 27-15,53-26 16,-53 0-16,26 26 15,1 0-15,-1-80 16,-26 81-16,27-1 16,-27-27-16,26-26 15,-26 54-15,0-28 16,0 27-16,0-53 16,0 53-1,0-26-15,0 26 16,0 27-1,0-1-15,0 1 16,0-1-16,0 1 16,0-1-16,-53-52 15,0 26-15,0 0 16,27 27-16,-1-1 16,-52-26-16,0 27 15,26-27-15,0 53 16,-26-53-16,26 53 15,-27 0-15,-52-79 16,53 79-16,-54 0 16,27 0-16,-52-53 15,78 53-15,27 0 16,0 0-16,1 0 16,25 0-16,-26 0 15,-26 0-15,-1 0 16,54 0-16,-53 0 15,-27 0-15,26 0 16,-25 0-16,25 0 16,54 0-16,-27 0 31,0 53-15,26-53-16,1 0 15,-27 53-15,27-53 16,-1 0-1,1 0 1</inkml:trace>
  <inkml:trace contextRef="#ctx0" brushRef="#br1" timeOffset="120793.16">39846 18838 0,'0'0'0,"-26"106"31,26-79-15,0-1-16,0 1 15,0-1-15,-27 53 16,27-52 0,0 52-16,0-26 15,-26 27-15,26-1 16,0 0-16,0 1 15,0-1-15,0-26 16,0 26 0,0-52-1,0 26-15,0-27 16,0 53-16,0-26 16,0 0-1,0-26 1,0-1-16,26 1 15,1 26-15,-1-27 16,27 1 0,-26-1 15,-1-26 0,27 0-15,0 0-16,0 0 15,26 0-15,1 0 16,-1 0-16,0 0 16,-26 0-16,0 0 15,-26 0 1,-1 0 15,-26-26-31,0-1 16,0 1-16,0-27 15,53-53-15,-53 53 16,0-26 0,0 26-16,0 0 15,0 0-15,0 0 16,0 26 0,0 1-16,0-27 15,0 27-15,0-27 16,0 26-16,0-52 15,0 26-15,-26 0 16,-1 27-16,-26-54 16,0 54-1,53-1-15,-53-52 16,27 52 15,-1 1-31,1 26 31,-1 0 48,1 0-79,-27 0 15,27 0 1,-27 0-1,26 26-15,1-26 16,-27 0-16,26 53 16,-25-26 15,25-1 0,27 1-31,0-1 16,-26-26-16</inkml:trace>
  <inkml:trace contextRef="#ctx0" brushRef="#br1" timeOffset="121962.32">42466 14314 0,'0'-26'0,"26"78"62,1-25-62,-1-1 16,53 27-16,-79-26 15,27-27-15,52 53 16,-79-27-16,53 1 16,0 25-16,-27-52 15,54 80-15,-27-54 16,-27 27-16,27 0 16,0-26-16,-53-1 15,53 27-15,-27-27 16,1-26-1,-27 27-15,26-1 16,1 1 0,-1-1-1,1 1 1,-1-1 0,1 1-1</inkml:trace>
  <inkml:trace contextRef="#ctx0" brushRef="#br1" timeOffset="122953.81">43233 14208 0,'-53'0'16,"27"53"-16,-1-26 15,27-1-15,-26-26 16,26 26-16,-27-26 15,27 27-15,-26-1 16,26 1 0,-27 26-16,1-27 15,26 27 1,-27-26-16,1-1 16,26 0-16,0 1 15,-27-1-15,1 27 16,-1-26-16,1 26 15,0-27 1,26 1-16,-27 25 16,27-25-1,0-1-15,-26 27 16,-1-26 15,27-1-31,-26 1 63</inkml:trace>
  <inkml:trace contextRef="#ctx0" brushRef="#br1" timeOffset="126802.61">43233 14155 0,'-27'27'109,"27"26"-93,-52-27-1,-1 27 1,53-27-16,0 27 16,-27-53-1,1 27-15,26-1 16,-27 27 0,27-26 15,-26-1-31,-1 27 15,27-27 1,-26 27 0,-1 0-16,1 0 15,26-26-15,-27 26 16,27-27-16,-26-26 16,0 79-16,-1-26 15,27-26 1,-26-1-1,-1 1 95,1-1-95</inkml:trace>
  <inkml:trace contextRef="#ctx0" brushRef="#br1" timeOffset="127802.71">42519 14393 0,'79'27'140,"-26"26"-124,0 0-16,-27-27 16,27 1-16,-26-1 15,25 0-15,-52 1 16,53-1-16,-53 1 16,27-1-1,-27 1-15,53-1 16,-53 1-16,53 26 15,-27-53-15,1 26 16,-1 0 0,1 1-1,-27-1 17,79 54-32,-53-54 15,1 1 1,-1-27-16,-26 26 15</inkml:trace>
  <inkml:trace contextRef="#ctx0" brushRef="#br1" timeOffset="131762.76">43921 13864 0,'-27'0'16,"-26"-26"-1,27 26-15,0 0 16,-1-27-1,1 27 1,-1 0 0,1 0-16,-27 0 15,0 0 1,26 0-16,-52 27 16,0-1-16,-1-26 15,1 27-15,-53 26 16,-27-27-16,106 0 15,-26 1-15,-54 52 16,80-52-16,0-1 16,27-26-16,-27 53 15,27-53-15,-1 0 16,27 27-16,-26-27 16,-1 26-1,1 27-15,-27-27 16,53 1-1,-53-1-15,53 1 16,-26-27-16,26 53 16,-27 0-16,1 0 15,26-27 1,0 27-16,0 0 16,0-27-16,0 27 15,0 0-15,0-26 16,0-1-16,26 27 15,-26 0 1,53-27-16,-27 27 16,1-53-16,-1 53 15,1-53-15,-1 27 16,1-1-16,-1 1 16,27 25-16,-26-25 15,-1-1-15,53 1 16,-52-27-16,26 26 15,26 1-15,-52-27 16,25 0-16,1 0 16,0 26-1,-26-26 1,-1 0 0,1 0-16,-1 0 15,27 0-15,-26 0 16,-1 0-16,0 0 15,27 0-15,-26 0 16,-1-53-16,1 0 16,-1 53-16,1-53 15,-1 1-15,27 25 16,0 1 0,-27-1-16,27 27 15,-26-26-15,-1-1 16,1 1-1,-1-1-15,27-26 16,-53 27 0,53-27-16,-53 0 15,0 27-15,26-54 16,1 54-16,-27-1 16,0 1-16,0-27 15,0 27-15,0-1 16,0-26-16,0 27 15,0-27-15,0 26 16,0 1-16,0-27 16,0 27-1,0-1-15,0 1 16,-27-1-16,1 1 16,26-1-1,-53-26 1,0 27-1,27-1 1,-27 1-16,26 26 16,1-27-1,-1 1-15,1 26 16,0-26 0,-1 26-16,1 0 15,-54 0-15,27 0 16,0 0-16,0 0 15,-52 0-15</inkml:trace>
  <inkml:trace contextRef="#ctx0" brushRef="#br1" timeOffset="138900.73">37068 22913 0,'27'0'46,"-27"106"-30,0 53-16,0-27 16,0-79-16,-53 79 15,53-79-15,0 26 16,0-26-16,0 53 16,0-53-16,0 0 15,0 0-15,26-27 31,27-26-15,-26 0 15,-1 0-15,0 0 0,1 0-16,-1-26 31</inkml:trace>
  <inkml:trace contextRef="#ctx0" brushRef="#br1" timeOffset="140717.51">36936 23601 0,'0'-27'63,"106"-26"-48,52-26-15,-78 79 16,52-79-16,-53 26 16,27 53-16,-26 0 15,-80 53 188,-27-27-187,-26 54-16,0-1 16,27-53-1,26 1-15,0-1 32,0 1-17,0-1 1,0 1 31,0-1-32,26-26 1,1 0 0,-1 0-16,1 0 15,-27-53 32,0 0-47,0 0 16,0 0-16,0 1 15,0 25-15,0-52 16,-27 79 0,27-27 15,0 1 47,53 79-62,-53-27-16,53 27 15,-26 0 16,25 26-31,1-184 63,-26 105-63,-1-53 16,1 26-16,-1-26 15,1 27 1,-1 26-1,-26-27 17,0-26-32,0 27 15,27 0 1,-27-54-16,26 27 16,-26 27-1,27 79 126,-27-27-126,26 80-15,0-53 16,1-27 0,-27 1-1,26 26 1,-26-27 125</inkml:trace>
  <inkml:trace contextRef="#ctx0" brushRef="#br1" timeOffset="141030.4">37756 22463 0</inkml:trace>
  <inkml:trace contextRef="#ctx0" brushRef="#br1" timeOffset="141708.29">38153 22357 0,'0'53'62,"53"53"-46,-27-27-16,-26 1 15,27-27-15,-1 0 16,1 26-16,-27-53 16,26 27-16,1 0 15,-1 0 1,1 0-1,-27-26-15,0-1 110</inkml:trace>
  <inkml:trace contextRef="#ctx0" brushRef="#br1" timeOffset="144877.6">38179 18521 0,'-53'0'0,"-26"26"15,0 1-15,-1-27 16,1 26-16,26 1 16,-106 26-1,80-53-15,-80 79 16,80-79-16,-1 0 16,1 79-16,26-52 15,-26-1-15,52 1 16,-26-1-16,0 27 15,27-53-15,0 27 16,-1 25-16,1 1 16,-27 0-16,53 0 15,0 27-15,0-54 16,0 80-16,0-27 16,0 27-16,0 0 15,-53 0-15,53-53 16,0 52-16,-27-52 15,27 0-15,0 0 16,0-26-16,0 26 16,0 0-16,0-1 15,80 28-15,-27-1 16,-27-26-16,106 53 16,-79-80-16,27 54 15,-27-54-15,79 27 16,-79-53-16,26 27 15,1 52 1,-28-79-16,54 0 16,-26 0-16,25 0 15,54 0-15,-79 0 16,-1 0-16,0 0 16,54 0-16,-80 0 15,0 0-15,26-26 16,0-1-16,-26 1 15,-53-1-15,27 1 16,-27-1-16,26-26 16,-26 0-16,27 27 15,-1 0-15,0-107 16,1 80-16,52-79 16,-79 79-16,53-26 15,-26-1-15,-27 54 16,0-1-1,0 1-15,0-1 16,0 1-16,0 0 16,-53-27-16,26 26 15,27 1-15,-26-1 16,-27-26-16,26 27 16,-25-53-1,-54-1-15,79 54 0,-26-27 16,0 26-1,1-26-15,25 27 16,-52-27-16,26 27 16,0-27-16,0-27 15,-26 80-15,52-26 16,1-1-16,-27 1 16,53-1-16,-80 1 15,54 0-15,-54-1 16,1 1-16,26-27 15,-26 53-15,52 0 16,1-53-16,-1 53 16,-25 0-16,-1-27 15,53 1 1,-27 26-16</inkml:trace>
  <inkml:trace contextRef="#ctx0" brushRef="#br0" timeOffset="-113626">14843 18124 0,'0'106'15,"-26"-80"-15,-1 27 16,-26 79-16,53-105 16,-26 26-16,26 26 15,-27 1-15,27-28 16,0 1-16,0 0 15,-26 0-15,26 0 16,0 53-16,-27-53 16,27 26-16,0 1 15,-52 26-15,52-27 16,0-26-16,0 26 16,0 1-16,0-28 15,0-25-15,0 26 16,0 0-16,0 0 15,0 0-15,0-1 16,52 28 0,-52-54-16,0 27 0,0 0 15,53-26 1,-53-1-16,0 1 16,0-1-16,53 0 15,-53 1-15,27-1 16,-1 1-16,1-1 15,-1 1-15,27 26 16,0 0 0,-53-27-16,79 27 15,-52-27-15,-1 1 16,54 26-16,-1 0 16,-53-27-1,54 1-15,-27-1 16,0 1-16,-27-27 15,27 26-15,-26-26 16,-1 0 0,0 0-16,1 0 15,26 0 1,0 0-16,26 0 16,-26 0-16,0 0 15,0 0-15,53 0 16,-53 0-16,26 0 15,-26 0-15,0 0 16,79 0-16,-79 0 16,26 0-1,-26 0-15,0-26 16,53 26-16,-79 0 16,52-27-16,-53 27 15,27 0-15,0-26 16,27-1-16,-54 27 15,27 0-15,-53-26 16,53-1-16,-27 27 16,1-26-16,26-1 15,-53 1-15,79-1 16,-53 1-16,27-27 16,0 53-16,-26-26 15,-1-1-15,27 1 16,-53-1-16,27 27 15,-1-26-15,1-1 16,-1-26 15,-26 27-31,0-1 16,26-25-16,-26 25 16,0-26-16,27-26 15,-1-1 1,1 54-16,-27-1 15,0-25-15,0-28 16,0 54-16,0-27 16,0 0-1,0 0-15,0-26 16,0 52 0,0-26-16,-53-26 15,26 26 1,-25-26-16,25-27 15,-52 53-15,26 0 16,0-26-16,-53-1 16,0 1-16,0-1 15,-52 80-15,78-79 16,-52 26-16,53 27 16,-1-1-16,54 1 15,-54-1-15,54 27 16,-27-26-16,0 26 15,27-27-15,-27 1 16,26 26-16,-79-53 16,53 53-16,-52-26 15,25-1 1,-26 1-16,-52-27 16,78 53-16,-52-80 15,53 80-15,26 0 16,0 0-16,0 0 15,26 0-15,-52 0 16,26 0-16,27 0 63,-1 0-63,1 27 15,-1-1-15,1 27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2:59.9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6429 10107 0,'27'-26'79,"132"26"-79,-27 0 15,53 0-15,0 0 16,-52 0-1,78 0-15,1 0 16,105 0-16,-26 0 16,-158 0-16,52 0 15,159 0 1,79 0-16,-26 0 16,-53 0-16,-53 0 15,-159 0 1,1 0-16,105 0 15,-27 0-15,54 0 16,-80 0-16,53 79 16,-79-53-16,79-26 15,-26 0-15,0 0 16,79 0-16,-53 0 16,-53 0-16,27 0 15,-133 0-15,27 0 16,-53 0 15,-27 0-15,27 0-1,27 0-15,-1 0 16,-26 0-16,79 0 16,-26 0-1,-27 0-15,54 0 16,-28 0-16,54 0 15,-27 0-15,-52 0 16,52 0-16,-26 0 16,53 0-16,-80-26 15,-26 26-15,0 0 16,26-53-16,-52 53 16,26 0-16,26 0 15,-52 0-15,25 0 16,1 0-16,27 0 15,-27 0-15,-27-53 16,1 53 15</inkml:trace>
  <inkml:trace contextRef="#ctx0" brushRef="#br0" timeOffset="3648.62">8969 8096 0,'-26'0'47,"-1"53"-31,27 0-16,-26 26 15,26-26 1,0 53-16,0 26 15,0-52-15,0 52 16,0 27-16,0-27 16,0-26-16,0 53 15,0-106-15,0 26 16,0-26-16,0 53 16,0-53-16,0 26 15,0-26-15,0 0 16,0 0-16</inkml:trace>
  <inkml:trace contextRef="#ctx0" brushRef="#br0" timeOffset="5624.79">8969 8202 0,'0'-53'16,"53"27"-16,-26 26 15,52-27-15,-26 1 16,26 26-16,1 0 16,52 0-16,53 0 15,0 0-15,54 0 16,25 0-16,1 0 16,-1 0-16,-26 0 15,1 0-15,25-53 16,-52 53-16,-80 0 15,-52 0-15,52 0 16,-26 0-16,-27 0 16,53 0-16,1 0 15,25 0-15,107 0 16,0 0 0,52 0-16,106 0 15,-26 0-15,-26 0 0,-54 0 16,1 0-1,-54 0-15,-131 0 16,-28 0-16,-78 0 16,26 0 93,26 0-109,-26 0 16,0 0-16,-27 0 15,1 0-15,-1 0 16,1 0 0,-1 0 15,27 26 31,-26-26-46,-1 0 0,-26 27-16,27-27 15,-27 26-15,26 1 16,53 52-1,-52-52 1,-1-1-16,1 0 16,-1-26-16,-26 27 15,27-1 1,-1-26 15,27 27 0,0-27-31,0 26 16,-27-26 0,27 0-16,-26 0 15,26 0 32,-27 27-31,27-1-1,-27-26 1,-26 27 0,27-27-16,-1 0 15,1 26 1,-1-26 0,-26 27-16,27-1 15,-27 0-15,26 27 16,-26 27-1,0-54-15,27 54 16,-27 25 0,0-52-16,26 27 15,-26-1-15,53 27 16,-53-53-16,0-27 16,0 27-16,0-26 15,0-1 1,0 1 15,0-1 32,-26 1-17,-1-1-30,27 0-16,-53-26 16,27 53-1,-1-26-15,1-1 16,-27-26-16,26 53 16,-25-26-16,-1 26 15,26-27-15,-52 0 16,52 1-16,-52-27 15,0 53-15,-1-27 16,-26 1-16,53-1 16,1 27-16,-1-53 15,0 0-15,53 27 16,-27-27-16,1 26 16,-27-26-1,-27 53 1</inkml:trace>
  <inkml:trace contextRef="#ctx0" brushRef="#br0" timeOffset="9633.52">12726 22834 0,'0'52'93,"0"54"-93,0 53 16,0-80-16,0 54 16,0-27-16,0-27 15,53 27-15,-53-80 16,0 27-16,0-26 16,0-1-16,0 0 15,0 1 1,0-1 15</inkml:trace>
  <inkml:trace contextRef="#ctx0" brushRef="#br0" timeOffset="11842.23">12621 22754 0,'26'0'78,"106"0"-62,1 0-16,131 0 15,-79 0-15,54 0 16,25 0-16,27 0 16,27 0-16,105 0 15,-79 0 1,26-26-16,-26 26 16,-26 0-16,-27 0 15,-53 0-15,80 0 16,-80-80-16,53 54 15,-53 26-15,26-53 16,54 26-16,-27-25 16,26 25-16,-25-26 15,-81 27-15,-131 26 16,-54-53-16,106 53 16,-26 0-16,-79 0 203,-1 0-188,-26 26 1,0 27-16,0 27 16,53 52-16,-53-79 15,26 53-15,-26-27 16,0 27-16,27 0 15,-27 0-15,0-54 16,0 28-16,26-27 16,27 53-16,-53-27 15,27 53-15,-27-79 16,26 0-16,-26 0 16,0-27-16,0 1 15,0-1-15,0 1 16,0 26 140,-79-27-140,-54-26-16,-52 53 15,-53-26-15,-26-27 16,25 79-16,-25-79 16,26 53-16,26-27 15,-52 54-15,52-80 16,0 26-16,-26 27 15,26-53-15,-52 27 16,-1 25-16,1-52 16,-1 0-16,27 0 15,-80 0-15,133 0 16,53 0-16,-27 0 16,53 0-16,-26 0 15,53 0-15,-54 0 16,28 0-16,25 0 15,-52 0-15,0 0 16,-1 0-16,54 0 16,-27 0-16,53 0 15,-26 0 1,26 0-16,0 0 16,0 0-16,0 0 15,0 0-15,0 0 16,0 0-16,0 0 15,1 0-15,25 0 16,-26 0-16,27 0 16,-1 0-16,-26 0 15,53-26 1,-26 26 15,-1-26 0,1-1-31,0-26 16,26 27 0,-27-27-16,1 0 15,26 26-15,0 1 16,-27-53-16,1 26 16,26 0-16,0 0 15,-53 0 1,53 0-16,-27 0 0,27 27 15,0-54-15,0 54 16,0-27 0,-26 26-16,26-26 15,0 27 1,-27 0-16</inkml:trace>
  <inkml:trace contextRef="#ctx0" brushRef="#br0" timeOffset="12473.89">13758 22728 0,'0'26'47,"27"133"-47,26 26 16,-53-105-16,0 52 15,26 0-15,27-26 16,-53 26-16,0-26 15,0 53-15,0-106 16,0 26-16,0-26 16,0-27-1,0 54-15,0-54 16,0 1-16,53-1 16,-53 1-16,0-1 15,0 1-15,0-1 16,0 1-1,0-1 1</inkml:trace>
  <inkml:trace contextRef="#ctx0" brushRef="#br0" timeOffset="13155.31">15002 22807 0,'26'132'16,"-26"1"-1,53-54-15,-53 53 16,0-79-16,0 53 16,0-27-16,0 1 15,0 26-15,27-27 16,-27-26-16,0 53 16,26-53-1,-26 26-15,27-26 16,-27 0-16,0 0 15,0 26-15,26-52 16,-26 26-16,27 0 16,-27-27-16,26 27 15,-26-27-15,26 27 16,-26 27-16</inkml:trace>
  <inkml:trace contextRef="#ctx0" brushRef="#br0" timeOffset="14098.49">16828 22490 0,'0'26'15,"0"27"1,0 0-16,0 0 15,0 26 1,0 27-16,0-27 16,0 80-16,0-106 15,0 53-15,0-27 16,0 27-16,0-53 16,0 26-16,0-26 15,0 0-15,0 0 16,0 0-16,0 0 15,0 0-15,0 0 16,0 0 0,0-27-1,0 1-15,0-1 16,0 1 0,0-1-1,0 0 1,0 1-1,0 26 1,0-27 62,0 1-62,0-1-16,0 1 15,0 26-15,52-27 16,-52 1 0,0-1-16</inkml:trace>
  <inkml:trace contextRef="#ctx0" brushRef="#br0" timeOffset="15114.64">18203 22622 0,'0'26'47,"0"27"-32,0 27-15,0-1 16,0 53-16,27 1 16,-27 25-16,53-25 15,-53-54-15,26 80 16,-26-106-16,27 52 16,-27-52-16,0-26 15,26 26-15,-26-27 16,0 27-1,0 0-15,0 0 16,0-27 0,27 27-16,-27-26 15,0-1 1,26 27 15,-26-26 0,0-1-31,0 27 32,53-26-32,-53-1 15</inkml:trace>
  <inkml:trace contextRef="#ctx0" brushRef="#br0" timeOffset="18586.84">12779 22119 0,'0'27'62,"0"-1"-46,0 53-16,0-26 16,0 0-1,0 0-15,0 0 16,27-26 0,-27-1-1,0 0 1,0 1-1</inkml:trace>
  <inkml:trace contextRef="#ctx0" brushRef="#br0" timeOffset="19058.47">12965 22278 0,'0'26'31,"0"27"-15,0-26 15,0-1-31,0 1 31</inkml:trace>
  <inkml:trace contextRef="#ctx0" brushRef="#br0" timeOffset="19661.14">13097 22199 0,'26'0'15,"27"0"-15,-53 52 16,27-52-16,-27 53 15,0-26-15,0-1 16,0 27-16,0-26 16,0-1-1,26 1-15,-26-1 16</inkml:trace>
  <inkml:trace contextRef="#ctx0" brushRef="#br0" timeOffset="20458.52">14129 22410 0,'-27'27'15,"27"26"17,0-27-32,0 0 15,0 1 1,0-1-16,0 1 16,27-1-16,-27 1 15,26 26 1,-26 0-1,0-27 1,0 1 0</inkml:trace>
  <inkml:trace contextRef="#ctx0" brushRef="#br0" timeOffset="20946.2">14261 22463 0,'0'53'47,"0"0"-47,27-27 16,-27 1-16,26-1 16,-26 1-1,0-1 16</inkml:trace>
  <inkml:trace contextRef="#ctx0" brushRef="#br0" timeOffset="21858.54">14393 22410 0,'27'0'141,"26"0"-126,0-53-15,0 27 16,-27 26-16,0-27 16,1 27-1,-1 0 17,1 0-17,-27 53 1,0-26-1,0-1-15,0 1 16,0-1 0,0 1 15,0-1 31,79-26 63,-52 0-109</inkml:trace>
  <inkml:trace contextRef="#ctx0" brushRef="#br0" timeOffset="22261.14">15663 22357 0,'27'0'78,"26"0"-62,79 0-16,-53 0 0,54 0 15</inkml:trace>
  <inkml:trace contextRef="#ctx0" brushRef="#br0" timeOffset="22491.12">16642 22278 0,'27'0'31,"-1"0"-31,1 0 16,26 0-16,0 0 15,-1 0-15</inkml:trace>
  <inkml:trace contextRef="#ctx0" brushRef="#br0" timeOffset="22755.36">17542 22172 0,'26'0'63,"1"0"-48,79 0-15,26 0 16,53 0-16</inkml:trace>
  <inkml:trace contextRef="#ctx0" brushRef="#br0" timeOffset="23475.6">18944 21908 0,'0'52'47,"0"1"-31,0-26-16,0 26 16,0-27-16,0 27 15,0-26-15,0 25 16,0-25-16,0-1 15,0 1 1,0-1-16</inkml:trace>
  <inkml:trace contextRef="#ctx0" brushRef="#br0" timeOffset="24275.42">19182 21908 0,'0'26'62,"0"0"-46,0 27 0,0-26-1,0-1 1,0 27-1,0-26 1,0-1 0,0 1-1</inkml:trace>
  <inkml:trace contextRef="#ctx0" brushRef="#br0" timeOffset="28508.36">19685 21696 0,'-26'0'0,"-1"0"16,1 0-16,-27 53 15,26-53-15,1 0 16,26 26-16,-27-26 16,1 0 15,-1 0-16,1 0-15,-53 27 16,26 26-16,0-27 16,26 1-1,27-1 48,0 0-48,0 1 1,0-1-16,0 1 16,0-1-1,0 1 1,0-1 0,27 1-1,26-27 79,53-27-94,-54 1 16,-25 26-16,52-27 15,-26-26-15,-26 53 110,-1 0-110,-26 27 15,0-1 16,27 1-15,-27-1-16,0 1 31,0 26-15,-27-27 0,1-26-16,26 26 15,-27-26-15,-26 27 16,53-1-16,-26-26 47</inkml:trace>
  <inkml:trace contextRef="#ctx0" brushRef="#br0" timeOffset="29668.63">18732 21908 0,'0'26'31,"0"27"-15,0 0 0,0-27-1,0 1 1,0 26-16,0-27 47,0 27-47,0-27 15,0 27-15,0-26 16,0-1-16,0 1 16</inkml:trace>
  <inkml:trace contextRef="#ctx0" brushRef="#br0" timeOffset="37710.21">1693 3307 0,'0'80'16,"0"78"-16,0 1 16,0-27-16,0-52 15,0-1-15,0 1 16,0-54-16,0 53 16,0-26-16,0 0 15,27 0 1,-1 0-16</inkml:trace>
  <inkml:trace contextRef="#ctx0" brushRef="#br0" timeOffset="38861.75">1614 3334 0,'26'-53'31,"107"-27"-31,-54 1 16,80 0-16,-27 26 15,-26 26-15,-27 1 16,1-1-16,-27 1 16,-27 105 155,-26 27-155,53-26-16,-53-1 16,26 53-16,-26-52 15,0-1-15,27 27 16,-27-27-16,0-52 16,0-1-1,26 1-15,-26-1 16,0 0-1,0 27 1,0-26 93,-79-27-93,0 0-16,-1 53 16,27-27-16,0 27 15,-26 0-15,53-53 16,-27 53-16,0-53 16,26 0-16,1 53 15,-1-53 63,1 0-15,-27 0-48,27 53 1,-1-53-16,1 0 16</inkml:trace>
  <inkml:trace contextRef="#ctx0" brushRef="#br0" timeOffset="39830.57">21669 3836 0,'-26'27'16,"-1"52"-16,-25 80 16,52-80-16,0 1 15,-53-27-15,53 0 16,0 0-16,0-1 16,0 28-16,0-27 15,0 0-15,0 52 16,0-52-16,0 0 15,0 0-15,0 0 16,0-26-16,0 26 16</inkml:trace>
  <inkml:trace contextRef="#ctx0" brushRef="#br0" timeOffset="40878.87">21378 4101 0,'27'0'16,"105"0"-1,53-53-15,53-53 16,-26 27-16,-27 26 16,0-53-16,-132 106 15,0-26-15,-26-1 16,-1 27 46,1 0-30,-1 0-32,1 27 31,-1-1-15,-26 27-1,0 0 1,0 0-16,0 0 15,0-27-15,0 54 16,0-27-16,27 26 16,-27-26-1,0 0-15,0 0 16,0 26-16,0 27 0,0-53 16,0 26-1,0-26-15,0 0 16,0-27 15,0 1-15,0-1-1,0 1 48,-80-27-16,-52 0-47,26 0 15,-53 0-15,53 0 16,1 0-16,-1 0 16,26 0-16,28 0 15,25 0-15,1 0 16,-1 0-16,1 0 125</inkml:trace>
  <inkml:trace contextRef="#ctx0" brushRef="#br0" timeOffset="41549.86">9604 2752 0,'0'211'16,"0"-78"-16,0-107 15,0 53-15,0 27 16,0 27-16,0-54 16,0 53-16,0 27 15,0 53-15,0-27 16,27-53 0,-27 27-16,26-80 15,-26-52-15,0-1 16,0 1-16</inkml:trace>
  <inkml:trace contextRef="#ctx0" brushRef="#br0" timeOffset="42830.03">9869 2699 0,'0'0'0,"159"-53"16,-1 26-1,-105 27-15,0 0 16,0-26-16,-26 26 15,-1 0 79,1 0-94,-27 26 47,0 1-31,0 26-1,0 0-15,53 0 16,-53-27-16,0 27 16,52 53-16,-52-27 15,0 27-15,27 0 16,-27-53-1,0 0-15,26 0 16,-26-27-16,0 80 16,0-53-1,0 0-15,0 53 16,0-54-16,0 28 16,0-27-16,0-27 15,0 1 1,0-1-16,0 1 15,0-1-15,0 1 16,0-1 0,0 0 109,-132 1-125,79-27 15,-26 26-15,26-26 16,0 53-16,-26-53 16,26 53-16,-53-26 15,53-1-15,-27 27 16,28-27-16,-1-26 15,26 0-15,1 53 16,-27-53 0,26 0-16,1 27 15,-1-1-15,1-26 16</inkml:trace>
  <inkml:trace contextRef="#ctx0" brushRef="#br0" timeOffset="44557.64">2487 3466 0,'27'-26'32,"184"-1"-17,-26 1-15,27-27 16,106 0-16,-54 53 16,-26 0-16,-26 0 15,-27 0-15,-26 0 16,0 0-16,52 0 15,-25 0-15,-28 79 16,54-52 0,-53 26-16,-27-53 15,-53 0-15,27 26 16,-53-26-16,0 0 16,-27 0-16,1 26 15,-1-26-15,-26 27 16,27-27-1,26 0-15,0 0 16,53 53-16,-1-53 16,54 26-16,53-26 15,-53 53-15,26-26 16,-53-27-16,53 0 16,0 53-16,-52-53 15,-27 0-15,-1 53 16,-52-53 109,27 0-125,-1 0 15,0 0-15,-26 0 16,-26 0-16,-1 0 31,80 26 32,-53-26-63,26 0 15,-26 26-15,0-26 16,27 0-16,-27 0 16,-27 0-1,0 0 1,1 0 0,26 0-16,0 0 15,0 0-15,0 0 16,-27 0-16,1 0 15,-1 27 110,-52-54-78</inkml:trace>
  <inkml:trace contextRef="#ctx0" brushRef="#br0" timeOffset="45374.57">8731 3201 0,'53'27'32,"0"52"-17,-26-52-15,-1-1 16,27 27-16,-27-26 15,1-1-15,26 27 16,-27-53-16,1 26 16,-1 1 62,-26-1-63,27-26 1,-27 53 15,0 0-15,0 0 0,0 0-1,0 0 1,-27 0-16,1 0 15,-54 26-15,54 1 16,-27-28-16,0-25 16,27-27-16,-27 53 15,26-27 1,27 1 15</inkml:trace>
  <inkml:trace contextRef="#ctx0" brushRef="#br0" timeOffset="47727.96">10425 3440 0,'0'-27'32,"79"27"-32,27 0 15,26 0 1,27 0-16,26 0 15,53 27-15,-26-27 16,52 52-16,-25-25 16,25 26-16,1-27 15,79 27-15,-53-26 16,-53 26-16,79-27 16,27-26-16,27 79 15,158-52-15,106 79 16,0 26-16,-106-53 15,-106 1-15,-105-54 16,-54 27-16,-25 0 16,25 0-16,-79-27 15,27 27-15,-27-26 16,80 52-16,-53-26 16,52 26-16,-26-52 15,27 26-15,-106-27 16,-1 27-16,-78-53 15,-1 27-15,-52-27 16,-1 0-16,0 26 16,27-26-1,-26 27-15,26-27 16,0 53-16,105-53 16,-52 26-16,0-26 15,26 0-15,27 0 16,-106 0-16,-27 0 15,1 0 79,-27-26-78,-27-1-1,1 27-15,0-53 16,-27 0 0,53 27-1,-80-27 1,27-27-16,27 54 16,-1 0-16,-26-54 15</inkml:trace>
  <inkml:trace contextRef="#ctx0" brushRef="#br0" timeOffset="48694.66">20981 4366 0,'0'-27'62,"27"54"-62,-1-27 16,27 53-16,-26-27 16,52 27-16,-26-53 15,-27 53-15,1-53 16,26 53 0,0 0-1,-27-27 1,-26 1-16,27-1 15,-1 0-15,1 1 16,-1-1 0,-26 1-1,0 26 173,-26-27-173,-1 1-15,-26 26 16,-26 26 0,-53 27-16,26 0 0,0-27 15,-26-52 1,26 25-16,26 1 16,28 0-16,-1-53 15,26 27-15</inkml:trace>
  <inkml:trace contextRef="#ctx0" brushRef="#br0" timeOffset="55424.58">900 132 0,'-27'0'16,"-26"0"0,53 53-16,-53 27 15,27-1-15,-1 0 16,-52 54-16,0 25 16,-1-25-16,1 25 15,0-52-15,79 27 16,-53-28-16,26-52 15,1 53-15,-1-26 16,27 78-16,-26 1 16,26-27-16,0 53 15,0-52-15,-27 26 16,1 52-16,26-26 16,0 27-16,0-27 15,0-52-15,0-1 16,0 27-16,0-54 15,0 28-15,0-54 16,0 27 0,0-27-16,0 54 15,0-80-15,0-1 16,53-25-16,-53 26 16,53-27-16,-53 1 15,53-1 1,0 1-16,26 26 15,27-27-15,79 53 16,53-26-16,0 27 16,-53-54-16,159-26 31,529 0-15,-502 0-16,26 0 15,-106 0-15,26 0 16,-52 0-16,-27 0 15,0 0-15,-26 0 16,-1 0-16,54 0 16,-27 0-16,27 53 15,-27 26-15,26-79 16,-25 0-16,-1 0 16,-27 0-16,80 0 15,27 0-15,-1 0 16,27 0-1,53 0-15,-26 0 16,52 0-16,-26 0 16,-53 0-16,-27 0 15,27 0-15,-26 0 16,-1 0-16,27 106 16,-185-106-16,132 27 15,-79-27-15,132 0 16,26 0-16,106 106 15,-132-106-15,0 0 16,0 0-16,27 53 16,-54-53-16,-52 0 15,105 0-15,-105 0 16,52 0-16,1 0 16,-27 26-16,53-26 15,0 53-15,26-53 16,-26 0-16,-26 0 15,-54 0-15,27 0 16,-79 26-16,-1 27 16,-52-53-16,26 53 15,-26-26-15,-26-1 16,105-26-16,0 79 16,26-79-16,-52 0 15,79 53 1,-26 0-16,-27-53 15,26 53-15,-52-26 16,-27 26-16,27-53 16,-27 26-16,53 27 15,-26-27-15,52 27 16,-78-26-16,105-27 16,-80 53-16,-25-27 15,-28-26-15,-78 0 16,26 0-16,-80 0 15,0 0-15,1 0 16,-27-26 0,53-27-1,-53-27-15,0 1 16,0 0-16,79-27 16,-26-26-16,-26 52 15,-27 1-15,26 26 16,-26-26-16,0-1 15,0 1-15,0-1 16,-26-78-16,-54-81 16,-26 134-16,27-54 15,-53-53 1,-1 54-16,28-28 16,-54 28-16,-79-81 15,0 54-15,-1 26 16,1 54-16,-53-81 15,0 54-15,0 26 16,0 53-16,53 0 16,-53-26-16,26 79 15,107-53-15,-160 27 32,27-80-32,106 53 15,-106-26-15,26-1 16,27 1-16,-26 26 15,25-26-15,1 26 16,53-27-16,-53 1 16,26 79-16,54-27 15,-28 27-15,-25-52 16,-27 25-16,-27-26 16,-26 27-16,-27 26 15,-52 0-15,-27-80 16,-53 80-1,212 0-15,212 0 16,-292 0-16,1 0 16,-159 0-16,79-26 15,-27 26-15,80 0 16,-26 0-16,0 0 16,-1 0-16,27 0 15,27 0-15,-1 0 16,27 0-16,53 0 15,79 0-15,-52 0 16,52 0-16,0 0 16,-53 0-16,27 0 15,26 0-15,-52 0 16,-1 0-16,-52 0 16,25 0-16,54 0 15,-53 0-15,0 0 16,-27 0-16,27 0 15,-53 0-15,-26 0 16,52 0-16,-52 0 16,26 0-16,0-53 15,26 26-15,0 27 16,27 0 0,53 0-16,-27 0 0,80 0 15,-27 0 1,27 0-16,26 0 15,27 0-15,-27-52 16,27 52-16,-80-27 16,106 27-16,-53 0 15,-26-26-15,52 26 16,-52-27-16,79 27 16,-79-53-16,53 53 15,-1-26-15,-79-27 16,80 53-16,-27 0 15,27 0-15,-53-27 16,52 1-16,-52 26 16,0 0-16,52-27 15,27 27-15,0-26 16,27 0-16,0 26 16,-1 0-16,-26-27 15,27 27 1,-1 0-1,-26 0 1,0 0-16,27-26 16,-1 26-1,1 0 1,0 0 0,-1 0-16,-26-53 15,27 53-15,-27 0 16,0 0-16,26 0 15,-26 0-15,1-53 16,25 53 31</inkml:trace>
  <inkml:trace contextRef="#ctx0" brushRef="#br0" timeOffset="61210.2">11562 23310 0,'-26'0'78,"-27"0"-16,-53 0-46,27 0 0,-27 53-16,26-27 15,1-26-15,-27 0 16,53 27-16,0-27 16,27 0-1,0 0-15,-1 26 47,27 27 109,0 0-140,0-27 0,0 1-1,0-1-15,0 1 16,27-27 124,52 0-140,-53-53 16,54 0-16,-27 26 16,0 1-16,-1-27 15,-25 53-15,-1 0 16,27 0 0,0 0-1,-26 0-15,-1 0 16,27 0-16,-26 53 15,-27-27 1,0 27 15,0 0-31,0 0 16,0 0 0,0 0-16,0-27 15,0 1-15,-27-1 16,1-26-1,-27 53-15,26 0 16,27-26 93</inkml:trace>
  <inkml:trace contextRef="#ctx0" brushRef="#br0" timeOffset="61960.43">11853 23707 0,'0'-27'62,"53"-79"-46,-26 106-1,-1 0-15,1-53 16,-1 53 140</inkml:trace>
  <inkml:trace contextRef="#ctx0" brushRef="#br0" timeOffset="62514.28">11906 23945 0,'80'-80'94,"-54"54"-94,1 26 16,-1 0 46,0-27-46,27 27 0,0 0-16,0 0 15,0-26-15,-26 26 16,-1-26-1</inkml:trace>
  <inkml:trace contextRef="#ctx0" brushRef="#br0" timeOffset="74907.02">27834 4366 0,'0'158'47,"0"-105"-47,0 0 16,0-26-16,0 52 15,0-26 1,0 53-16,0-53 16,0 26-16,0 27 15,0-27-15,0-26 16,0 0-16,0 0 16</inkml:trace>
  <inkml:trace contextRef="#ctx0" brushRef="#br0" timeOffset="76707.03">27781 4260 0,'53'0'109,"106"0"-109,-27 0 16,-26 0-16,79-27 15,-79 27-15,26 0 16,-52 0-16,-27 0 16,0 0-16,-1 0 15,1 0 1,0 0 0,0 0-1,-26 0-15,52 0 16,-26 0-1,-27 0 1,1 0 0,-1 0-1,27 27 95,-53 26-95,27 53-15,-1-54 16,-26 1-16,53 53 16,-53-26-16,53-1 15,-26 27-15,-27-53 16,26 0-16,0 0 15,1-27-15,-27 0 32,26 27-1,-26-26 0,0-1 16,0 1 16,-53-27-63,-79 0 15,0 0-15,-27 0 16,0 0-16,-26 53 15,26-53-15,80 0 16,-53 0-16,26 53 16,27-53-16,26 26 15,-27-26-15,80 27 16,-53-27-16,27 26 16,-1-26-16,1 26 15,-53 1-15,52-27 16,-26 26-16,0 1 15,27-27 1</inkml:trace>
  <inkml:trace contextRef="#ctx0" brushRef="#br0" timeOffset="79299.09">6694 17621 0,'26'0'141,"54"0"-141,105 0 16,53 0-16,53 0 15,80 0-15,52 0 16,159 0-16,79 0 16,54 0-16,-1 0 15,159 0-15,-291 0 16,133 0-16,-213 0 15,28 0-15,-107 0 16,-26 0 0,-80 0-16,-78 0 15,-54 0-15,26 0 16,-105-26-16,0-1 16,-53 1-16,53 26 15,-27 0-15,1 0 16,25 0-16,-25 0 15,26 0-15,-27 0 16,27 0-16,-53 0 16,26 0-16,-26 0 15,53 0-15,-53 0 16,26 0-16,-26 0 16,-27 0-16,1 0 15</inkml:trace>
  <inkml:trace contextRef="#ctx0" brushRef="#br0" timeOffset="83955.96">5662 19500 0,'27'0'63,"25"0"-47,28 0-1,-1 0-15,106 0 16,-26 0-16,79 0 15,27 26-15,-1 54 16,54-80-16,52 79 16,-52-79-16,52 0 15,-26 0-15,-264 0 16,52 0 0,106 0-1,-26 0-15,-80 0 16,-53 0-16,-26 0 125,-26 0-110,-1 0-15,80 0 16,79 0-16,27 0 16,79 0-16,-26-26 15,-27-27-15,0 26 16,-185 27-16,53-26 16,-80 26 30,0 0-30,107 0-16,-27 0 16,79 0-16,0 0 15,27 0-15,-80 0 16,-53 0-16,1-27 16,-54 27-16</inkml:trace>
  <inkml:trace contextRef="#ctx0" brushRef="#br0" timeOffset="85428.09">15822 19500 0,'53'0'16,"0"0"-16,0 26 15,0-26-15,79 27 16,0-27-16,54 26 16,25-26-16,80 80 15,-53-80-15,106 0 16,27 0-16,52 0 15,80 0-15,79 0 16,-79 0-16,-133 0 16,0 0-16,-131 0 15,-28 0 1,-105 0-16,-53 0 16,0 0-16,-27 0 15,1 0-15</inkml:trace>
  <inkml:trace contextRef="#ctx0" brushRef="#br0" timeOffset="93221.24">15769 23230 0,'0'27'360,"0"-1"-360,0 54 15,-26-54 1,26 27-16,0-26 16,0-1-16,0 0 15,0 1-15,0-1 16,0 1-16,0 26 31,0-27-15,0 1 31</inkml:trace>
  <inkml:trace contextRef="#ctx0" brushRef="#br0" timeOffset="94237.6">15558 23416 0,'0'53'47,"0"-1"-31,0-25-16,0-1 15,52 1-15,-52 26 16,53 26 0,-26-52 15,-27-1 16,26-26-47</inkml:trace>
  <inkml:trace contextRef="#ctx0" brushRef="#br0" timeOffset="94916.98">15928 23469 0,'0'52'63,"-27"1"-47,27-26-1,0-1 1,-26-26-16,26 27 15,-26-1 32,-1 1-31,27-1 0,-26 1-1</inkml:trace>
  <inkml:trace contextRef="#ctx0" brushRef="#br0" timeOffset="96660.9">16325 24844 0,'53'27'78,"-27"79"-78,80-27 15,-53 0 1,0-26-16,53 0 16,-27-26-16,-26-1 15,0-26-15,-27 0 16,1 0 0,-1 0 15,1 0-16,26 0-15,26-53 16,-53 27 0,27-1-16,-26-26 15,-1 53 1,1-26-16,-27-1 16,26 1-1,-26 0 16,53-27-15,-53 26-16,0 1 16,53-27-16,-53 26 31,0 1 31,53-27-30,-53 27-17</inkml:trace>
  <inkml:trace contextRef="#ctx0" brushRef="#br0" timeOffset="97805.26">17515 24686 0,'53'26'141,"-53"1"-141,27-27 15,-27 26 1,26-26-16,27 0 15,0 53 1,0-53 0,-27 0-1,54 0-15,-54 53 0,1-53 16,-1 0-16,1 0 16,-1 0-16,54 53 15,-28-53-15,1 0 16,0 26-1,27-26-15,25 0 16,-52 0 0,0-26-1,0 26 1,-26-27 0,-1 1-16,53-27 15,-52 53 1,-1-27-16,1 1 15,-1-53-15,27 26 16,-53 26-16,0 1 16,0-27-16,53 26 15,-53 1-15,0-27 16,53 27 0,-53-1-16,0 1 31,0-1-16,0 1 1,27-1 125</inkml:trace>
  <inkml:trace contextRef="#ctx0" brushRef="#br0" timeOffset="98405.55">19129 24209 0,'-53'0'16,"1"27"0,25-27-16,-26 0 15,0 26-15,-26 27 16,-1-53-16,54 0 16,0 0-16,-1 53 15,1-53 1,-1 27 15</inkml:trace>
  <inkml:trace contextRef="#ctx0" brushRef="#br0" timeOffset="99189.76">19076 24315 0,'27'0'47,"-1"0"-47,27 0 16,-53 27 0,0-1-1,53 27 1,-53 0-1,0-27-15,0 1 16,27-1-16,-1 1 16,-26-1-16</inkml:trace>
  <inkml:trace contextRef="#ctx0" brushRef="#br0" timeOffset="102230.54">20029 22225 0,'0'-26'93,"79"26"-77,1 0-16,26 0 16,-27 0-16,27 0 15,-27 0-15,53 0 16,-79 0-16,53 0 15,-26 0-15,-28 0 16,1 0-16,0 0 16,27 0 15,-27 0-31,-1 0 16,1 0-16,-26 0 15,26 0-15,-27 0 16,1 0 46,-1 0 1,27 26-48,-53 27-15,27 0 16,-1 0 0,27 53-16,-53-80 15,53 80-15,-27-27 16,54 80-16,-80-80 16,53 27-16,-53 27 15,0-81-15,0 28 16,53-27-16,-53 0 15,0 26-15,26-26 16,-26-27-16,0 1 16,0-1-16,0 27 15,0 0 17,0-26 14,0-1-30,0 0 31,-53 27-47,0-26 16,-26-1-16,-54 27 15,54-53-15,-27 0 16,27 80-16,52-80 15,-26 26-15,27 1 16,-53-1 15,-1 0-15,54 1-16,-27-27 16,0 26-16,0-26 15,27 53-15,-27-53 16,26 0-16,-26 0 15,27 0 17,-53 53-32,52-53 15</inkml:trace>
  <inkml:trace contextRef="#ctx0" brushRef="#br0" timeOffset="108071.09">15610 24739 0</inkml:trace>
  <inkml:trace contextRef="#ctx0" brushRef="#br0" timeOffset="108928.7">15663 24924 0,'0'53'94,"0"0"-94,27-1 15,-27-25 1,0-1 0,0 1 15</inkml:trace>
  <inkml:trace contextRef="#ctx0" brushRef="#br0" timeOffset="112671.48">17515 24686 0,'-26'26'78,"-27"1"-78,53 52 16,-53 0-16,27 1 15,26-1-15,-27 0 16,-26 54-16,27-80 16,-27 26-16,26-26 15,1-27-15,0 1 16,-1 26-16,1-53 62,-1 0-46,-26 0-16,27 0 16,-1 0-1,-26 0-15,27 0 16,-27 0-1,0-27 1,53 1 0,-53-1-16,27 1 15,-54-80-15,54 27 16,-1 52-16,-25-52 16,-1-27-16,26 53 15,1 0-15,-1 27 16,1-27-16,-1 53 15,27-27-15,0-26 16,-26 53 62,26-26-62</inkml:trace>
  <inkml:trace contextRef="#ctx0" brushRef="#br0" timeOffset="113791.46">19103 24236 0,'0'26'47,"0"107"-31,0-54-16,0-53 15,0 27-15,0 0 16,0-26-16,-27-1 16,27 1-16,0 26 15,-26-53-15,0 52 16,-1-52-1,1 27 1,-1-27-16,1 26 16,-54-26-16,54 27 15,-27-1-15,26-26 16,-52 27-16,53-1 16,-1-26-16,1 0 15,-1 0 1,1 0-16,-1 0 15,-26 0-15,1 0 16,-1 0-16,26 0 16,1 0-16,-54-53 15,27 53 1,53-53-16,-26 53 16,-27-53-1,53 27-15,-53-27 16,53 27-1,0-27 32</inkml:trace>
  <inkml:trace contextRef="#ctx0" brushRef="#br0" timeOffset="120165.45">20770 15584 0,'-27'0'0,"-26"0"31,1 0-15,-28 53 15,27 0-15,27 26-16,-54 53 15,-25 1-15,25-27 16,27-1-16,-53 28 16,1-27-16,-1-1 15,53-52-15,26 0 16,-52 0-16,79-26 15,-26-27-15,-1 26 16,27 1-16,-26-1 16,26 27-16,0-27 15,-27 1 1,27 26-16,0 26 16,0-26-16,-26 26 15,26 1-15,0-27 16,0 0-16,0-1 15,0 1-15,0 0 16,0 0-16,0-26 16,0-1-16,26 1 15,-26-1-15,27 1 16,-1-1-16,1 0 16,-1 1-16,0-27 15,27 53-15,0-27 16,53 1-16,-27-1 15,54-26-15,26 53 16,-1-53-16,-25 0 16,-28 0-16,-25 0 15,26 0-15,-53 0 16,26 0-16,27 0 16,79 0-16,27 0 15,-27 0-15,53 0 16,-26-53-16,52 27 15,-79-54-15,1 27 16,-81 27 0,1-27-16,-26 53 15,-54-26 1,-26-27 15,27 0-31,26-27 16,-27 54-16,0-1 15,1-25-15,-27-28 16,53 54-16,-53-27 16,0-79-1,0-1 1,0 80 0,-53-26-16,26 0 15,-25 26 1,-54-80-16,53 1 15,-27 53-15,27 26 16,-26-27 0,-27-25-16,27 52 15,26 0-15,0 53 16,-159-106 0,159 79-16,-52-25 15,52 25-15,-27 1 16,-105-54-1,106 80-15,-27 0 16,27 0-16,-54-53 16,107 53 15,-54 0-31,1-26 16,26 26-16,-106 0 15,133 0 1,-1 0-1,1 0-15,0 0 16,-1 0 0</inkml:trace>
  <inkml:trace contextRef="#ctx0" brushRef="#br1" timeOffset="133269.31">14288 25532 0,'-53'0'0,"26"27"47,1-1-31,26 1-16,0-1 15,0 1 1,0-1-16,0 1 16,0-1-16,0 27 15,0-27 1,0 27-1,26-53 1,-26-79 78,53 26-79,-53 27-15,0-1 16,0 1 0,0-27-16,0 26 15,0 1 17,53 79 93,-27 0-125,27 26 15,-53-53-15,27 1 16,-1-27-16,-26 26 140</inkml:trace>
  <inkml:trace contextRef="#ctx0" brushRef="#br1" timeOffset="133939">14446 25321 0,'0'26'0,"53"80"16,-53-53-16,0 0 15,0 0 1,0 26-16,0-26 16,53 26-1,-53-52-15,27 26 16,-27-27 93,26-26-109,0 27 16,1-27-1,26 0-15,0 0 16,0 0-16,-27-27 16,1 1 109,-1-1-110</inkml:trace>
  <inkml:trace contextRef="#ctx0" brushRef="#br1" timeOffset="135155.84">14922 25347 0,'0'27'78,"53"-27"63,106-53-126,-79 26-15,-28 27 16,-25-26-16,26 26 15,-27 0 32,-26 26-47,0 27 16,0-26 0,0-1-16,0 0 15,0 27 1,0-26-16,-53-1 15,27-26-15,-1 27 16,-25-1-16,-1-26 16,26 0-16,1 0 15,-1 27-15,-26-27 32,27 26-17,26 1 95,53-27-110,0 0 15,-27 0 1,1 0-16,-1 0 78,27 0-78,0-27 16,-27 27-1,27 0 1,-53-26-1,53-1 1,-26 27 0,-1-26-16,1 26 15</inkml:trace>
  <inkml:trace contextRef="#ctx0" brushRef="#br1" timeOffset="136386.97">15558 25003 0,'-27'-26'47,"27"-1"-47,27-26 15,25 53-15,1 0 16,0 0 0,-26 0 171,-1 27-171,-26 26-16,27 0 15,-1 26 1,-26-53-16,27 54 16,-27-27-16,52 53 15,-52-80-15,0 27 16,0 0-16,0 0 16,0 0-16,0 0 15,0-27 95,0 1-64,0-1-46,-26 27 16,-27-27-16,27-26 16,-54 0-16,27 27 15,-26-27-15,0 0 16,26 26-16,0-26 16,26 0-16</inkml:trace>
  <inkml:trace contextRef="#ctx0" brushRef="#br1" timeOffset="155101.17">14393 25321 0,'0'-53'78,"27"26"-62,-1 1 46,-26-1-46,27 1-1</inkml:trace>
  <inkml:trace contextRef="#ctx0" brushRef="#br1" timeOffset="201541.44">21908 10769 0,'-27'52'62,"27"54"-62,0-79 16,0 52-16,27-26 16,-27-27-1,0 27-15,26 0 16,-26 0-1,26-26 1,-26 52 0,27 27-16,-27-80 0,0 27 15,26 0-15,-26 27 32,0-54-32</inkml:trace>
  <inkml:trace contextRef="#ctx0" brushRef="#br1" timeOffset="203592.45">21855 10742 0,'0'-26'93,"79"-54"-77,80 80 0,-27-53-16,265 27 15,-265-1 1,0 1-16,-26-27 15,-53 53-15,0 0 16,53-26 0,-27 184 218,-79-78-234,53 158 31,-26-159-31,-27 80 16,26-106-16,-26 0 16,0 0-1,27 26 1,-27-26-1,0 0-15,26 53 16,-26-80 0,0 1-1,0-1 1,0 1 140,-53 26-140,-26-53-1,26 26 1,26 0-16,1-26 16,-27 27-16,27-1 15,-27 1 1,26-1 0,1-26-16,-1 0 15,1 0 1,-1 27-1,-26-27-15,1 0 0,-28 0 32,1 0-32,-27 0 0,79 0 109,1 0-93,0 0 46,-1 0-46,1-27-1,-27 1-15,26 26 16,27-27 0,-53 1 31,27-1-47,-1 1 31,1 0-31,-27-27 31,27 53 63,-1 0-94,1 0 31,-1 0 16,1-27-31,26 1-1</inkml:trace>
  <inkml:trace contextRef="#ctx0" brushRef="#br1" timeOffset="204798.66">22384 10636 0,'0'80'78,"53"-54"-78,-53 27 16,0 0 0,0-27-16,0 27 15,53-26 1,-53 131-16,0-78 15,0-54-15,26 80 32,0-79-32,1-1 15,-27 1 1,0 25 0,26-25-16,-26-1 15,0 27 16,27-53-31,-27 27 47,0-1-47,0 1 16,26 26-16,1-27 47,-27 1-47,0-1 31,0 0-15</inkml:trace>
  <inkml:trace contextRef="#ctx0" brushRef="#br1" timeOffset="205755.89">22886 10504 0,'0'26'63,"0"80"-47,0-79-16,0-1 15,27 27-15,-1 0 0,-26 26 31,0-26-31,53 53 16,-26-53-16,-27-27 16,0 80-1,0-79 1,0-1-16,26 27 0,-26-26 16,27 78-1,-27-78 1,26 26-1,-26-27 1,0 1 0,27-1-1,-27 1 17,0-1-32,0 27 15,0-26-15,0-1 16,0 0-1,26-26 1</inkml:trace>
  <inkml:trace contextRef="#ctx0" brushRef="#br1" timeOffset="207133.77">21934 11112 0,'26'0'78,"54"-26"-78,-27 0 16,26 26-16,-26 0 15,0-53-15,53 26 16,-53 1 0,105-1-16,-105 27 15,0-26-15,27 26 31,-27-27-31,-1 27 0,-25 0 16,52 0-16,-26-26 31,0 26-15,0 0-16,0 0 0,26-27 16,1 1-1,-54 26 1</inkml:trace>
  <inkml:trace contextRef="#ctx0" brushRef="#br1" timeOffset="208978.4">21881 11615 0,'27'0'78,"-1"0"-78,27 0 16,26-79-16,1 52 15,-1 1 1,80-1-16,-53-25 15,52 25-15,54-52 16,-133 79 0,27-53-1,-79 53-15,-1 0 16,1 0-16,-1 0 250,1 0-219,25 0 16,-25 0-47,-1 0 16,1 0-16,-1 0 15,1 0 1,-1 0 62</inkml:trace>
  <inkml:trace contextRef="#ctx0" brushRef="#br1" timeOffset="-207016.03">37068 23521 0,'0'53'31,"0"-26"-16,-26-1 17,26 1-17,0-1 1,0 54 0,0 25-16,-53 1 15,26 0-15,27-27 16,-53 27-16,53-53 15,0 0-15,0-26 16,-53-1-16,53 1 16,0-1-1,0 0 1,0 27-16,0-26 16,0 26-1,0-27 1,0 1-16,0-1 15,0 1-15,0-1 16,0 0 0,27-26-1,-1 27 17,27 52-32,-26-79 15,26 53 1,53-26-16,-1-1 15,1 1-15,53 25 16,26-52-16,-53 0 16,27 0-16,-27 0 15,-26 0-15,-26 0 16,-27 0-16,0 0 16,26 0-16,27 0 15,-53 0-15,26 27 16,53-27-16,27 53 15,0-27-15,-27-26 16,80 0-16,-27 0 16,-26 0-16,26 0 15,0 0-15,0 0 16,-52 0-16,52 0 16,-79 0-16,0 0 15,105 0-15,-52 53 16,0-53-1,79 27-15,0 26 0,27-53 16,-27 0-16,-27 0 16,1 0-16,-80 0 15,-26 0-15,-27 0 16,27 0 0,-26 0-16,-1 0 15,-26 0-15,0 0 16,-27 0-1,27-27-15,0 1 16,-26-1 0,78 27-16,1-26 15,-26 26-15,52-53 16,27 26-16,-1-26 16,-25 53-16,-27-26 15,26 0-15,-79 26 16,-27-27-16,27-26 15,-26 53-15,-1-26 16,1-1-16,-1 1 16,0 26-1,1-27-15,26 1 16,0 26-16,26-27 16,-26-25-16,0 52 15,0 0 1,-27-27-16,1 1 15,-1 26-15,1-53 16,-27 26 15,0-26 1,0 27-17,0-1 1,0 1-1,0 0-15,0-1 16,-27 1-16,-26-27 16,27 53-16,-1-27 15,1 1-15,-27-27 16,0 26-16,0-26 16,-26 1-16,26-1 15,0 26 1,27 1-16,-54-1 15,27 1 1,27-1 0,-27 27-16,26 0 15,-25-26-15,-54-27 16,0 26-16,26 1 16,-52 0-16,-27-27 15,27 26 1,26-52-16,-26 52 15,0 27-15,26 0 16,27-26-16,-1 26 16,27 0-16,0 0 15,0 0-15,0 0 16,-52 0-16,25 0 16,1 0-16,-80 0 15,80 0-15,-106 0 16,105 0-16,-52 0 15,0 0-15,-1 0 16,80 0-16,0 0 16,-26 0-16,-27 0 15,27 0-15,-1 0 16,-25 0-16,-1 0 16,26 0-16,-25 0 15,25 0 1,-52 0-16,-80 0 0,-79 26 15,27-26-15,26 53 16,-27-26-16,-53 26 16,80-27-16,-79 53 15,26-52-15,26 26 16,133-53 0,79 0-16,0 0 15,27 0-15,-1 0 63,-26 53-48,27-53 48,-1 0-16,-79 0-32,54 0-15,-28-27 16,27 27-16,-26-26 16,26-27-16,0 53 15,27 0 1,-1 0-16,-26 0 125,-26-53-110,52 27-15,1 26 16,-27 0-16,53-27 16,-53 27-16,27 0 78,26-26-63,-27-1-15,1 27 32</inkml:trace>
  <inkml:trace contextRef="#ctx0" brushRef="#br1" timeOffset="-195877.86">3651 24500 0,'0'27'47,"0"158"-47,0-106 15,0 54-15,0-27 16,0-27-16,0 0 15,0-26-15,0 0 16,0 0-16,0 0 16</inkml:trace>
  <inkml:trace contextRef="#ctx0" brushRef="#br1" timeOffset="-195438.69">3969 24553 0,'0'186'32,"0"-107"-32,0 0 0,0 1 15,0-27 1,0 26-16,0-53 16,0 54-16,0-27 15,0 0 1</inkml:trace>
  <inkml:trace contextRef="#ctx0" brushRef="#br1" timeOffset="-194956.65">3704 25109 0,'0'-27'47,"27"27"-16,-1 0-15,1 0 0,25 0-1,-25 0-15,26 0 16,0 0-16,79 0 15,-26 0-15,53 0 16,-27 0-16,27-26 16</inkml:trace>
  <inkml:trace contextRef="#ctx0" brushRef="#br1" timeOffset="-194222.02">6482 23998 0,'0'79'16,"0"0"-1,0 27-15,0-53 16,0 0-16,0 0 16,0 26-16,0-26 15,0 0-15,27 27 16,-27-54-16,0 27 15,0-27-15,26 1 16,-26-1 0,27-26-1,-1 0 32,1 0-47,-1 0 47</inkml:trace>
  <inkml:trace contextRef="#ctx0" brushRef="#br1" timeOffset="-193742.44">6165 24553 0,'0'-26'16,"26"26"-16,107 0 15,-54 0 1,0 0-16,1 0 15,26-27-15,-27 1 16,-53 0 0</inkml:trace>
  <inkml:trace contextRef="#ctx0" brushRef="#br1" timeOffset="-193133.89">3572 24077 0</inkml:trace>
  <inkml:trace contextRef="#ctx0" brushRef="#br1" timeOffset="-192493.94">4577 23945 0</inkml:trace>
  <inkml:trace contextRef="#ctx0" brushRef="#br1" timeOffset="-192311.14">5636 23918 0,'-27'-26'63,"-105"26"-63,-53 0 15</inkml:trace>
  <inkml:trace contextRef="#ctx0" brushRef="#br1" timeOffset="-191933.37">5636 23812 0</inkml:trace>
  <inkml:trace contextRef="#ctx0" brushRef="#br1" timeOffset="-191653.16">5080 23812 0,'-26'0'0,"26"27"46,52-27-30,1 26-16,0-26 16,27 0-16,26 0 15,26 0-15,-53 0 16,-26 0-16,-26 0 16</inkml:trace>
  <inkml:trace contextRef="#ctx0" brushRef="#br1" timeOffset="-191421">5900 23812 0,'27'0'47,"52"0"-32,-26 0 1,26 0-16</inkml:trace>
  <inkml:trace contextRef="#ctx0" brushRef="#br1" timeOffset="-190294.28">6535 23416 0,'0'26'31,"-26"27"-31,26-27 16,0 27-16,-53 27 16,53-54-1,-53 80 16,26 53-31,1-106 16,0 53-16,-1-27 16,1-26-16,26 0 15,0 0 1,0 0 0,0 0-16,0-1 15,0 1 1,0-26-16,0-1 15,0 27 1,26 27 0,1-28-16,25 28 31,-52-54-31,53 54 16,-53-54-1,27 1-15,-1-1 16,1 27-16,-1-53 15,-26 26-15,27-26 16,-1 27 0,1-27 15,26 0-15,-27-53-16,53-53 15,27-53-15,-79 106 16,26-79-16,26-53 15,-26 106-15,-27-1 16,-26 1-16,0 26 16,53-79-16,-53 52 15,0 1-15,0-27 16,0 53-16,0 0 16,0-53-16,0 53 15,0 27 32,-26 26-31,-1 0-1,-26 0 1</inkml:trace>
  <inkml:trace contextRef="#ctx0" brushRef="#br1" timeOffset="-187916.17">3678 23892 0,'0'-80'31,"0"1"-15,106 0-16,-54 26 31,1 26-31,-26 27 16,-1 0-16,1 0 16,26 0-1,0 0 1,0 0-16,-1 0 15,-25 0 1,26 27-16,0 26 16,-27 0-16,27 26 15,-26-26-15,52 53 16,-53-27-16,1 27 16,26 0-16,-27-53 15,1 26-15,-27-26 16,0 0-16,26 0 15,1 0-15,-1 0 16,0-27 15,-26-79 63,0-79-94,0 26 16,0-26-16,0 26 15,0-79 1,0 105-16,0-52 16,0 26-16,0 80 15,0-1-15,0 1 16,27 26-16,-1 0 47,1 0-32,26 0-15,26 0 16,-26 26-16,0 27 16,0 0-1,0 0-15,-27 53 16,27-80-16,-26 27 15,-27-26-15,0-1 16,26 1-16,-26 26 16,0-27-1,27 1 63,52-54-62,-53-26 0,54-79-16,-54 52 15,54-131-15,-54 131 16,1 1-16,52-80 16,-79 133-16,26-1 15,107 54 32,-107 52-47,-26-52 16,27 26-16,25 0 15,-25-1-15,26 1 16,-53 0-16,26-53 16,1 27-16,26-54 78,-53-26-63,79-52-15,-52 25 16,-1 1-16,53-1 16,-79 54-16,27 0 15,-1 26 1,1 0-1,-1 0 1,1 0-16,26 26 16,-53 27-16,53 0 15,-1 0-15,1-27 16,0-26 0,-26 0 30,-1 0-46,27 0 16,-53-26 62,27 26-78,-1 0 16,0 0 31</inkml:trace>
  <inkml:trace contextRef="#ctx0" brushRef="#br1" timeOffset="-182197.03">7197 24527 0,'0'-106'16,"0"53"-16,0-53 16,0 27-1,0-27-15,0 27 0,0-27 16,0 26-1,0-25-15,0 52 16,0-27-16,0 27 16,0 1-1,0-1-15,0 0 16,0-27-16,0 27 16,0 1-16,0-1 15,0 0-15,0 0 16,-27 0-16,-26 0 15,53 26 1,-53-25 0,27-1-16,-27 0 15,53 26-15,-53-26 16,53 27-16,-26-1 16,-1-26-16,1 1 15,-27-1-15,26 26 16,-26-26-16,27 53 15,-27-26 1,27 26 15,-1 0-31,-26 0 16,27 53 0,-27 0-1,26-53-15,-26 53 16,27-27-16,0 27 15,-27 0-15,26 26 16,27-26-16,-53 27 16,53-28-16,-79 28 15,52-1-15,1-52 16,-27 52-16,53-52 16,-26-1-16,-1 0 15,1 1 48,-27-27 30,26 0-93,1 0 16,-27-79-16,26 52 16,-25-105-16,25 79 15,1 0 1,-1 0-16,27 27 16,-26-1-16,-1 1 15,1-27 16,-1 53-31,1 0 79,-1 0-79,-25 0 31,-1 0-16,26 26-15,-26 54 16,0-28-16,0 54 16,27 0-16,-27-26 15,27-28-15,-1-25 16,-26 79-16,27-53 16,26-27-16,-53 27 15,53-27-15,-27 27 16,1-26-1,26-1-15,-53 27 16,0-26 15,53-1-31,-26-26 94,-27 0-78,26 0-1,-26-53-15,27 0 16,-1-53-16,-26 27 16,27 26-1,26 27-15,-26-1 16,-1 1 15,1 26 0,26-27-15,-27 27 31,1 0-47,-1 0 31,1 0-15,-1 0-16,1 0 15,-1 0-15,-25 0 16,25 0-16,-26 27 16,0 26-16,27-27 15,-1 1-15,-26 26 16,53-27-16,0 0 31,-53 27-15,53-26 156,-26-27-172,-27-27 15,27-52 1,26 0-16,-53-1 15,53 27-15,0-26 16,-27 26-16,1-26 16,26 52-1,0 1 1,-27 26 78,1 0-63,-1 0-31,-26 0 16,27 0-16,-53 26 15,26 27 1,0 106-16,0-80 0,0 1 15,27-54 1,-27 27-16,53-27 16,-53 1 15,53-1-15,0 1-16,0-1 15,0 1-15,0 26 16,0-27-16,0 27 15,0-27-15</inkml:trace>
  <inkml:trace contextRef="#ctx0" brushRef="#br1" timeOffset="-181051.63">2937 23945 0,'26'26'78,"1"1"-47,-27-1-15,26-26-1,27 0 141,-26-106-140,-27 53-16,26 0 16,-26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7:36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25876 11271 0,'-26'0'16,"-1"0"0,-26 0-1,1 0 1,-1 0-16,26 0 16,1 0-16,-1 0 15,-52 0 1,-27 53-1,27 0-15,-54 26 16,27 1 0,-237 158-16,210-159 15,-25 1-15,-1-1 16,79 0 0,1-52-1,-53 52-15,79-26 16,0 0-1,26-26 1,1 52-16,-1-53 16,-25 27-16,25 0 31,-105 132-31,52-105 16,54-27-16,-80 79 31,80-79-31,26 0 15,-27-27 1,27 1 0,0 26-16,0 0 15,0 0-15,0-27 32,0 0-32,0 1 15,0 26 48,53-80 30,53-26-77,-27 53 0,-26 0-16,106-79 15,-106 79-15,53-53 16,26 53-16,-26 0 31,317-53-31,-264 53 16,-27 0-16,53 0 15,-26 0-15,238-26 16,-212 26 0,1 0-16,-28 0 0,186 0 31,-185 0-31,0 0 16,-53 0-16,52 0 15,-52 0 1,26 0-16,80 0 15,-106 0-15,53 0 16,-53 0 0,-1 0-16,186 0 15,53 0 1,-79 0 0,52 53-16,-158-53 15,-53 0 1,26 0-16,-52 0 15,158 0 1,-185 0-16,26 0 16,-26-27 15,26 27-31,-26 0 0,80 0 16,-1-53-16,-26 53 0,26 0 15,80 0-15,-106-26 16,26 26-16,-79 0 15,0-27-15,0 1 16,-27 0 31,0-1-16,-26 1-15,0-1-16,0-26 15,0 27-15,0-1 16,0-26-16,0 0 16,0 27-16,0 0 15,0-27-15,0 26 16,0-26-16,0 0 16,-26 27-16,0-1 15,-1-26-15,-52-52 16,79 52-16,-53-27 15,0 27-15,26 1 16,27 25-16,-26 1 16,0-1-16,-1 1 15,1-1-15,-1 1 16,-52-1 0,26 27-16,-26-53 15,-1 53-15,-79-52 16,54 25-16,-54-26 15,53 27 1,-238-54 0,238 27-16,-132-26 15,106 79-15,-133-26 16,-158-54 0,238 80-16,158 0 46,-79-26-46,27 26 0,53 0 16,-27 0-16,26 0 16,-52 0-1,26 0-15,0 0 16,-26 0-16,-27 0 16,53 0-16,-27 0 15,-25 0-15,-81 0 16,107 0-1,-27 0-15,53 0 0,-26 0 32,-27 0-32,27 26 15,-80 1-15,53-27 16,-185 53 0,159-53-16,52 26 15,1-26-15,26 0 16,27 0-1,-1 0-15,1 0 32,-27 0-17,26 0 17,1 0-32,-27 0 31,0 0-31,0 0 0,27 0 15,-27 0-15,0 0 32,26-26-32</inkml:trace>
  <inkml:trace contextRef="#ctx0" brushRef="#br0" timeOffset="32692.16">39211 16060 0,'-26'0'79,"-27"53"-79,0 53 15,26-53-15,-25 53 16,-28 26-16,27 0 15,-53 54-15,27-28 16,53-25-16,-80 25 16,53-105-16,-53 27 47,-159 78-47,107-78 15,25-1-15,-52 0 16,26 27-16,1-26 15,-1-1-15,53-26 16,-26 26-16,52-26 16,-25 0-16,52-26 15,-80-1-15,80 1 16,-79-27-16,53 52 16,26-52-16,0 0 15,-26 27-15,-1-27 16,27 0-16,-52 0 15,52 26-15,-53-26 16,26 0-16,-25 0 16,52 0-16,0 0 15,26 0-15,1 0 16,-27 0-16,26 0 31,1 27-31,-1-27 16,-25 0-16,-1 26 15,26-26-15,-26 27 16,-26-1-16,0 1 16,-1 26-16,27-1 15,-26 1-15,52 0 16,-52 27-16,26-27 16,0 52-16,53-78 15,0 26-15,-53 0 16,53 26-16,0-52 15,0 26-15,0 26 16,0 0-16,53-26 16,27 53-16,25 26 15,-52-105-15,133 131 16,-81-105-16,54 53 16,26-26-16,80-1 15,-27-53-15,106 27 16,-79-53-16,79 27 15,105-27-15,54 0 16,79 0-16,53 0 16,80 0-1,78 0-15,-131 0 0,131 0 16,1 0-16,0 0 16,-80 0-1,-132 0-15,-79 0 16,-53 0-16,-80 0 15,54 0-15,-27 0 16,-53 0-16,-1 0 16,-25 0-16,-53 0 15,-107 0-15,-78 0 16,-1-27-16,-52-26 16,-1 53-16,-26-52 15,0 25-15,26-26 16,1 0-16,-1 0 15,54-53-15,-54 54 16,27 25-16,0-79 16,0 27-16,-27 0 15,1-27-15,-1 0 16,-26 0-16,0-26 16,0 52-16,0-52 15,0 79-15,-79-79 16,-53-53-16,26-1 15,26 54 1,1 0-16,26 0 16,-26-1-16,52 27 15,-26-26-15,-26-27 16,0 27-16,-1 26 16,-79-79-16,27 106 15,-27-27-15,27 0 16,-27 27-16,-26-1 15,-26 1-15,-54 26 16,27-26-16,-53 26 16,79 26-16,-79-26 15,-26 27-15,26-27 16,26 26-16,27-78 16,-53 25-16,26 1 15,54 26-15,25 27 16,1 26-16,26 0 15,1 0-15,25 0 16,-52 0-16,0 0 16,-53 0-16,53 0 15,-106 26-15,-1 27 16,54-27-16,-26 27 16,105-53-16,0 27 15,106-27 1,27 0-16</inkml:trace>
  <inkml:trace contextRef="#ctx0" brushRef="#br0" timeOffset="37917.99">4815 11377 0,'0'-26'0,"27"26"16,26 0-1,-27 0-15,54 79 16,-54-53-16,27 1 15,0-1-15,-53 1 16,53-1-16,-27 1 16,1-27 15,-1 0-15,1 0-16,52 0 15,53-27-15,106-158 16,-52 26-16,25 1 15,-25-28-15,-28 28 16,-105 105-16,-26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8:37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9049 0,'-26'0'15,"-1"0"-15,-52 0 16,26 0 15,0 26-31,0 1 16,0-1-16,0 1 15,27-1-15,-27 27 16,26-27-16,-26 54 16,0-27-16,-26 53 15,26 26-15,0 27 16,27-80-16,-54 80 16,27-53-16,-26 52 15,53-78-15,-1-1 16,1 0-16,-27 27 15,53-79-15,0-1 16,0 27-16,0 0 16,0-27-16,0 54 15,53-1-15,-27-26 16,106 53-16,1 0 16,-27-27-16,52 1 15,1-80 1,0 52-16,-80-25 15,80-1-15,-53 27 16,0 0-16,26-53 16,0 0-16,53 53 15,27-53-15,0 0 16,26 0-16,53-26 16,-53-27-16,-26-27 15,-27 27-15,0-52 16,-26 105-16,-53-80 15,-27 54-15,0-27 16,-79 26-16,53 1 16,0-27-16,0 0 15,0-26-15,53-1 16,-27-25-16,-26 52 16,27-53-16,-27 26 15,26-52-15,-79 53 16,53 26-16,-53-53 15,53 53-15,-53 0 16,0-26-16,0-27 16,-27 53-16,1-53 15,-27-26 1,27 26-16,-54-26 16,27 79-16,-26 0 15,26-26-15,26 79 16,-78-53-16,25 53 15,1 0-15,-27 0 16,-53 0-16,-26-27 16,-27 27-16,-52 0 15,-1 0-15,-26 0 16,53 0-16,-53 0 16,53 0-16,-27 27 15,27 52-15,79-26 16,-52 26-16,52-52 15,53 52-15,27-52 16,52-27-16,-78 26 16,78-26-16,-26 27 15,53-1-15,-53 0 16,53 1-16,-26-1 16,-1 27-16</inkml:trace>
  <inkml:trace contextRef="#ctx0" brushRef="#br0" timeOffset="1529.27">10213 11906 0,'-27'27'31,"27"105"-15,0-53-16,0 1 15,0 52-15,53 0 16,-53-52-16,0 26 16,27 52-16,-27-105 15,0 0-15,0 0 16,26-53-1,-26-26 64,0-27-79,80-80 15,-27-25-15,-27 105 16,27-106-16,-27 106 15,27 0-15,-53 27 16,27-1 47,26 27-63,26 27 15,-52 52-15,25-26 16,28 53-16,-54-27 15,1-52-15,-1 26 16,-26-27-16,27-26 16,-1 0 62,27 0-78,0 0 15,26-53-15,54-53 16,-28 27 0,-52-27-16,0 27 15,-26-1-15,-1 27 16,-26-26-16,0 26 16,0 27-16,0-1 15,0-26-15,-26 27 16,26-1-1,-27 27 17,-26 0-32,-26 27 15,26 26 1,-26 53-16,26-80 16,53 27-16,0-27 15,0 1-15,0 26 16,0-27-16,0 27 15,0-26-15,0-1 16,0 27-16,0 0 16,53-27-1,-53 1-15,26-27 16,27 0 0,53 0-1,-27 0-15,27 0 16,53 0-16,-27-27 15,-26-26-15,-27 0 16,-26 27-16,0 26 16,-53-26-16,0-1 15,0 1 1,0-1-16,0-26 16,27-26-16,-1 26 15,-26-26-15,53 26 16,-53 0-16</inkml:trace>
  <inkml:trace contextRef="#ctx0" brushRef="#br0" timeOffset="2624.25">12171 10689 0,'0'132'16,"53"27"-16,-27 53 15,27-27-15,-26 0 16,-27 1-16,52-54 16,-25 53-16,-27-79 15,79 26-15,-79-53 16,27 1-16,-1-27 16,-26 0-16,0-80 109,-79-132-93,52 27-16,-26 106 15,1-27-15,-28-53 16,54 80-16,-1-1 15,1-26 1,-1 27-16,27-1 16,-26 27-16,-1 0 93,-78 0-77,78 0-16,-26 53 16,27-26-16,26 52 31,0-53-15,0 27-1,0 0-15,0 0 16,26 0-1,-26-26 1,27-27 47,-1 0-48,27 0 1,-26 0-1,-1 0-15,0 0 16,27 0-16,0 0 16,0 0-16,-26 0 15,-1 0-15,1 0 16,-1 0 15</inkml:trace>
  <inkml:trace contextRef="#ctx0" brushRef="#br0" timeOffset="3689.04">11615 12091 0,'0'27'47,"0"-1"-32,0 27 1,27-26-16,-27-1 16,26 27 15,1-53 63,-1 0-94,1 0 15,-1 0-15,-26-26 63,0-1-63,0 1 15,0-1 1,0 1 78,0 79 31,26 0-125,27 0 15,-53-27-15,53 0 16,0 27-16,-53-26 16,27-1-1,-27 1-15,26-1 32</inkml:trace>
  <inkml:trace contextRef="#ctx0" brushRef="#br0" timeOffset="5136.81">39502 11959 0,'0'80'15,"0"78"-15,0-25 16,27 105-16,-27-80 16,53 1-16,-27 53 15,-26-133 1,27 54-16,-1-54 0,-26-26 15,27 0 1,-1-53-16,0 0 16,1 53-16,-1-53 15,27 0 1,0 0 0,27-53-1,-28 0-15</inkml:trace>
  <inkml:trace contextRef="#ctx0" brushRef="#br0" timeOffset="6769.54">39158 12965 0,'53'0'47,"80"-53"-31,25-27-16,54 54 15,-27-27-15,-53-26 16,1 52-16,-80 1 15,-27-1 64,1 27-64,-54 27 126,1 52-141,-80 0 15,79 1-15,1-27 16,-1 26-16,1 0 16,26-26-16,0 27 15,0 26-15,0-54 16,0 28 0,0-1-16,53-26 15,-53-106 63,0-53-62,0 27-16,0-27 16,0 53-16,0-26 15,0-27 1,0 53-16,0-26 15,0 26-15,26-27 16,1 54-16,-27-27 16,26 53 46,54 53-46,-80-27-16,79 54 15,-26-1-15,0-26 16,26 53-16,-52-80 16,-1 1-16,1-1 31,26 1 16,26 26-32,-53-53-15,1 0 16,26 0-16,-27 0 16,1 0 15,-27-80-15,0 1-1,0 53-15,0-27 16,0 0-16,0-27 15,0 27-15,0 0 16,0 1-16,0-1 16,0 0-16,0 0 15,26 106 110,1 0-125,-1 26 16,1 0-16,-1 1 16,27-1-16,-27-26 15,1-26-15,-27-1 16,26 27-16,1-53 31,-27-53 63</inkml:trace>
  <inkml:trace contextRef="#ctx0" brushRef="#br0" timeOffset="7048.83">40799 11668 0</inkml:trace>
  <inkml:trace contextRef="#ctx0" brushRef="#br0" timeOffset="7560.64">40958 11324 0,'26'80'15,"27"25"1,-27 1-16,-26-26 16,53 78-16,-53-78 15,0 26 1,0 26-16,53 27 16,-26-54-16,26 28 15,-27-54-15,-26-26 16,26-27-16,-26 1 15,27-27 1</inkml:trace>
  <inkml:trace contextRef="#ctx0" brushRef="#br0" timeOffset="10049.92">44715 16404 0,'26'0'16,"1"0"30,25 0-30,28 0 0,-27 0-16,53-53 15,-54 53-15,1 0 16,27-53 0,-27 27-1,0-1 1,-27 1-1,0 26-15,1-53 16,-1 0 0,1 0-16,-1 0 15,1 0-15,26-26 16,-27 26-16,1 53 16,-27-26-16,0-1 15,0 1-15,53-54 16,-53 1-1,52 26-15,-25-53 16,26-26-16,-53 26 16,53-79-16,-27 0 15,80-1-15,-106 28 16,53 52-16,-53-79 16,0 52-16,0-25 15,0 25-15,0-78 16,0 25-16,0 1 15,0-26 1,0 78-16,0-78 16,0 25-16,0 1 15,0 53-15,-26-27 16,-27 27-16,53 0 16,-53-27-16,-27 53 15,1-132-15,26 132 16,0-26-16,-26 52 15,26-52-15,0 79 16,53 27-16,-53-27 16,26 53-1,1 0 17,-27 0-17,27 0-15,-54 0 16,-26 0-16,27 0 15,26 0-15,0 0 16,27 0-16,-27-27 16,53 1 31</inkml:trace>
  <inkml:trace contextRef="#ctx0" brushRef="#br0" timeOffset="10505.53">44715 10186 0,'0'80'62,"0"-27"-62,0-27 16,-53 27-16,53-26 16,0-1-16,0 1 15,-53 25-15,53-25 16</inkml:trace>
  <inkml:trace contextRef="#ctx0" brushRef="#br0" timeOffset="10962.08">44609 10292 0,'26'0'15,"54"0"-15,-27 53 16,26 27-16,27-27 16,0 52-16,-1-52 15,-52-26-15,0 26 16,0-53 0,-26 26-1</inkml:trace>
  <inkml:trace contextRef="#ctx0" brushRef="#br0" timeOffset="11522.33">44873 10557 0,'0'79'0,"0"54"15,0-81-15,0 1 16,0 0-16,0-26 15,0-1-15,0 27 16</inkml:trace>
  <inkml:trace contextRef="#ctx0" brushRef="#br0" timeOffset="12091.49">44873 10478 0,'53'-80'63,"-53"54"-63,53-27 15,0-27-15,26 54 16,27-27-16,-79 27 16,26-1-16,-27 27 31</inkml:trace>
  <inkml:trace contextRef="#ctx0" brushRef="#br0" timeOffset="15110.59">21802 8572 0,'26'27'16,"1"52"-1,-1 107-15,27 25 0,-53-52 16,0 53 0,0-54-16,0 54 15,26-27-15,-26 27 16,53-53-1,-26-53-15,-27-27 0,0 0 16</inkml:trace>
  <inkml:trace contextRef="#ctx0" brushRef="#br0" timeOffset="16827.22">21855 8520 0,'53'0'47,"-27"0"-31,27 0-16,26 0 0,1 0 15,25 0 1,28 0-16,-1-27 15,53-52-15,-26 79 16,0 0-16,26-53 16,-26 53-16,26 0 15,-53 0-15,-79 0 16,0 0-16,0-27 16,-27 27-16,1 0 15,26-53-15,-27 53 16,1 0-16,-1-26 15,1 26 1,-1 0 125,1 53-126,-1 26-15,27 80 16,-27-27-16,27 106 16,27-79-16,-1 132 15,-52-185-15,25 0 16,-52-27-16,27 54 15,-1-107-15,1 27 16,-27 0-16,0 53 16,53-80-16,0 106 15,-53-52 1,53-1-16,-1 80 16,-25-106-16,-1 0 15,1-27-15,-159 27 156,26-53-156,-132 0 16,-53 0-16,-106 27 16,53 52-1,53-79-15,0 106 16,79-106-16,80 53 0,-1-53 16,54 0 15,53 0-31,-1 0 31,1 0-31,-27 0 31,26 0-31,1 0 32,26-53 77,0 26-93,-27-26-1,27 27-15,0-53 16,0 52-1,0 1-15,0-1 16,0-52-16,0 26 16,0 27-1,0-1-15,0-26 0,0 0 16,0 27-16,0-27 31,0 26-31,0 1 16</inkml:trace>
  <inkml:trace contextRef="#ctx0" brushRef="#br0" timeOffset="17627.13">21934 9842 0,'53'-26'109,"423"26"-109,-158 0 16,-27 0-16,26 0 16,-79 0-16,0 0 15,-52 0-15,-81 0 16,1 0-16,-79 0 15,26 0 32,-53-26-47,26 26 32</inkml:trace>
  <inkml:trace contextRef="#ctx0" brushRef="#br0" timeOffset="19635.83">23151 8811 0,'-53'0'78,"-26"0"-62,26 26-16,26 1 16,1-27-16,-1 0 15,1 26-15,0 0 47,-1-26-47,27 27 16,-26-27-16,26 26 94,-27 1-94,27 26 15,0 26-15,0-26 16,-26-26-16,26-1 15,0 0-15,0 1 204,53-27-189,-27 0-15,27 0 16,-27 0-16,1 0 31,-1 0-31,1 26 16,-1 1-1,1-27 1,-27 26 0,0 1-1,26 26 1,-26-27 15,0 1-31,0-1 16,0 0-1,0 1-15,-53-27 16,27 26 0,-1-26-16,1 27 15</inkml:trace>
  <inkml:trace contextRef="#ctx0" brushRef="#br0" timeOffset="22882.67">22384 10239 0,'-27'0'31,"27"27"-31,53 79 31,-53-80-31,53 1 0,-53-1 16,0 1-16,0-1 31,0 0 63,79-26-63,-26-105-15,0 52-1,27-53 1,-54 106 0,27 0 93,-26 106-93,-1-80-1,0 1-15</inkml:trace>
  <inkml:trace contextRef="#ctx0" brushRef="#br0" timeOffset="25734.76">23045 10186 0,'27'0'32,"-27"27"-17,0 26-15,0 0 16,0 0-16,0 0 16,0-27-1,0 1 32,0-1 31,26-26-78,27 0 63,-26-26-16,-27-1 31,0 1-63,0-1-15,0 1 16,0-1-16,0 1 109,0-1-77,26 1-32,-26-1 15,0 1 1,0-1-1,0 80 110,0 0-109,0 0-16,26 0 31,1 0-15,-1-53 0,1 27 30,-1-1-46,1-26 79,26-26-79,-27-1 15,1 1 1,-1-1-16,0 27 15,-26-26 1,27-27-16,-27 26 16,0 1-1,0-1-15,0-26 16,0 1 31,0-1-32,0 26-15,-27-26 16,27 27-16,0-27 16,0 0 31,0 79 31,0 27-63,0-26 1,53 26-16,-53-27 16,0 1-16,0-1 31,53 1-31,-53 25 0,27 1 0,-1-26 15,1 26 1,-27-27 0,26 1-1,-26 26 17,27-53-17,-1 0-15,0 26 31,1-26 16,-1 0-47,27 0 16,-53-53 15,27 27-31,-1-54 16,-26 27-16,0 27 15,0-27 1,0 0 0,0 27-16,0-1 0,0 1 15,0-27 63,-26 53 79,-1-27-157,1 1 15,26-1-15,-27 27 32,27-26-17,0-1 16,0 80 94,53-26-125,-53-1 16,53 1 0,-53-1-16,27 54 15,-1-80-15,-26 26 16,0 1-16,53 52 31,0 0-31,-53-52 16,26-27 15,1 26 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9:10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8493 8493 0,'-26'0'31,"-1"-26"-31,-26 26 16,0 0-1,0 0-15,-52 0 16,25 0-16,54 0 16,-27 0 15,-370 264-31,184-105 16,-25 0-16,52-27 15,53-79-15,27 53 16,79-27-16,27-79 15,-1 27 1,27-1-16,-26 27 16,26-27-16,0 27 15,-27 53-15,27-53 16,0 53-16,0-27 16,0 54-16,0-28 15,0 81-15,0-54 16,27 53-16,79 53 15,-80-79-15,54-27 16,-1 27-16,-26 0 16,26-80-16,-26 1 15,0-54-15,0 1 16,26-1-16,-26 27 16,0-53-16,0 0 15,-27 0-15,27 0 16,0 0-16,27 0 15,26-53-15,52 0 16,1 27-16,132-54 16,0 1-16,80-1 15,105-105-15,-53 79 16,0 27-16,1-27 16,-54-26-16,-26 53 15,0-1 1,-53-105-16,-132 132 15,0-53-15,-54 27 16,-25 26-16,-54 0 16,27-53-16,-53 53 15,53-26-15,-53-80 16,0 53-16,0 27 16,0-27-16,0 53 15,-53-79-15,-26-27 16,26 27-16,-106-27 15,53 27-15,-105-27 16,-1 53-16,-79 0 16,0-26-16,-53 26 15,-53 0-15,-26 27 16,52 53-16,80 26 16,53 0-16,27 0 15,131 0-15,1 26 16,-1 1-16,54-27 15,-106 105 1,26 28 0,-26-107-16,-27 53 15,0 27-15,0 0 16,1 0 0,78 0-16,-52 0 15,79-80-15,0 53 16,27-26-16,-27-26 15,26 79-15</inkml:trace>
  <inkml:trace contextRef="#ctx0" brushRef="#br0" timeOffset="1496.87">10345 18918 0,'-53'-27'0,"27"27"15,-27 0-15,-26 0 16,-54 27-16,-26 52 15,1-26-15,-1 53 16,0-27-16,106-26 16,-26 0-16,26 53 15,0-27 1,53-52-16,-26-1 16,-27 1-16,53-1 15,0 1-15,0 25 16,0 28-16,0-54 15,0 54-15,0 25 16,53 1-16,26-26 16,-26-1-16,-27-52 15,27 25 1,-26-52-16,132 53 16,-54 0-16,133 53 15,-26-53-15,0-53 16,-27 0-16,27 0 15,-80-26-15,27-54 16,-1 1-16,-52 26 16,0 0-16,53 27 15,-53-54-15,26 80 16,0-53-16,27 0 16,-106 27-16,79-54 15,-52 28-15,-1-54 16,0 0-16,-79 53 15,0-53 1,0 27-16,0 26 16,0 0-16,0 0 15,0-53-15,-79 27 16,26 26-16,-79-79 16,79 79-16,-132-53 15,26 0-15,0 27 16,0 52-16,-52 27 15,-1 0-15,27 0 16,-27 0-16,80 0 16,-53 0-16,79 27 15,0-1-15,53 1 16,-26 25-16,26-25 47,53 52-47,0 54 15</inkml:trace>
  <inkml:trace contextRef="#ctx0" brushRef="#br0" timeOffset="2785.12">20399 19050 0,'0'0'0,"-105"0"0,-28 0 16,1 0-16,0 0 16,-27-26-16,53 26 15,53 0-15,27 0 16,-27 0-16,0 0 15,26 52-15,-78 28 16,52-54-16,0 27 16,-27 0-16,80-26 15,-53 52-15,1-26 16,25 0-16,-26 0 16,27 26-16,26-52 15,0 25-15,0 1 16,0 80-1,0-1-15,0-53 16,0 27-16,0-26 16,26-1-16,27-26 15,0 53-15,26-27 16,54 0-16,-1-26 16,-26-26-16,53 26 15,52-53-15,-26 26 16,-26-26-16,0 0 15,26 0-15,0 0 16,-52 0-16,105 0 16,0 0-16,0 0 15,27 0-15,-27-26 16,0-54-16,0 54 16,-53-80-16,-105 27 15,-1 52-15,-79 1 16,26-27-16,-26 26 15,0-26-15,0 1 16,0-28 0,0 1-16,0-54 0,0 28 15,0-1-15,0 0 16,0-26-16,0 52 16,-26-25-16,-1 78 15,-25-79 1,-1 80-16,53-1 15,-27 27-15,-26 0 16,-26 0-16,26 0 16,-53 0-16,27 0 15,-27 0-15,-26 0 16,-27 0-16,-53 0 16,-52 0-16,-1 0 15,-52 0-15,-1-79 16,80 26-16,79 27 15,53-1-15,80 27 16,-1 0 0</inkml:trace>
  <inkml:trace contextRef="#ctx0" brushRef="#br0" timeOffset="4151.47">12647 15505 0,'-79'79'47,"-54"0"-47,80 1 15,-79 52-15,79-79 16,-26 79-16,0-26 16,26 0-16,53 26 15,-53-26-15,26 0 16,27-27-16,-53 54 15,53-81-15,0 54 16,0-26-16,0-27 16,0 52-16,0-25 15,0-27-15,0 0 16,53 26-16,0 27 16,27 0-1,-28-80-15,28 27 16,26-53-16,52 53 15,-105 26-15,106-52 16,-27-27-16,-26 0 16,27 26-16,-54 1 15,27-27-15,0 0 16,-27 0-16,53-27 16,0 1-16,27-54 15,0 1-15,-53 0 16,26-1-16,27-26 15,-53 27-15,-53 53 16,-27-27-16,1 26 16,-1-26-16,0 27 15,1-54-15,-27 28 16,79-1-16,-52-53 16,-27-53-16,0 80 15,26 26-15,-26 0 16,27 0-16,-27 0 15,0 27-15,0-1 16,0-26-16,0 0 16,0 0-1,-53 0 1,0 0-16,-53-52 16,27 52-16,-107-27 15,28 54-15,-54-27 16,-53 27-16,27 26 15,-26-53-15,105 53 16,-106 0-16,107 0 16,-54 0-16,27 0 15,0 53-15,52-1 16,54-52-16,-53 27 16,79 26-16,-53-27 15,53-26-15,26 0 16,1 27-1</inkml:trace>
  <inkml:trace contextRef="#ctx0" brushRef="#br0" timeOffset="6079.77">15505 17462 0,'26'0'31,"239"-52"-15,-80 25-16,53-26 15,-79 27-15,52 26 16,-105-27-16,0 27 16,-79-26 31,-1 26-47,53 0 15,54-53-15,-1 53 16,-26 0-16,26 0 15,-53 0-15,-26 0 16</inkml:trace>
  <inkml:trace contextRef="#ctx0" brushRef="#br0" timeOffset="7712.86">30030 18759 0,'0'-27'47,"-132"80"-32,79 0-15,27-53 16,-27 80-16,26-54 16,1 54-16,26-54 31,0 27-31,0 0 15,0 26-15,0 54 16,0-54-16,0-26 16,0 0-16,53 26 15,-27 0-15,-26-26 16,79 53-16,-52-79 16,52 26-1,1 52-15,-27-52 16,79-26-16,-26 26 0,52 26 15,1-52 1,-26-27-16,25 52 16,-78-52-16,-27 0 15,-1 0-15,1-26 16,-26 0 0,26-1-16,-53 1 15,26 26-15,27-27 16,-26 1-16,25 26 15,54-27-15,-79 1 16,-1-1 0,-26 1-16,27 26 15,-27-27-15,26 1 16,1-27-16,-1 27 16,-26-1-16,27-26 15,-27-26-15,26-1 16,-26-25-16,0 25 15,0-26-15,0 27 16,-53 0-16,-26-1 16,26 27-16,0 0 15,-106-79-15,0 26 16,-105 0 0,-107-52-16,1 78 15,-27 1-15,106 79 16,159 0-16,-53 0 15,26-26-15,26-1 16,81 1-16,-54 26 16,26 0-16,27 0 15,27 26 1,-53-26-16,26 0 16,0 0-1</inkml:trace>
  <inkml:trace contextRef="#ctx0" brushRef="#br0" timeOffset="8490.57">24765 17568 0,'26'-26'47,"504"-27"-47,-160 26 16,-26-52-16,0 79 15,-53-106-15,-53 53 16,-106 53-16,54 0 16,-81 0-1,-52 0 1,-26 0-16,-1 0 15</inkml:trace>
  <inkml:trace contextRef="#ctx0" brushRef="#br0" timeOffset="9248.67">27093 16695 0,'0'53'46,"27"-26"-30,52 52-16,-52-79 16,26 26-1,-27-26 17,0 53-32,-26-26 31,27-27-16,-27 26 17,0 80-17,0-27-15,0 27 16,0-26-16,-27 52 16,-25-26-16,-1 26 15,26-53-15,-52 1 16,79-27-16,-27-27 15,1 27-15,26-26 94,26-1-78,1 27-1</inkml:trace>
  <inkml:trace contextRef="#ctx0" brushRef="#br0" timeOffset="10769.11">40296 19076 0,'0'-26'31,"-79"26"-15,26 0-16,0 26 16,0 54-16,-26-27 15,52-27-15,-26 54 16,27-27-16,-27 52 16,53-25-16,0-27 15,0 26-15,-53-26 16,53 26-1,0-26-15,0 0 16,0 53-16,0-27 16,26-52-16,54 52 15,-54-52-15,27 26 16,26-53-16,27 0 16,-26 0-16,52 0 15,0 0-15,27 0 16,0 0-16,-27 0 15,27 0-15,52 0 16,28 0-16,25-27 16,1-26-16,-1 53 15,1 0-15,-53 0 16,-54 0-16,-25 0 16,-80 0-16,-1-26 15,-52-1 16,0-79-31,0 53 16,0 1-16,0 25 16,-26-26-1,26 0-15,0 27 16,-53-54-16,27 54 16,-27-27-16,-106-26 15,53-1-15,-106 1 16,54-53-16,-1 52 15,-79-26-15,26 27 16,53 26-16,27 27 16,53 26-16,-27 0 15,53 0-15,0 0 16,-26 0-16,26 0 16,0 0-16,-53 0 15,80 0-15,-27 0 16,26 0-1,1 0 1</inkml:trace>
  <inkml:trace contextRef="#ctx0" brushRef="#br0" timeOffset="12368.91">32702 15610 0,'0'0'0,"-264"106"16,158-53-16,-26 0 16,79 0-16,-26 0 15,-1 26-15,27 1 16,0-27-16,53-27 16,-26 27-16,26 26 15,0-26 1,0 53-16,0-27 15,0-26-15,0 53 16,0-26-16,0 52 16,0-26-16,0-27 15,26 27-15,54 0 16,-27-53-16,79 79 16,-53-79-16,54 0 15,25 26-15,27-52 16,27 26-16,53-27 15,-54 0-15,-25 1 16,52-27-16,-27 53 16,54-27-16,-106-26 15,52 0-15,-52 0 16,-79 0-16,25 0 16,-52 0-16,0-53 15,0 27-15,-26-1 16,-1-25-16,0 25 15,-26 1 1,0-80-16,0 53 0,0-27 16,0-25-16,0 25 15,0-26-15,0 27 16,0-27-16,-79-26 16,-53 0-1,-27-27-15,-79-79 16,-27 105-16,-79-52 15,53 106-15,80 79 16,52-79-16,80 79 16,26-27-16,53 1 15,-53 52 32,53 27-47,0 0 16,-80 53-16</inkml:trace>
  <inkml:trace contextRef="#ctx0" brushRef="#br0" timeOffset="13056.2">35242 16854 0,'27'0'62,"264"0"-62,79-26 16,27-27-16,-79 26 15,26-79-15,0 106 16,-80-79-16,-105 26 16,-106 53-16,0-26 15</inkml:trace>
  <inkml:trace contextRef="#ctx0" brushRef="#br0" timeOffset="13922.65">37386 16272 0,'158'53'15,"-52"26"-15,26-52 16,-52-1-16,-1 27 16,1 0-16,-27-27 15,-27 1 1,-26-1 62,-26 27-78,-80 53 16,26 53-16,-26 79 15,27 0-15,0-53 16,26 53-16,26-52 16,-26 25-16,53-78 15,0-54 1,0-26-16,27 26 15,-1-79-15,1 0 16</inkml:trace>
  <inkml:trace contextRef="#ctx0" brushRef="#br0" timeOffset="15169.29">43550 15769 0,'0'0'16,"-26"-26"-16,0 26 0,-1-53 15,-26 53-15,-26 0 16,-1 0 0,-52 53-16,-53 0 15,26 52-15,-26-25 16,26-1-16,0-52 16,80 52-16,53-53 15,-27 1-15,26 26 16,1-53-16,26 53 15,-27-27-15,1 1 16,26 52-16,0 0 16,0 1-16,0 26 15,26-27-15,1 0 16,52 107-16,1-54 16,-1 0-16,0-52 15,1 25-15,-1-52 16,0 53-16,80-53 15,-53 26-15,26-26 16,80-26-16,-53-27 16,26 0-16,-79 0 15,26 0-15,-53 0 16,-26 0-16,27 0 16,-27-27-1,-27 1-15,27-1 16,0 27-16,0 0 15,26 0-15,1 0 16,-54-26-16,53 0 16,-26-1-16,-26 1 15,-1-27 1,-26-27-16,0 1 16,0 26-16,0-53 15,0 53-15,0-26 16,0 0-16,0-1 15,0 1-15,0 26 16,0 0-16,0 0 16,-26-53-16,-27 53 15,0-53-15,0 54 16,27-28-16,-1 54 16,-26-27-16,-26-53 15,26 53-15,-79-106 16,79 133-16,-159-106 15,0 52-15,-79 54 16,0-54-16,-26 27 16,132 53-1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5-13T15:19:3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10769 0,'53'0'31,"0"0"-15,-26 0 0,-27 26-1,26 0-15,54 27 16,-1 27-16,53-1 15,-79-52-15,-53-1 16,53-26 0,-26 0-1,26 0-15,-27 0 32,27-26-32,-27-27 15,1 0-15,26-80 16,53 1-16,-54-27 15,54 54-15,27-54 16,25-26-16,-78 79 16,52-79-16,-106 132 15,1 53-15,-27-27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6.svg"/><Relationship Id="rId7" Type="http://schemas.openxmlformats.org/officeDocument/2006/relationships/image" Target="../media/image27.svg"/><Relationship Id="rId12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4.sv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97370" y="1563242"/>
            <a:ext cx="11893260" cy="5731327"/>
            <a:chOff x="0" y="0"/>
            <a:chExt cx="3132381" cy="15094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2381" cy="1509485"/>
            </a:xfrm>
            <a:custGeom>
              <a:avLst/>
              <a:gdLst/>
              <a:ahLst/>
              <a:cxnLst/>
              <a:rect l="l" t="t" r="r" b="b"/>
              <a:pathLst>
                <a:path w="3132381" h="1509485">
                  <a:moveTo>
                    <a:pt x="0" y="0"/>
                  </a:moveTo>
                  <a:lnTo>
                    <a:pt x="3132381" y="0"/>
                  </a:lnTo>
                  <a:lnTo>
                    <a:pt x="3132381" y="1509485"/>
                  </a:lnTo>
                  <a:lnTo>
                    <a:pt x="0" y="1509485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2381" cy="1547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5637076"/>
            <a:ext cx="4144945" cy="4114800"/>
          </a:xfrm>
          <a:custGeom>
            <a:avLst/>
            <a:gdLst/>
            <a:ahLst/>
            <a:cxnLst/>
            <a:rect l="l" t="t" r="r" b="b"/>
            <a:pathLst>
              <a:path w="4144945" h="4114800">
                <a:moveTo>
                  <a:pt x="0" y="0"/>
                </a:moveTo>
                <a:lnTo>
                  <a:pt x="4144945" y="0"/>
                </a:lnTo>
                <a:lnTo>
                  <a:pt x="41449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3593387" y="5637076"/>
            <a:ext cx="3665913" cy="4114800"/>
          </a:xfrm>
          <a:custGeom>
            <a:avLst/>
            <a:gdLst/>
            <a:ahLst/>
            <a:cxnLst/>
            <a:rect l="l" t="t" r="r" b="b"/>
            <a:pathLst>
              <a:path w="3665913" h="4114800">
                <a:moveTo>
                  <a:pt x="3665913" y="0"/>
                </a:moveTo>
                <a:lnTo>
                  <a:pt x="0" y="0"/>
                </a:lnTo>
                <a:lnTo>
                  <a:pt x="0" y="4114800"/>
                </a:lnTo>
                <a:lnTo>
                  <a:pt x="3665913" y="4114800"/>
                </a:lnTo>
                <a:lnTo>
                  <a:pt x="36659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37921" y="2813359"/>
            <a:ext cx="10812159" cy="191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79"/>
              </a:lnSpc>
            </a:pPr>
            <a:r>
              <a:rPr lang="en-US" sz="11199">
                <a:solidFill>
                  <a:srgbClr val="1C2143"/>
                </a:solidFill>
                <a:latin typeface="Coustard"/>
              </a:rPr>
              <a:t>Our Agenda</a:t>
            </a:r>
          </a:p>
        </p:txBody>
      </p:sp>
      <p:sp>
        <p:nvSpPr>
          <p:cNvPr id="8" name="Freeform 8"/>
          <p:cNvSpPr/>
          <p:nvPr/>
        </p:nvSpPr>
        <p:spPr>
          <a:xfrm>
            <a:off x="6958531" y="720843"/>
            <a:ext cx="4370938" cy="1684798"/>
          </a:xfrm>
          <a:custGeom>
            <a:avLst/>
            <a:gdLst/>
            <a:ahLst/>
            <a:cxnLst/>
            <a:rect l="l" t="t" r="r" b="b"/>
            <a:pathLst>
              <a:path w="4370938" h="1684798">
                <a:moveTo>
                  <a:pt x="0" y="0"/>
                </a:moveTo>
                <a:lnTo>
                  <a:pt x="4370938" y="0"/>
                </a:lnTo>
                <a:lnTo>
                  <a:pt x="4370938" y="1684798"/>
                </a:lnTo>
                <a:lnTo>
                  <a:pt x="0" y="1684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72105" y="5224967"/>
            <a:ext cx="6743790" cy="150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C2143"/>
                </a:solidFill>
                <a:latin typeface="Montserrat Classic"/>
              </a:rPr>
              <a:t>Learning all about LinkedList - Singly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371" y="2437334"/>
            <a:ext cx="16210929" cy="7500765"/>
            <a:chOff x="0" y="0"/>
            <a:chExt cx="4269545" cy="19755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9545" cy="1975510"/>
            </a:xfrm>
            <a:custGeom>
              <a:avLst/>
              <a:gdLst/>
              <a:ahLst/>
              <a:cxnLst/>
              <a:rect l="l" t="t" r="r" b="b"/>
              <a:pathLst>
                <a:path w="4269545" h="1975510">
                  <a:moveTo>
                    <a:pt x="0" y="0"/>
                  </a:moveTo>
                  <a:lnTo>
                    <a:pt x="4269545" y="0"/>
                  </a:lnTo>
                  <a:lnTo>
                    <a:pt x="4269545" y="1975510"/>
                  </a:lnTo>
                  <a:lnTo>
                    <a:pt x="0" y="1975510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69545" cy="20231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792784" y="5974026"/>
            <a:ext cx="3004494" cy="4040272"/>
          </a:xfrm>
          <a:custGeom>
            <a:avLst/>
            <a:gdLst/>
            <a:ahLst/>
            <a:cxnLst/>
            <a:rect l="l" t="t" r="r" b="b"/>
            <a:pathLst>
              <a:path w="3004494" h="4040272">
                <a:moveTo>
                  <a:pt x="0" y="0"/>
                </a:moveTo>
                <a:lnTo>
                  <a:pt x="3004493" y="0"/>
                </a:lnTo>
                <a:lnTo>
                  <a:pt x="3004493" y="4040273"/>
                </a:lnTo>
                <a:lnTo>
                  <a:pt x="0" y="4040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80126" y="321316"/>
            <a:ext cx="12927748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What is Linked List in DS?</a:t>
            </a:r>
          </a:p>
        </p:txBody>
      </p:sp>
      <p:sp>
        <p:nvSpPr>
          <p:cNvPr id="7" name="Freeform 7"/>
          <p:cNvSpPr/>
          <p:nvPr/>
        </p:nvSpPr>
        <p:spPr>
          <a:xfrm rot="-1099781">
            <a:off x="143552" y="1652271"/>
            <a:ext cx="4073437" cy="1570125"/>
          </a:xfrm>
          <a:custGeom>
            <a:avLst/>
            <a:gdLst/>
            <a:ahLst/>
            <a:cxnLst/>
            <a:rect l="l" t="t" r="r" b="b"/>
            <a:pathLst>
              <a:path w="4073437" h="1570125">
                <a:moveTo>
                  <a:pt x="0" y="0"/>
                </a:moveTo>
                <a:lnTo>
                  <a:pt x="4073437" y="0"/>
                </a:lnTo>
                <a:lnTo>
                  <a:pt x="4073437" y="1570125"/>
                </a:lnTo>
                <a:lnTo>
                  <a:pt x="0" y="157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12641" y="3356083"/>
            <a:ext cx="14282390" cy="345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6"/>
              </a:lnSpc>
            </a:pPr>
            <a:r>
              <a:rPr lang="en-US" sz="6611">
                <a:solidFill>
                  <a:srgbClr val="1C2143"/>
                </a:solidFill>
                <a:latin typeface="Coustard"/>
              </a:rPr>
              <a:t>A linked list is a linear data structure consisting of a sequence of elements called nodes.   </a:t>
            </a:r>
          </a:p>
        </p:txBody>
      </p:sp>
      <p:sp>
        <p:nvSpPr>
          <p:cNvPr id="9" name="Freeform 9"/>
          <p:cNvSpPr/>
          <p:nvPr/>
        </p:nvSpPr>
        <p:spPr>
          <a:xfrm>
            <a:off x="8169355" y="6807092"/>
            <a:ext cx="2618836" cy="2963431"/>
          </a:xfrm>
          <a:custGeom>
            <a:avLst/>
            <a:gdLst/>
            <a:ahLst/>
            <a:cxnLst/>
            <a:rect l="l" t="t" r="r" b="b"/>
            <a:pathLst>
              <a:path w="2618836" h="2963431">
                <a:moveTo>
                  <a:pt x="0" y="0"/>
                </a:moveTo>
                <a:lnTo>
                  <a:pt x="2618836" y="0"/>
                </a:lnTo>
                <a:lnTo>
                  <a:pt x="2618836" y="2963431"/>
                </a:lnTo>
                <a:lnTo>
                  <a:pt x="0" y="2963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075" r="-293803"/>
            </a:stretch>
          </a:blipFill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7D863E-0E82-441D-9B8F-EB1D7D429A35}"/>
                  </a:ext>
                </a:extLst>
              </p14:cNvPr>
              <p14:cNvContentPartPr/>
              <p14:nvPr/>
            </p14:nvContentPartPr>
            <p14:xfrm>
              <a:off x="8029440" y="7048440"/>
              <a:ext cx="2581920" cy="166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7D863E-0E82-441D-9B8F-EB1D7D429A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0080" y="7039080"/>
                <a:ext cx="2600640" cy="168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371" y="2437334"/>
            <a:ext cx="16210929" cy="7366074"/>
            <a:chOff x="0" y="0"/>
            <a:chExt cx="4269545" cy="1940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9545" cy="1940036"/>
            </a:xfrm>
            <a:custGeom>
              <a:avLst/>
              <a:gdLst/>
              <a:ahLst/>
              <a:cxnLst/>
              <a:rect l="l" t="t" r="r" b="b"/>
              <a:pathLst>
                <a:path w="4269545" h="1940036">
                  <a:moveTo>
                    <a:pt x="0" y="0"/>
                  </a:moveTo>
                  <a:lnTo>
                    <a:pt x="4269545" y="0"/>
                  </a:lnTo>
                  <a:lnTo>
                    <a:pt x="4269545" y="1940036"/>
                  </a:lnTo>
                  <a:lnTo>
                    <a:pt x="0" y="1940036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69545" cy="1987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0126" y="321316"/>
            <a:ext cx="13937932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What is Node in Linked List?</a:t>
            </a:r>
          </a:p>
        </p:txBody>
      </p:sp>
      <p:sp>
        <p:nvSpPr>
          <p:cNvPr id="6" name="Freeform 6"/>
          <p:cNvSpPr/>
          <p:nvPr/>
        </p:nvSpPr>
        <p:spPr>
          <a:xfrm rot="-1099781">
            <a:off x="143552" y="1652271"/>
            <a:ext cx="4073437" cy="1570125"/>
          </a:xfrm>
          <a:custGeom>
            <a:avLst/>
            <a:gdLst/>
            <a:ahLst/>
            <a:cxnLst/>
            <a:rect l="l" t="t" r="r" b="b"/>
            <a:pathLst>
              <a:path w="4073437" h="1570125">
                <a:moveTo>
                  <a:pt x="0" y="0"/>
                </a:moveTo>
                <a:lnTo>
                  <a:pt x="4073437" y="0"/>
                </a:lnTo>
                <a:lnTo>
                  <a:pt x="4073437" y="1570125"/>
                </a:lnTo>
                <a:lnTo>
                  <a:pt x="0" y="157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35668" y="2884664"/>
            <a:ext cx="14282390" cy="698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56"/>
              </a:lnSpc>
            </a:pPr>
            <a:r>
              <a:rPr lang="en-US" sz="6611">
                <a:solidFill>
                  <a:srgbClr val="1C2143"/>
                </a:solidFill>
                <a:latin typeface="Coustard"/>
              </a:rPr>
              <a:t>A node is the basic building block of a linked list. </a:t>
            </a:r>
          </a:p>
          <a:p>
            <a:pPr algn="l">
              <a:lnSpc>
                <a:spcPts val="9256"/>
              </a:lnSpc>
            </a:pPr>
            <a:r>
              <a:rPr lang="en-US" sz="6611">
                <a:solidFill>
                  <a:srgbClr val="1C2143"/>
                </a:solidFill>
                <a:latin typeface="Coustard"/>
              </a:rPr>
              <a:t>It's like a little container that holds two things:</a:t>
            </a:r>
          </a:p>
          <a:p>
            <a:pPr marL="1427434" lvl="1" indent="-713717" algn="l">
              <a:lnSpc>
                <a:spcPts val="9256"/>
              </a:lnSpc>
              <a:buAutoNum type="arabicPeriod"/>
            </a:pPr>
            <a:r>
              <a:rPr lang="en-US" sz="6611">
                <a:solidFill>
                  <a:srgbClr val="1C2143"/>
                </a:solidFill>
                <a:latin typeface="Coustard"/>
              </a:rPr>
              <a:t> Data</a:t>
            </a:r>
          </a:p>
          <a:p>
            <a:pPr marL="1427434" lvl="1" indent="-713717" algn="l">
              <a:lnSpc>
                <a:spcPts val="9256"/>
              </a:lnSpc>
              <a:buAutoNum type="arabicPeriod"/>
            </a:pPr>
            <a:r>
              <a:rPr lang="en-US" sz="6611">
                <a:solidFill>
                  <a:srgbClr val="1C2143"/>
                </a:solidFill>
                <a:latin typeface="Coustard"/>
              </a:rPr>
              <a:t> Next (Pointer)</a:t>
            </a:r>
          </a:p>
        </p:txBody>
      </p:sp>
      <p:sp>
        <p:nvSpPr>
          <p:cNvPr id="8" name="Freeform 8"/>
          <p:cNvSpPr/>
          <p:nvPr/>
        </p:nvSpPr>
        <p:spPr>
          <a:xfrm>
            <a:off x="14910638" y="6246728"/>
            <a:ext cx="3004494" cy="4040272"/>
          </a:xfrm>
          <a:custGeom>
            <a:avLst/>
            <a:gdLst/>
            <a:ahLst/>
            <a:cxnLst/>
            <a:rect l="l" t="t" r="r" b="b"/>
            <a:pathLst>
              <a:path w="3004494" h="4040272">
                <a:moveTo>
                  <a:pt x="0" y="0"/>
                </a:moveTo>
                <a:lnTo>
                  <a:pt x="3004494" y="0"/>
                </a:lnTo>
                <a:lnTo>
                  <a:pt x="3004494" y="4040272"/>
                </a:lnTo>
                <a:lnTo>
                  <a:pt x="0" y="404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473AC0-848D-4971-874B-2738CD838AFF}"/>
                  </a:ext>
                </a:extLst>
              </p14:cNvPr>
              <p14:cNvContentPartPr/>
              <p14:nvPr/>
            </p14:nvContentPartPr>
            <p14:xfrm>
              <a:off x="9458280" y="4010040"/>
              <a:ext cx="6582240" cy="374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473AC0-848D-4971-874B-2738CD838A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8920" y="4000680"/>
                <a:ext cx="6600960" cy="376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371" y="2437334"/>
            <a:ext cx="16210929" cy="7366074"/>
            <a:chOff x="0" y="0"/>
            <a:chExt cx="4269545" cy="1940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9545" cy="1940036"/>
            </a:xfrm>
            <a:custGeom>
              <a:avLst/>
              <a:gdLst/>
              <a:ahLst/>
              <a:cxnLst/>
              <a:rect l="l" t="t" r="r" b="b"/>
              <a:pathLst>
                <a:path w="4269545" h="1940036">
                  <a:moveTo>
                    <a:pt x="0" y="0"/>
                  </a:moveTo>
                  <a:lnTo>
                    <a:pt x="4269545" y="0"/>
                  </a:lnTo>
                  <a:lnTo>
                    <a:pt x="4269545" y="1940036"/>
                  </a:lnTo>
                  <a:lnTo>
                    <a:pt x="0" y="1940036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69545" cy="1987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0126" y="321316"/>
            <a:ext cx="13937932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Breakdown of Node</a:t>
            </a:r>
          </a:p>
        </p:txBody>
      </p:sp>
      <p:sp>
        <p:nvSpPr>
          <p:cNvPr id="6" name="Freeform 6"/>
          <p:cNvSpPr/>
          <p:nvPr/>
        </p:nvSpPr>
        <p:spPr>
          <a:xfrm rot="-1099781">
            <a:off x="143552" y="1652271"/>
            <a:ext cx="4073437" cy="1570125"/>
          </a:xfrm>
          <a:custGeom>
            <a:avLst/>
            <a:gdLst/>
            <a:ahLst/>
            <a:cxnLst/>
            <a:rect l="l" t="t" r="r" b="b"/>
            <a:pathLst>
              <a:path w="4073437" h="1570125">
                <a:moveTo>
                  <a:pt x="0" y="0"/>
                </a:moveTo>
                <a:lnTo>
                  <a:pt x="4073437" y="0"/>
                </a:lnTo>
                <a:lnTo>
                  <a:pt x="4073437" y="1570125"/>
                </a:lnTo>
                <a:lnTo>
                  <a:pt x="0" y="157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30665" y="2953464"/>
            <a:ext cx="15283288" cy="278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6026" lvl="1" indent="-578013" algn="l">
              <a:lnSpc>
                <a:spcPts val="7496"/>
              </a:lnSpc>
              <a:buAutoNum type="arabicPeriod"/>
            </a:pPr>
            <a:r>
              <a:rPr lang="en-US" sz="5354">
                <a:solidFill>
                  <a:srgbClr val="1C2143"/>
                </a:solidFill>
                <a:latin typeface="Coustard"/>
              </a:rPr>
              <a:t>Data: Holds the value of the element.</a:t>
            </a:r>
          </a:p>
          <a:p>
            <a:pPr marL="1156026" lvl="1" indent="-578013" algn="l">
              <a:lnSpc>
                <a:spcPts val="7496"/>
              </a:lnSpc>
              <a:buAutoNum type="arabicPeriod"/>
            </a:pPr>
            <a:r>
              <a:rPr lang="en-US" sz="5354">
                <a:solidFill>
                  <a:srgbClr val="1C2143"/>
                </a:solidFill>
                <a:latin typeface="Coustard"/>
              </a:rPr>
              <a:t>Next (Pointer): Points to the next node in the sequence.</a:t>
            </a:r>
          </a:p>
        </p:txBody>
      </p:sp>
      <p:sp>
        <p:nvSpPr>
          <p:cNvPr id="8" name="Freeform 8"/>
          <p:cNvSpPr/>
          <p:nvPr/>
        </p:nvSpPr>
        <p:spPr>
          <a:xfrm>
            <a:off x="1355462" y="5876141"/>
            <a:ext cx="15588963" cy="3539713"/>
          </a:xfrm>
          <a:custGeom>
            <a:avLst/>
            <a:gdLst/>
            <a:ahLst/>
            <a:cxnLst/>
            <a:rect l="l" t="t" r="r" b="b"/>
            <a:pathLst>
              <a:path w="15588963" h="3539713">
                <a:moveTo>
                  <a:pt x="0" y="0"/>
                </a:moveTo>
                <a:lnTo>
                  <a:pt x="15588963" y="0"/>
                </a:lnTo>
                <a:lnTo>
                  <a:pt x="15588963" y="3539712"/>
                </a:lnTo>
                <a:lnTo>
                  <a:pt x="0" y="353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55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910638" y="6246728"/>
            <a:ext cx="3004494" cy="4040272"/>
          </a:xfrm>
          <a:custGeom>
            <a:avLst/>
            <a:gdLst/>
            <a:ahLst/>
            <a:cxnLst/>
            <a:rect l="l" t="t" r="r" b="b"/>
            <a:pathLst>
              <a:path w="3004494" h="4040272">
                <a:moveTo>
                  <a:pt x="0" y="0"/>
                </a:moveTo>
                <a:lnTo>
                  <a:pt x="3004494" y="0"/>
                </a:lnTo>
                <a:lnTo>
                  <a:pt x="3004494" y="4040272"/>
                </a:lnTo>
                <a:lnTo>
                  <a:pt x="0" y="40402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2D3DC3-3F85-49C9-AB97-554CDB44E88E}"/>
                  </a:ext>
                </a:extLst>
              </p14:cNvPr>
              <p14:cNvContentPartPr/>
              <p14:nvPr/>
            </p14:nvContentPartPr>
            <p14:xfrm>
              <a:off x="1362240" y="2943360"/>
              <a:ext cx="15125760" cy="6353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2D3DC3-3F85-49C9-AB97-554CDB44E8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2880" y="2934000"/>
                <a:ext cx="15144480" cy="63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00" y="2128334"/>
            <a:ext cx="8087048" cy="7675074"/>
            <a:chOff x="0" y="0"/>
            <a:chExt cx="2129922" cy="20214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9922" cy="2021419"/>
            </a:xfrm>
            <a:custGeom>
              <a:avLst/>
              <a:gdLst/>
              <a:ahLst/>
              <a:cxnLst/>
              <a:rect l="l" t="t" r="r" b="b"/>
              <a:pathLst>
                <a:path w="2129922" h="2021419">
                  <a:moveTo>
                    <a:pt x="0" y="0"/>
                  </a:moveTo>
                  <a:lnTo>
                    <a:pt x="2129922" y="0"/>
                  </a:lnTo>
                  <a:lnTo>
                    <a:pt x="2129922" y="2021419"/>
                  </a:lnTo>
                  <a:lnTo>
                    <a:pt x="0" y="2021419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29922" cy="2069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70045" y="2128334"/>
            <a:ext cx="8042543" cy="7675074"/>
            <a:chOff x="0" y="0"/>
            <a:chExt cx="2118201" cy="20214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18201" cy="2021419"/>
            </a:xfrm>
            <a:custGeom>
              <a:avLst/>
              <a:gdLst/>
              <a:ahLst/>
              <a:cxnLst/>
              <a:rect l="l" t="t" r="r" b="b"/>
              <a:pathLst>
                <a:path w="2118201" h="2021419">
                  <a:moveTo>
                    <a:pt x="0" y="0"/>
                  </a:moveTo>
                  <a:lnTo>
                    <a:pt x="2118201" y="0"/>
                  </a:lnTo>
                  <a:lnTo>
                    <a:pt x="2118201" y="2021419"/>
                  </a:lnTo>
                  <a:lnTo>
                    <a:pt x="0" y="2021419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18201" cy="2069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218235" y="1683467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8" y="0"/>
                </a:lnTo>
                <a:lnTo>
                  <a:pt x="3555578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13527" y="1826130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9" y="0"/>
                </a:lnTo>
                <a:lnTo>
                  <a:pt x="3555579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64206" y="3406475"/>
            <a:ext cx="2359587" cy="4632444"/>
          </a:xfrm>
          <a:custGeom>
            <a:avLst/>
            <a:gdLst/>
            <a:ahLst/>
            <a:cxnLst/>
            <a:rect l="l" t="t" r="r" b="b"/>
            <a:pathLst>
              <a:path w="2359587" h="4632444">
                <a:moveTo>
                  <a:pt x="0" y="0"/>
                </a:moveTo>
                <a:lnTo>
                  <a:pt x="2359588" y="0"/>
                </a:lnTo>
                <a:lnTo>
                  <a:pt x="2359588" y="4632443"/>
                </a:lnTo>
                <a:lnTo>
                  <a:pt x="0" y="4632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3305" r="-12571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26605" y="304806"/>
            <a:ext cx="15486879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Advantages and Disadvantages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7679" y="2849130"/>
            <a:ext cx="7516690" cy="491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 algn="l">
              <a:lnSpc>
                <a:spcPts val="5600"/>
              </a:lnSpc>
              <a:buAutoNum type="arabicPeriod"/>
            </a:pPr>
            <a:r>
              <a:rPr lang="en-US" sz="4000">
                <a:solidFill>
                  <a:srgbClr val="1C2143"/>
                </a:solidFill>
                <a:latin typeface="Montserrat Classic"/>
              </a:rPr>
              <a:t>Non Contiguous (Flexible Memory Allocation)</a:t>
            </a:r>
          </a:p>
          <a:p>
            <a:pPr marL="863601" lvl="1" indent="-431801" algn="l">
              <a:lnSpc>
                <a:spcPts val="5600"/>
              </a:lnSpc>
              <a:buAutoNum type="arabicPeriod"/>
            </a:pPr>
            <a:r>
              <a:rPr lang="en-US" sz="4000">
                <a:solidFill>
                  <a:srgbClr val="1C2143"/>
                </a:solidFill>
                <a:latin typeface="Montserrat Classic"/>
              </a:rPr>
              <a:t>Dynamic size (not fixed size unlike array) </a:t>
            </a:r>
          </a:p>
          <a:p>
            <a:pPr marL="863601" lvl="1" indent="-431801" algn="l">
              <a:lnSpc>
                <a:spcPts val="5600"/>
              </a:lnSpc>
              <a:buAutoNum type="arabicPeriod"/>
            </a:pPr>
            <a:r>
              <a:rPr lang="en-US" sz="4000">
                <a:solidFill>
                  <a:srgbClr val="1C2143"/>
                </a:solidFill>
                <a:latin typeface="Montserrat Classic"/>
              </a:rPr>
              <a:t> Time Complexity is O(1) in insertion and deletion (compare to arrays)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70045" y="2574006"/>
            <a:ext cx="8042543" cy="63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3856" lvl="1" indent="-356928" algn="l">
              <a:lnSpc>
                <a:spcPts val="4628"/>
              </a:lnSpc>
              <a:buAutoNum type="arabicPeriod"/>
            </a:pPr>
            <a:r>
              <a:rPr lang="en-US" sz="3306">
                <a:solidFill>
                  <a:srgbClr val="1C2143"/>
                </a:solidFill>
                <a:latin typeface="Montserrat Classic"/>
              </a:rPr>
              <a:t> Linked lists have slower random access than arrays.</a:t>
            </a:r>
          </a:p>
          <a:p>
            <a:pPr marL="713856" lvl="1" indent="-356928" algn="l">
              <a:lnSpc>
                <a:spcPts val="4628"/>
              </a:lnSpc>
              <a:buAutoNum type="arabicPeriod"/>
            </a:pPr>
            <a:r>
              <a:rPr lang="en-US" sz="3306">
                <a:solidFill>
                  <a:srgbClr val="1C2143"/>
                </a:solidFill>
                <a:latin typeface="Montserrat Classic"/>
              </a:rPr>
              <a:t>Each linked list node requires extra memory for references.</a:t>
            </a:r>
          </a:p>
          <a:p>
            <a:pPr marL="713856" lvl="1" indent="-356928" algn="l">
              <a:lnSpc>
                <a:spcPts val="4628"/>
              </a:lnSpc>
              <a:buAutoNum type="arabicPeriod"/>
            </a:pPr>
            <a:r>
              <a:rPr lang="en-US" sz="3306">
                <a:solidFill>
                  <a:srgbClr val="1C2143"/>
                </a:solidFill>
                <a:latin typeface="Montserrat Classic"/>
              </a:rPr>
              <a:t>Linked lists entail complex implementation compared to arrays.</a:t>
            </a:r>
          </a:p>
          <a:p>
            <a:pPr marL="713856" lvl="1" indent="-356928" algn="l">
              <a:lnSpc>
                <a:spcPts val="4628"/>
              </a:lnSpc>
              <a:buAutoNum type="arabicPeriod"/>
            </a:pPr>
            <a:r>
              <a:rPr lang="en-US" sz="3306">
                <a:solidFill>
                  <a:srgbClr val="1C2143"/>
                </a:solidFill>
                <a:latin typeface="Montserrat Classic"/>
              </a:rPr>
              <a:t> Linked lists may have limited cache efficiency.</a:t>
            </a:r>
          </a:p>
          <a:p>
            <a:pPr marL="713856" lvl="1" indent="-356928" algn="l">
              <a:lnSpc>
                <a:spcPts val="4628"/>
              </a:lnSpc>
              <a:buAutoNum type="arabicPeriod"/>
            </a:pPr>
            <a:r>
              <a:rPr lang="en-US" sz="3306">
                <a:solidFill>
                  <a:srgbClr val="1C2143"/>
                </a:solidFill>
                <a:latin typeface="Montserrat Classic"/>
              </a:rPr>
              <a:t>Traversing linked lists, especially in reverse, can be cumbersome.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649A7-41DF-4002-BB40-C3DE608AE2C7}"/>
                  </a:ext>
                </a:extLst>
              </p14:cNvPr>
              <p14:cNvContentPartPr/>
              <p14:nvPr/>
            </p14:nvContentPartPr>
            <p14:xfrm>
              <a:off x="38160" y="47520"/>
              <a:ext cx="16373880" cy="929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649A7-41DF-4002-BB40-C3DE608AE2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" y="38160"/>
                <a:ext cx="16392600" cy="931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00" y="2128334"/>
            <a:ext cx="5309044" cy="7675074"/>
            <a:chOff x="0" y="0"/>
            <a:chExt cx="1398267" cy="20214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8267" cy="2021419"/>
            </a:xfrm>
            <a:custGeom>
              <a:avLst/>
              <a:gdLst/>
              <a:ahLst/>
              <a:cxnLst/>
              <a:rect l="l" t="t" r="r" b="b"/>
              <a:pathLst>
                <a:path w="1398267" h="2021419">
                  <a:moveTo>
                    <a:pt x="0" y="0"/>
                  </a:moveTo>
                  <a:lnTo>
                    <a:pt x="1398267" y="0"/>
                  </a:lnTo>
                  <a:lnTo>
                    <a:pt x="1398267" y="2021419"/>
                  </a:lnTo>
                  <a:lnTo>
                    <a:pt x="0" y="2021419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98267" cy="2069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27800" y="2128334"/>
            <a:ext cx="5309044" cy="4883374"/>
            <a:chOff x="0" y="0"/>
            <a:chExt cx="1398267" cy="1286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8267" cy="1286156"/>
            </a:xfrm>
            <a:custGeom>
              <a:avLst/>
              <a:gdLst/>
              <a:ahLst/>
              <a:cxnLst/>
              <a:rect l="l" t="t" r="r" b="b"/>
              <a:pathLst>
                <a:path w="1398267" h="1286156">
                  <a:moveTo>
                    <a:pt x="0" y="0"/>
                  </a:moveTo>
                  <a:lnTo>
                    <a:pt x="1398267" y="0"/>
                  </a:lnTo>
                  <a:lnTo>
                    <a:pt x="1398267" y="1286156"/>
                  </a:lnTo>
                  <a:lnTo>
                    <a:pt x="0" y="1286156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98267" cy="1333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03544" y="2128334"/>
            <a:ext cx="5309044" cy="7675074"/>
            <a:chOff x="0" y="0"/>
            <a:chExt cx="1398267" cy="20214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8267" cy="2021419"/>
            </a:xfrm>
            <a:custGeom>
              <a:avLst/>
              <a:gdLst/>
              <a:ahLst/>
              <a:cxnLst/>
              <a:rect l="l" t="t" r="r" b="b"/>
              <a:pathLst>
                <a:path w="1398267" h="2021419">
                  <a:moveTo>
                    <a:pt x="0" y="0"/>
                  </a:moveTo>
                  <a:lnTo>
                    <a:pt x="1398267" y="0"/>
                  </a:lnTo>
                  <a:lnTo>
                    <a:pt x="1398267" y="2021419"/>
                  </a:lnTo>
                  <a:lnTo>
                    <a:pt x="0" y="2021419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398267" cy="2069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156287" y="6037594"/>
            <a:ext cx="3975427" cy="3765813"/>
          </a:xfrm>
          <a:custGeom>
            <a:avLst/>
            <a:gdLst/>
            <a:ahLst/>
            <a:cxnLst/>
            <a:rect l="l" t="t" r="r" b="b"/>
            <a:pathLst>
              <a:path w="3975427" h="3765813">
                <a:moveTo>
                  <a:pt x="0" y="0"/>
                </a:moveTo>
                <a:lnTo>
                  <a:pt x="3975426" y="0"/>
                </a:lnTo>
                <a:lnTo>
                  <a:pt x="3975426" y="3765814"/>
                </a:lnTo>
                <a:lnTo>
                  <a:pt x="0" y="376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9233" y="1711830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8" y="0"/>
                </a:lnTo>
                <a:lnTo>
                  <a:pt x="3555578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404533" y="1711830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8" y="0"/>
                </a:lnTo>
                <a:lnTo>
                  <a:pt x="3555578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979833" y="1711830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8" y="0"/>
                </a:lnTo>
                <a:lnTo>
                  <a:pt x="3555578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26605" y="304806"/>
            <a:ext cx="15486879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What we will do?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6852" y="2505091"/>
            <a:ext cx="4492253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4F8F77"/>
                </a:solidFill>
                <a:latin typeface="Montserrat Classic"/>
              </a:rPr>
              <a:t>Operation To Do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66439" y="2505091"/>
            <a:ext cx="4492253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369694"/>
                </a:solidFill>
                <a:latin typeface="Montserrat Classic"/>
              </a:rPr>
              <a:t>Goals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21232" y="2505091"/>
            <a:ext cx="4492253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369694"/>
                </a:solidFill>
                <a:latin typeface="Montserrat Classic"/>
              </a:rPr>
              <a:t>Quick Write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60895" y="3493294"/>
            <a:ext cx="4492253" cy="4427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addFirst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showData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addLast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deleteFirst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deleteLast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  <a:p>
            <a:pPr marL="906895" lvl="1" indent="-453447" algn="l">
              <a:lnSpc>
                <a:spcPts val="5880"/>
              </a:lnSpc>
              <a:buAutoNum type="arabicPeriod"/>
            </a:pPr>
            <a:r>
              <a:rPr lang="en-US" sz="4200" dirty="0" err="1">
                <a:solidFill>
                  <a:srgbClr val="1C2143"/>
                </a:solidFill>
                <a:latin typeface="Montserrat Classic"/>
              </a:rPr>
              <a:t>getSize</a:t>
            </a:r>
            <a:r>
              <a:rPr lang="en-US" sz="4200" dirty="0">
                <a:solidFill>
                  <a:srgbClr val="1C2143"/>
                </a:solidFill>
                <a:latin typeface="Montserrat Classic"/>
              </a:rPr>
              <a:t>()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66439" y="3255647"/>
            <a:ext cx="4492253" cy="2198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C2143"/>
                </a:solidFill>
                <a:latin typeface="Montserrat Classic"/>
              </a:rPr>
              <a:t>Will Implement with generics type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96646" y="3493294"/>
            <a:ext cx="4862654" cy="3684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1C2143"/>
                </a:solidFill>
                <a:latin typeface="Montserrat Classic"/>
              </a:rPr>
              <a:t>Nothing here actually but implementation of the LinkedList class (singly)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C0934A-C180-42E3-BA6B-2C3F4686D114}"/>
                  </a:ext>
                </a:extLst>
              </p14:cNvPr>
              <p14:cNvContentPartPr/>
              <p14:nvPr/>
            </p14:nvContentPartPr>
            <p14:xfrm>
              <a:off x="1733400" y="3819600"/>
              <a:ext cx="15916680" cy="3534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C0934A-C180-42E3-BA6B-2C3F4686D1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4040" y="3810240"/>
                <a:ext cx="15935400" cy="35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371" y="2437334"/>
            <a:ext cx="16210929" cy="6469008"/>
            <a:chOff x="0" y="0"/>
            <a:chExt cx="4269545" cy="17037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9545" cy="1703772"/>
            </a:xfrm>
            <a:custGeom>
              <a:avLst/>
              <a:gdLst/>
              <a:ahLst/>
              <a:cxnLst/>
              <a:rect l="l" t="t" r="r" b="b"/>
              <a:pathLst>
                <a:path w="4269545" h="1703772">
                  <a:moveTo>
                    <a:pt x="0" y="0"/>
                  </a:moveTo>
                  <a:lnTo>
                    <a:pt x="4269545" y="0"/>
                  </a:lnTo>
                  <a:lnTo>
                    <a:pt x="4269545" y="1703772"/>
                  </a:lnTo>
                  <a:lnTo>
                    <a:pt x="0" y="1703772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69545" cy="175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01035" y="685684"/>
            <a:ext cx="13224011" cy="1075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6308">
                <a:solidFill>
                  <a:srgbClr val="FAF8F0"/>
                </a:solidFill>
                <a:latin typeface="Coustard"/>
              </a:rPr>
              <a:t>Example of Singly LinkedList</a:t>
            </a:r>
          </a:p>
        </p:txBody>
      </p:sp>
      <p:sp>
        <p:nvSpPr>
          <p:cNvPr id="6" name="Freeform 6"/>
          <p:cNvSpPr/>
          <p:nvPr/>
        </p:nvSpPr>
        <p:spPr>
          <a:xfrm>
            <a:off x="1386578" y="2826119"/>
            <a:ext cx="15514844" cy="5691438"/>
          </a:xfrm>
          <a:custGeom>
            <a:avLst/>
            <a:gdLst/>
            <a:ahLst/>
            <a:cxnLst/>
            <a:rect l="l" t="t" r="r" b="b"/>
            <a:pathLst>
              <a:path w="15514844" h="5691438">
                <a:moveTo>
                  <a:pt x="0" y="0"/>
                </a:moveTo>
                <a:lnTo>
                  <a:pt x="15514844" y="0"/>
                </a:lnTo>
                <a:lnTo>
                  <a:pt x="15514844" y="5691438"/>
                </a:lnTo>
                <a:lnTo>
                  <a:pt x="0" y="569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29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5501" y="6876398"/>
            <a:ext cx="3139090" cy="3282319"/>
          </a:xfrm>
          <a:custGeom>
            <a:avLst/>
            <a:gdLst/>
            <a:ahLst/>
            <a:cxnLst/>
            <a:rect l="l" t="t" r="r" b="b"/>
            <a:pathLst>
              <a:path w="3139090" h="3282319">
                <a:moveTo>
                  <a:pt x="0" y="0"/>
                </a:moveTo>
                <a:lnTo>
                  <a:pt x="3139091" y="0"/>
                </a:lnTo>
                <a:lnTo>
                  <a:pt x="3139091" y="3282318"/>
                </a:lnTo>
                <a:lnTo>
                  <a:pt x="0" y="3282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99781">
            <a:off x="143552" y="1652271"/>
            <a:ext cx="4073437" cy="1570125"/>
          </a:xfrm>
          <a:custGeom>
            <a:avLst/>
            <a:gdLst/>
            <a:ahLst/>
            <a:cxnLst/>
            <a:rect l="l" t="t" r="r" b="b"/>
            <a:pathLst>
              <a:path w="4073437" h="1570125">
                <a:moveTo>
                  <a:pt x="0" y="0"/>
                </a:moveTo>
                <a:lnTo>
                  <a:pt x="4073437" y="0"/>
                </a:lnTo>
                <a:lnTo>
                  <a:pt x="4073437" y="1570125"/>
                </a:lnTo>
                <a:lnTo>
                  <a:pt x="0" y="1570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411A71-C477-4FD2-8FF2-1477AFBE8883}"/>
                  </a:ext>
                </a:extLst>
              </p14:cNvPr>
              <p14:cNvContentPartPr/>
              <p14:nvPr/>
            </p14:nvContentPartPr>
            <p14:xfrm>
              <a:off x="2095560" y="2971800"/>
              <a:ext cx="14487840" cy="2934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411A71-C477-4FD2-8FF2-1477AFBE88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6200" y="2962440"/>
                <a:ext cx="14506560" cy="295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371" y="2437334"/>
            <a:ext cx="16210929" cy="6469008"/>
            <a:chOff x="0" y="0"/>
            <a:chExt cx="4269545" cy="17037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9545" cy="1703772"/>
            </a:xfrm>
            <a:custGeom>
              <a:avLst/>
              <a:gdLst/>
              <a:ahLst/>
              <a:cxnLst/>
              <a:rect l="l" t="t" r="r" b="b"/>
              <a:pathLst>
                <a:path w="4269545" h="1703772">
                  <a:moveTo>
                    <a:pt x="0" y="0"/>
                  </a:moveTo>
                  <a:lnTo>
                    <a:pt x="4269545" y="0"/>
                  </a:lnTo>
                  <a:lnTo>
                    <a:pt x="4269545" y="1703772"/>
                  </a:lnTo>
                  <a:lnTo>
                    <a:pt x="0" y="1703772"/>
                  </a:lnTo>
                  <a:close/>
                </a:path>
              </a:pathLst>
            </a:custGeom>
            <a:solidFill>
              <a:srgbClr val="FAF8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69545" cy="175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01035" y="685684"/>
            <a:ext cx="13224011" cy="1075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6308">
                <a:solidFill>
                  <a:srgbClr val="FAF8F0"/>
                </a:solidFill>
                <a:latin typeface="Coustard"/>
              </a:rPr>
              <a:t>Example of Singly LinkedList(2)</a:t>
            </a:r>
          </a:p>
        </p:txBody>
      </p:sp>
      <p:sp>
        <p:nvSpPr>
          <p:cNvPr id="6" name="Freeform 6"/>
          <p:cNvSpPr/>
          <p:nvPr/>
        </p:nvSpPr>
        <p:spPr>
          <a:xfrm>
            <a:off x="14755501" y="6876398"/>
            <a:ext cx="3139090" cy="3282319"/>
          </a:xfrm>
          <a:custGeom>
            <a:avLst/>
            <a:gdLst/>
            <a:ahLst/>
            <a:cxnLst/>
            <a:rect l="l" t="t" r="r" b="b"/>
            <a:pathLst>
              <a:path w="3139090" h="3282319">
                <a:moveTo>
                  <a:pt x="0" y="0"/>
                </a:moveTo>
                <a:lnTo>
                  <a:pt x="3139091" y="0"/>
                </a:lnTo>
                <a:lnTo>
                  <a:pt x="3139091" y="3282318"/>
                </a:lnTo>
                <a:lnTo>
                  <a:pt x="0" y="3282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99781">
            <a:off x="143552" y="1652271"/>
            <a:ext cx="4073437" cy="1570125"/>
          </a:xfrm>
          <a:custGeom>
            <a:avLst/>
            <a:gdLst/>
            <a:ahLst/>
            <a:cxnLst/>
            <a:rect l="l" t="t" r="r" b="b"/>
            <a:pathLst>
              <a:path w="4073437" h="1570125">
                <a:moveTo>
                  <a:pt x="0" y="0"/>
                </a:moveTo>
                <a:lnTo>
                  <a:pt x="4073437" y="0"/>
                </a:lnTo>
                <a:lnTo>
                  <a:pt x="4073437" y="1570125"/>
                </a:lnTo>
                <a:lnTo>
                  <a:pt x="0" y="157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56306" y="2919557"/>
            <a:ext cx="15173828" cy="4987740"/>
          </a:xfrm>
          <a:custGeom>
            <a:avLst/>
            <a:gdLst/>
            <a:ahLst/>
            <a:cxnLst/>
            <a:rect l="l" t="t" r="r" b="b"/>
            <a:pathLst>
              <a:path w="15173828" h="4987740">
                <a:moveTo>
                  <a:pt x="0" y="0"/>
                </a:moveTo>
                <a:lnTo>
                  <a:pt x="15173828" y="0"/>
                </a:lnTo>
                <a:lnTo>
                  <a:pt x="15173828" y="4987740"/>
                </a:lnTo>
                <a:lnTo>
                  <a:pt x="0" y="4987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362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307050" y="2741794"/>
            <a:ext cx="4635048" cy="897370"/>
            <a:chOff x="0" y="0"/>
            <a:chExt cx="1220753" cy="2363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20753" cy="236344"/>
            </a:xfrm>
            <a:custGeom>
              <a:avLst/>
              <a:gdLst/>
              <a:ahLst/>
              <a:cxnLst/>
              <a:rect l="l" t="t" r="r" b="b"/>
              <a:pathLst>
                <a:path w="1220753" h="236344">
                  <a:moveTo>
                    <a:pt x="0" y="0"/>
                  </a:moveTo>
                  <a:lnTo>
                    <a:pt x="1220753" y="0"/>
                  </a:lnTo>
                  <a:lnTo>
                    <a:pt x="1220753" y="236344"/>
                  </a:lnTo>
                  <a:lnTo>
                    <a:pt x="0" y="236344"/>
                  </a:ln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220753" cy="283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D99EBA-CB8E-4EDC-8CCE-F32FA2BB0FC7}"/>
                  </a:ext>
                </a:extLst>
              </p14:cNvPr>
              <p14:cNvContentPartPr/>
              <p14:nvPr/>
            </p14:nvContentPartPr>
            <p14:xfrm>
              <a:off x="2314440" y="2838600"/>
              <a:ext cx="13754520" cy="4667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D99EBA-CB8E-4EDC-8CCE-F32FA2BB0F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5080" y="2829240"/>
                <a:ext cx="13773240" cy="468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6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33547" y="8162014"/>
            <a:ext cx="2844137" cy="1096286"/>
          </a:xfrm>
          <a:custGeom>
            <a:avLst/>
            <a:gdLst/>
            <a:ahLst/>
            <a:cxnLst/>
            <a:rect l="l" t="t" r="r" b="b"/>
            <a:pathLst>
              <a:path w="2844137" h="1096286">
                <a:moveTo>
                  <a:pt x="0" y="0"/>
                </a:moveTo>
                <a:lnTo>
                  <a:pt x="2844137" y="0"/>
                </a:lnTo>
                <a:lnTo>
                  <a:pt x="2844137" y="1096286"/>
                </a:lnTo>
                <a:lnTo>
                  <a:pt x="0" y="109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94253" y="8360231"/>
            <a:ext cx="3555578" cy="814551"/>
          </a:xfrm>
          <a:custGeom>
            <a:avLst/>
            <a:gdLst/>
            <a:ahLst/>
            <a:cxnLst/>
            <a:rect l="l" t="t" r="r" b="b"/>
            <a:pathLst>
              <a:path w="3555578" h="814551">
                <a:moveTo>
                  <a:pt x="0" y="0"/>
                </a:moveTo>
                <a:lnTo>
                  <a:pt x="3555578" y="0"/>
                </a:lnTo>
                <a:lnTo>
                  <a:pt x="3555578" y="814551"/>
                </a:lnTo>
                <a:lnTo>
                  <a:pt x="0" y="81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06047" y="8346062"/>
            <a:ext cx="3264708" cy="842888"/>
          </a:xfrm>
          <a:custGeom>
            <a:avLst/>
            <a:gdLst/>
            <a:ahLst/>
            <a:cxnLst/>
            <a:rect l="l" t="t" r="r" b="b"/>
            <a:pathLst>
              <a:path w="3264708" h="842888">
                <a:moveTo>
                  <a:pt x="0" y="0"/>
                </a:moveTo>
                <a:lnTo>
                  <a:pt x="3264708" y="0"/>
                </a:lnTo>
                <a:lnTo>
                  <a:pt x="3264708" y="842889"/>
                </a:lnTo>
                <a:lnTo>
                  <a:pt x="0" y="842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33547" y="3194357"/>
            <a:ext cx="1829643" cy="1848124"/>
          </a:xfrm>
          <a:custGeom>
            <a:avLst/>
            <a:gdLst/>
            <a:ahLst/>
            <a:cxnLst/>
            <a:rect l="l" t="t" r="r" b="b"/>
            <a:pathLst>
              <a:path w="1829643" h="1848124">
                <a:moveTo>
                  <a:pt x="0" y="0"/>
                </a:moveTo>
                <a:lnTo>
                  <a:pt x="1829643" y="0"/>
                </a:lnTo>
                <a:lnTo>
                  <a:pt x="1829643" y="1848125"/>
                </a:lnTo>
                <a:lnTo>
                  <a:pt x="0" y="1848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44465" y="5474595"/>
            <a:ext cx="2242590" cy="1602432"/>
          </a:xfrm>
          <a:custGeom>
            <a:avLst/>
            <a:gdLst/>
            <a:ahLst/>
            <a:cxnLst/>
            <a:rect l="l" t="t" r="r" b="b"/>
            <a:pathLst>
              <a:path w="2242590" h="1602432">
                <a:moveTo>
                  <a:pt x="0" y="0"/>
                </a:moveTo>
                <a:lnTo>
                  <a:pt x="2242589" y="0"/>
                </a:lnTo>
                <a:lnTo>
                  <a:pt x="2242589" y="1602433"/>
                </a:lnTo>
                <a:lnTo>
                  <a:pt x="0" y="1602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54399" y="321316"/>
            <a:ext cx="11284002" cy="262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AF8F0"/>
                </a:solidFill>
                <a:latin typeface="Coustard"/>
              </a:rPr>
              <a:t>Give me a thank if you love this video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87054" y="2994332"/>
            <a:ext cx="7569124" cy="181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9"/>
              </a:lnSpc>
            </a:pPr>
            <a:r>
              <a:rPr lang="en-US" sz="10635">
                <a:solidFill>
                  <a:srgbClr val="FAF8F0"/>
                </a:solidFill>
                <a:latin typeface="Coustard"/>
              </a:rPr>
              <a:t>@alamin5g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87054" y="5266136"/>
            <a:ext cx="7569124" cy="181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9"/>
              </a:lnSpc>
            </a:pPr>
            <a:r>
              <a:rPr lang="en-US" sz="10635">
                <a:solidFill>
                  <a:srgbClr val="FAF8F0"/>
                </a:solidFill>
                <a:latin typeface="Coustard"/>
              </a:rPr>
              <a:t>@alamin5g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90970E-5EE6-420E-AE35-55FF323D9BC7}"/>
                  </a:ext>
                </a:extLst>
              </p14:cNvPr>
              <p14:cNvContentPartPr/>
              <p14:nvPr/>
            </p14:nvContentPartPr>
            <p14:xfrm>
              <a:off x="2628720" y="3495600"/>
              <a:ext cx="591120" cy="49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90970E-5EE6-420E-AE35-55FF323D9B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9360" y="3486240"/>
                <a:ext cx="609840" cy="51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243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Coustard</vt:lpstr>
      <vt:lpstr>Arial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Class Agenda Presentation in Blue Peach and White Illustrative Style</dc:title>
  <cp:lastModifiedBy>Al Amin Rakib</cp:lastModifiedBy>
  <cp:revision>2</cp:revision>
  <dcterms:created xsi:type="dcterms:W3CDTF">2006-08-16T00:00:00Z</dcterms:created>
  <dcterms:modified xsi:type="dcterms:W3CDTF">2024-05-13T16:40:25Z</dcterms:modified>
  <dc:identifier>DAGFBVfL-Wk</dc:identifier>
</cp:coreProperties>
</file>