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F759-DC85-4C55-A7D5-876F5FE74813}" type="datetimeFigureOut">
              <a:rPr lang="en-US" smtClean="0"/>
              <a:pPr/>
              <a:t>22/10/2021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9154-43A3-43AD-8097-64F93AEABA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and SERVLETS Tutorial</a:t>
            </a:r>
            <a:br>
              <a:rPr lang="en-US" dirty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create new maven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--maven is java build tool  it help us to manage all dependencies.</a:t>
            </a:r>
          </a:p>
          <a:p>
            <a:r>
              <a:rPr lang="en-US" dirty="0" smtClean="0"/>
              <a:t>2. See</a:t>
            </a:r>
            <a:r>
              <a:rPr lang="en-US" b="1" dirty="0" smtClean="0"/>
              <a:t> pom.xml </a:t>
            </a:r>
            <a:r>
              <a:rPr lang="en-US" dirty="0" smtClean="0"/>
              <a:t>and edit as per our need.</a:t>
            </a:r>
          </a:p>
          <a:p>
            <a:r>
              <a:rPr lang="en-US" dirty="0" smtClean="0"/>
              <a:t>3.</a:t>
            </a:r>
            <a:r>
              <a:rPr lang="en-US" b="1" dirty="0" smtClean="0"/>
              <a:t>Servlet.java </a:t>
            </a:r>
            <a:r>
              <a:rPr lang="en-US" dirty="0" smtClean="0"/>
              <a:t> act as controller  (request and response)</a:t>
            </a:r>
            <a:endParaRPr lang="en-US" b="1" dirty="0" smtClean="0"/>
          </a:p>
          <a:p>
            <a:r>
              <a:rPr lang="en-US" dirty="0" smtClean="0"/>
              <a:t>4.</a:t>
            </a:r>
            <a:r>
              <a:rPr lang="en-US" b="1" dirty="0" smtClean="0"/>
              <a:t>web.xml </a:t>
            </a:r>
          </a:p>
          <a:p>
            <a:r>
              <a:rPr lang="en-US" dirty="0" smtClean="0"/>
              <a:t>5</a:t>
            </a:r>
            <a:r>
              <a:rPr lang="en-US" b="1" dirty="0" smtClean="0"/>
              <a:t>. </a:t>
            </a:r>
            <a:r>
              <a:rPr lang="en-US" b="1" dirty="0" err="1"/>
              <a:t>J</a:t>
            </a:r>
            <a:r>
              <a:rPr lang="en-US" b="1" dirty="0" err="1" smtClean="0"/>
              <a:t>sp</a:t>
            </a:r>
            <a:r>
              <a:rPr lang="en-US" b="1" dirty="0" smtClean="0"/>
              <a:t> : </a:t>
            </a:r>
            <a:r>
              <a:rPr lang="en-US" dirty="0" smtClean="0"/>
              <a:t>use as view purpose. It’s dynamic web page , unlike HTML which is static.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</a:t>
            </a:r>
            <a:r>
              <a:rPr lang="en-US" dirty="0" err="1" smtClean="0"/>
              <a:t>url</a:t>
            </a:r>
            <a:r>
              <a:rPr lang="en-US" dirty="0" smtClean="0"/>
              <a:t> &gt;&gt; tomcat &gt;&gt; war file &gt;&gt;web.xml&gt;&gt; </a:t>
            </a:r>
            <a:r>
              <a:rPr lang="en-US" dirty="0" err="1" smtClean="0"/>
              <a:t>servlet</a:t>
            </a:r>
            <a:r>
              <a:rPr lang="en-US" dirty="0" smtClean="0"/>
              <a:t> &gt;&gt; </a:t>
            </a:r>
            <a:r>
              <a:rPr lang="en-US" dirty="0" err="1" smtClean="0"/>
              <a:t>jsp</a:t>
            </a:r>
            <a:r>
              <a:rPr lang="en-US" dirty="0" smtClean="0"/>
              <a:t> &gt;&gt; via </a:t>
            </a:r>
            <a:r>
              <a:rPr lang="en-US" dirty="0" err="1" smtClean="0"/>
              <a:t>jsp</a:t>
            </a:r>
            <a:r>
              <a:rPr lang="en-US" dirty="0" smtClean="0"/>
              <a:t> engine &gt;&gt;HTML response&gt;&gt; view</a:t>
            </a:r>
          </a:p>
          <a:p>
            <a:r>
              <a:rPr lang="en-US" dirty="0" err="1" smtClean="0"/>
              <a:t>Servlet</a:t>
            </a:r>
            <a:r>
              <a:rPr lang="en-US" dirty="0" smtClean="0"/>
              <a:t> controlled all  the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YT Web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 </a:t>
            </a:r>
            <a:r>
              <a:rPr lang="en-US" b="1" dirty="0" smtClean="0"/>
              <a:t>create pom.xml </a:t>
            </a:r>
            <a:r>
              <a:rPr lang="en-US" dirty="0" smtClean="0"/>
              <a:t>with some modification with dependencies and </a:t>
            </a:r>
            <a:r>
              <a:rPr lang="en-US" dirty="0" err="1" smtClean="0"/>
              <a:t>plugin</a:t>
            </a:r>
            <a:r>
              <a:rPr lang="en-US" dirty="0" smtClean="0"/>
              <a:t>  which is required.</a:t>
            </a:r>
          </a:p>
          <a:p>
            <a:r>
              <a:rPr lang="en-US" dirty="0" smtClean="0"/>
              <a:t>Then </a:t>
            </a:r>
            <a:r>
              <a:rPr lang="en-US" b="1" dirty="0" smtClean="0"/>
              <a:t>make </a:t>
            </a:r>
            <a:r>
              <a:rPr lang="en-US" b="1" dirty="0" err="1" smtClean="0"/>
              <a:t>servlet</a:t>
            </a:r>
            <a:r>
              <a:rPr lang="en-US" b="1" dirty="0" smtClean="0"/>
              <a:t> page </a:t>
            </a:r>
            <a:r>
              <a:rPr lang="en-US" dirty="0" smtClean="0"/>
              <a:t>for </a:t>
            </a:r>
            <a:r>
              <a:rPr lang="en-US" dirty="0" err="1" smtClean="0"/>
              <a:t>controll</a:t>
            </a:r>
            <a:r>
              <a:rPr lang="en-US" dirty="0" smtClean="0"/>
              <a:t> the process , here we add </a:t>
            </a:r>
            <a:r>
              <a:rPr lang="en-US" b="1" dirty="0" err="1" smtClean="0"/>
              <a:t>HttpServlet</a:t>
            </a:r>
            <a:r>
              <a:rPr lang="en-US" dirty="0" smtClean="0"/>
              <a:t> class .</a:t>
            </a:r>
          </a:p>
          <a:p>
            <a:r>
              <a:rPr lang="en-US" dirty="0" smtClean="0"/>
              <a:t>Then we code for </a:t>
            </a:r>
            <a:r>
              <a:rPr lang="en-US" b="1" dirty="0" smtClean="0"/>
              <a:t>request </a:t>
            </a:r>
            <a:r>
              <a:rPr lang="en-US" dirty="0" smtClean="0"/>
              <a:t>and </a:t>
            </a:r>
            <a:r>
              <a:rPr lang="en-US" b="1" dirty="0" smtClean="0"/>
              <a:t>response</a:t>
            </a:r>
            <a:r>
              <a:rPr lang="en-US" dirty="0" smtClean="0"/>
              <a:t> and also code for output html response. use </a:t>
            </a:r>
            <a:r>
              <a:rPr lang="en-US" dirty="0" err="1" smtClean="0"/>
              <a:t>doGet</a:t>
            </a:r>
            <a:r>
              <a:rPr lang="en-US" dirty="0" smtClean="0"/>
              <a:t> and </a:t>
            </a:r>
            <a:r>
              <a:rPr lang="en-US" dirty="0" err="1" smtClean="0"/>
              <a:t>doPost</a:t>
            </a:r>
            <a:r>
              <a:rPr lang="en-US" dirty="0" smtClean="0"/>
              <a:t> ..</a:t>
            </a:r>
          </a:p>
          <a:p>
            <a:r>
              <a:rPr lang="en-US" dirty="0" smtClean="0"/>
              <a:t>For this response we create </a:t>
            </a:r>
            <a:r>
              <a:rPr lang="en-US" b="1" dirty="0" err="1" smtClean="0"/>
              <a:t>jsp</a:t>
            </a:r>
            <a:r>
              <a:rPr lang="en-US" b="1" dirty="0" smtClean="0"/>
              <a:t> </a:t>
            </a:r>
            <a:r>
              <a:rPr lang="en-US" dirty="0" smtClean="0"/>
              <a:t>file for better convenience.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put all java file in &gt;&gt;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jsp</a:t>
            </a:r>
            <a:r>
              <a:rPr lang="en-US" dirty="0" smtClean="0"/>
              <a:t> file in WEB-INF;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url</a:t>
            </a:r>
            <a:r>
              <a:rPr lang="en-US" dirty="0" smtClean="0"/>
              <a:t> hit we redirect </a:t>
            </a:r>
            <a:r>
              <a:rPr lang="en-US" dirty="0" err="1" smtClean="0"/>
              <a:t>servlet</a:t>
            </a:r>
            <a:r>
              <a:rPr lang="en-US" dirty="0" smtClean="0"/>
              <a:t> page to </a:t>
            </a:r>
            <a:r>
              <a:rPr lang="en-US" dirty="0" err="1" smtClean="0"/>
              <a:t>jsp</a:t>
            </a:r>
            <a:r>
              <a:rPr lang="en-US" dirty="0" smtClean="0"/>
              <a:t> file via </a:t>
            </a:r>
            <a:r>
              <a:rPr lang="en-US" dirty="0" err="1" smtClean="0"/>
              <a:t>getRequestDispatcher</a:t>
            </a:r>
            <a:r>
              <a:rPr lang="en-US" dirty="0" smtClean="0"/>
              <a:t> and forward request and response.</a:t>
            </a:r>
          </a:p>
          <a:p>
            <a:r>
              <a:rPr lang="en-US" dirty="0" smtClean="0"/>
              <a:t>Run the app by maven build 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user name and password with –</a:t>
            </a:r>
            <a:r>
              <a:rPr lang="en-US" dirty="0" err="1" smtClean="0"/>
              <a:t>ve</a:t>
            </a:r>
            <a:r>
              <a:rPr lang="en-US" dirty="0" smtClean="0"/>
              <a:t> scenario.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Dynamic web project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Create </a:t>
            </a:r>
            <a:r>
              <a:rPr lang="en-US" b="1" dirty="0" smtClean="0"/>
              <a:t>new dynamic web</a:t>
            </a:r>
            <a:r>
              <a:rPr lang="en-US" dirty="0" smtClean="0"/>
              <a:t> project.</a:t>
            </a:r>
          </a:p>
          <a:p>
            <a:r>
              <a:rPr lang="en-US" dirty="0" smtClean="0"/>
              <a:t>2. see </a:t>
            </a:r>
            <a:r>
              <a:rPr lang="en-US" b="1" dirty="0" smtClean="0"/>
              <a:t>web.xml</a:t>
            </a:r>
            <a:r>
              <a:rPr lang="en-US" dirty="0" smtClean="0"/>
              <a:t> and do some modifications if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3.project structure</a:t>
            </a:r>
          </a:p>
          <a:p>
            <a:r>
              <a:rPr lang="en-US" dirty="0" smtClean="0"/>
              <a:t>4.MySQL database setup .</a:t>
            </a:r>
          </a:p>
          <a:p>
            <a:r>
              <a:rPr lang="en-US" dirty="0" smtClean="0"/>
              <a:t>5.create a java bean – User.java</a:t>
            </a:r>
          </a:p>
          <a:p>
            <a:r>
              <a:rPr lang="en-US" dirty="0" smtClean="0"/>
              <a:t>6.create a UserDao.java</a:t>
            </a:r>
          </a:p>
          <a:p>
            <a:r>
              <a:rPr lang="en-US" dirty="0" smtClean="0"/>
              <a:t>7.create a UserServlet.java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Dev.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 creating User listing JSP page –listUser.jsp</a:t>
            </a:r>
          </a:p>
          <a:p>
            <a:r>
              <a:rPr lang="en-US" dirty="0" smtClean="0"/>
              <a:t>9.create a user form </a:t>
            </a:r>
            <a:r>
              <a:rPr lang="en-US" dirty="0" smtClean="0"/>
              <a:t>JSP</a:t>
            </a:r>
            <a:r>
              <a:rPr lang="en-US" dirty="0" smtClean="0"/>
              <a:t> page – addUser.jsp</a:t>
            </a:r>
          </a:p>
          <a:p>
            <a:r>
              <a:rPr lang="en-US" dirty="0" smtClean="0"/>
              <a:t>10. create Error JSP page.</a:t>
            </a:r>
          </a:p>
          <a:p>
            <a:r>
              <a:rPr lang="en-US" dirty="0" smtClean="0"/>
              <a:t>11. Deploying and testing </a:t>
            </a:r>
            <a:r>
              <a:rPr lang="en-US" smtClean="0"/>
              <a:t>the Application Demo…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296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JSP and SERVLETS Tutorial  </vt:lpstr>
      <vt:lpstr>Web App</vt:lpstr>
      <vt:lpstr>Web app</vt:lpstr>
      <vt:lpstr>YT Web project</vt:lpstr>
      <vt:lpstr>Web app</vt:lpstr>
      <vt:lpstr>Web app</vt:lpstr>
      <vt:lpstr>Web app</vt:lpstr>
      <vt:lpstr>Dev.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and SERVLETS Tutorial</dc:title>
  <dc:creator>INDIA</dc:creator>
  <cp:lastModifiedBy>INDIA</cp:lastModifiedBy>
  <cp:revision>58</cp:revision>
  <dcterms:created xsi:type="dcterms:W3CDTF">2021-10-07T11:56:52Z</dcterms:created>
  <dcterms:modified xsi:type="dcterms:W3CDTF">2021-10-22T12:06:04Z</dcterms:modified>
</cp:coreProperties>
</file>