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75D4-1409-4A6C-AE10-9558E71E2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98AF4-4AA3-41B2-9CC8-7FA6524B2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339B5-E370-4CBB-A3BF-0CA4A198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0E51-A5F5-45FA-BE16-E034F39C22B6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0CB30-A7D5-4562-885D-2FF36678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1BAB3-3ADE-4D61-97DD-CB1FF155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2403-3221-445A-88B2-D5B895C1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7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B8A5-1DDD-4B84-B2D4-237373A6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7542E-0D69-407A-8AEC-DC512B2DD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29A6E-C88F-4622-A69B-D39A1A64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0E51-A5F5-45FA-BE16-E034F39C22B6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6F808-6EB8-410C-8559-7938F3EC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B3E80-B1CF-46D2-A4EA-ED148A49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2403-3221-445A-88B2-D5B895C1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5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AD85D-F7CB-4D6A-A3EB-6B71B82FD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66913-BADD-406E-8F8A-8A6549C87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1F197-A4E1-4381-B0CD-2E7DC619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0E51-A5F5-45FA-BE16-E034F39C22B6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E51ED-1BEB-4AC2-9033-64F8B012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773F8-5AC6-4EBD-BA06-43616B73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2403-3221-445A-88B2-D5B895C1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8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F082-D3FE-45FC-8721-A6A6A919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2C23E-D536-46BC-AB3E-D38219BAC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A6FF5-E5ED-4BE5-8333-616969EF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0E51-A5F5-45FA-BE16-E034F39C22B6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F9CE8-2D3E-4EA4-973D-F8F72F79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92BD9-D6C2-44BE-A994-87A0CE39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2403-3221-445A-88B2-D5B895C1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5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783A-4AA2-4050-A59A-01EE6EEC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3FA32-AE4C-494C-AF9B-F1C7F7122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16A70-C9B9-4EEF-9A8D-61DAD507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0E51-A5F5-45FA-BE16-E034F39C22B6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C82C2-0D52-45C6-BCEA-57BB5CBA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AAFAC-481A-4CB2-BEC0-466FCF0C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2403-3221-445A-88B2-D5B895C1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5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FCE10-A8B3-4FBA-B33B-986AC8BB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86513-A5CD-46C9-9B13-9D3E17FC4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9C81F-D421-422A-9286-77888D2ED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17E04-650C-41BC-9437-D96FF41A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0E51-A5F5-45FA-BE16-E034F39C22B6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3EFFC-8919-435E-B514-E9E9AEE4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6F84B-3264-4EE7-B921-D0D7113F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2403-3221-445A-88B2-D5B895C1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8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D770-3612-4504-A6BE-89B5B814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1E54A-6BF4-49AE-A608-E8E31C662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A0A07-2BB6-4CD2-91C4-466D56F63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A6431-ADD9-4ED2-9147-2A903D1D8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81B45-08DD-479E-A579-B46CD30E0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BF71B-3042-425F-BF1C-FA11634D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0E51-A5F5-45FA-BE16-E034F39C22B6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F4136-18DA-422F-A8F2-289E4756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7544E-CEF8-4118-BC83-91C669FC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2403-3221-445A-88B2-D5B895C1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5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93F2-AE53-4BB9-B64D-A7BD4F2B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95265-B304-4977-86C8-058389DE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0E51-A5F5-45FA-BE16-E034F39C22B6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D1B44-AD11-4888-968B-4F92763F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AD468-EC0D-42BD-B27B-46245AF1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2403-3221-445A-88B2-D5B895C1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1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675B99-28F2-4FB6-BED9-318AD878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0E51-A5F5-45FA-BE16-E034F39C22B6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2007F-7A2A-408E-B85C-1A7145C3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C6AD1-C459-4874-9750-718AB134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2403-3221-445A-88B2-D5B895C1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6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90A7-8202-4E05-B64D-3D4DC77B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659AB-6CA1-44F7-977C-786748D58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64258-5178-4ADD-AF1F-B96E7AEE8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5BDC9-1005-4DED-AADE-10EDEA37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0E51-A5F5-45FA-BE16-E034F39C22B6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6CB71-BEF1-4BD2-9FB0-A4A35D39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C69F7-497E-42F2-87FD-3F150C96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2403-3221-445A-88B2-D5B895C1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4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10B8-544B-4B35-B7C6-3FE39CB13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689E7C-CE29-4030-9A9B-920FC30D3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14304-C797-4B2E-ACE5-FCC1F954A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FF0D3-5DA7-48A8-8F88-140EDB89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0E51-A5F5-45FA-BE16-E034F39C22B6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171FE-D573-472D-ADB0-9D73FD8B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E2105-F1B3-46A5-A7B1-654BEEE6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2403-3221-445A-88B2-D5B895C1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2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EFA52-4195-4E78-A2B4-6634A067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57733-859E-45DD-9274-221095CE7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B4CE3-0A17-4C5C-9F59-CDC712F8E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F0E51-A5F5-45FA-BE16-E034F39C22B6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E8EAA-DAD1-426F-9263-41E6C8E12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6AA6E-C4EB-44FC-B628-C56D2D3AA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F2403-3221-445A-88B2-D5B895C1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5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FFB0A78-788B-4101-91A7-2A8D6221D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2646" y="282062"/>
            <a:ext cx="9144000" cy="324893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What is design and analysis of algorithm?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What is algorithm?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Properties of algorithm?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What is time complexity?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Why we need time complexity?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What is programming efficiency?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How would you measure a algorithm is good another algorithm that are solve the same problem?</a:t>
            </a:r>
          </a:p>
        </p:txBody>
      </p:sp>
    </p:spTree>
    <p:extLst>
      <p:ext uri="{BB962C8B-B14F-4D97-AF65-F5344CB8AC3E}">
        <p14:creationId xmlns:p14="http://schemas.microsoft.com/office/powerpoint/2010/main" val="70894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Amin</dc:creator>
  <cp:lastModifiedBy>Al Amin</cp:lastModifiedBy>
  <cp:revision>3</cp:revision>
  <dcterms:created xsi:type="dcterms:W3CDTF">2023-07-27T06:56:35Z</dcterms:created>
  <dcterms:modified xsi:type="dcterms:W3CDTF">2023-07-27T06:59:38Z</dcterms:modified>
</cp:coreProperties>
</file>