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5" r:id="rId3"/>
    <p:sldMasterId id="2147483693" r:id="rId4"/>
  </p:sldMasterIdLst>
  <p:notesMasterIdLst>
    <p:notesMasterId r:id="rId97"/>
  </p:notesMasterIdLst>
  <p:sldIdLst>
    <p:sldId id="365" r:id="rId5"/>
    <p:sldId id="375" r:id="rId6"/>
    <p:sldId id="275" r:id="rId7"/>
    <p:sldId id="276" r:id="rId8"/>
    <p:sldId id="373" r:id="rId9"/>
    <p:sldId id="372" r:id="rId10"/>
    <p:sldId id="292" r:id="rId11"/>
    <p:sldId id="277" r:id="rId12"/>
    <p:sldId id="278" r:id="rId13"/>
    <p:sldId id="279" r:id="rId14"/>
    <p:sldId id="374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305" r:id="rId27"/>
    <p:sldId id="303" r:id="rId28"/>
    <p:sldId id="337" r:id="rId29"/>
    <p:sldId id="338" r:id="rId30"/>
    <p:sldId id="339" r:id="rId31"/>
    <p:sldId id="340" r:id="rId32"/>
    <p:sldId id="341" r:id="rId33"/>
    <p:sldId id="342" r:id="rId34"/>
    <p:sldId id="343" r:id="rId35"/>
    <p:sldId id="293" r:id="rId36"/>
    <p:sldId id="294" r:id="rId37"/>
    <p:sldId id="367" r:id="rId38"/>
    <p:sldId id="368" r:id="rId39"/>
    <p:sldId id="376" r:id="rId40"/>
    <p:sldId id="377" r:id="rId41"/>
    <p:sldId id="378" r:id="rId42"/>
    <p:sldId id="366" r:id="rId43"/>
    <p:sldId id="297" r:id="rId44"/>
    <p:sldId id="295" r:id="rId45"/>
    <p:sldId id="296" r:id="rId46"/>
    <p:sldId id="369" r:id="rId47"/>
    <p:sldId id="370" r:id="rId48"/>
    <p:sldId id="371" r:id="rId49"/>
    <p:sldId id="298" r:id="rId50"/>
    <p:sldId id="299" r:id="rId51"/>
    <p:sldId id="300" r:id="rId52"/>
    <p:sldId id="301" r:id="rId53"/>
    <p:sldId id="302" r:id="rId54"/>
    <p:sldId id="306" r:id="rId55"/>
    <p:sldId id="307" r:id="rId56"/>
    <p:sldId id="308" r:id="rId57"/>
    <p:sldId id="309" r:id="rId58"/>
    <p:sldId id="323" r:id="rId59"/>
    <p:sldId id="347" r:id="rId60"/>
    <p:sldId id="346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6" r:id="rId72"/>
    <p:sldId id="348" r:id="rId73"/>
    <p:sldId id="328" r:id="rId74"/>
    <p:sldId id="329" r:id="rId75"/>
    <p:sldId id="330" r:id="rId76"/>
    <p:sldId id="331" r:id="rId77"/>
    <p:sldId id="344" r:id="rId78"/>
    <p:sldId id="333" r:id="rId79"/>
    <p:sldId id="349" r:id="rId80"/>
    <p:sldId id="350" r:id="rId81"/>
    <p:sldId id="351" r:id="rId82"/>
    <p:sldId id="352" r:id="rId83"/>
    <p:sldId id="353" r:id="rId84"/>
    <p:sldId id="354" r:id="rId85"/>
    <p:sldId id="355" r:id="rId86"/>
    <p:sldId id="356" r:id="rId87"/>
    <p:sldId id="357" r:id="rId88"/>
    <p:sldId id="358" r:id="rId89"/>
    <p:sldId id="364" r:id="rId90"/>
    <p:sldId id="359" r:id="rId91"/>
    <p:sldId id="360" r:id="rId92"/>
    <p:sldId id="361" r:id="rId93"/>
    <p:sldId id="362" r:id="rId94"/>
    <p:sldId id="363" r:id="rId95"/>
    <p:sldId id="379" r:id="rId9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24F2"/>
    <a:srgbClr val="D633E6"/>
    <a:srgbClr val="6CF632"/>
    <a:srgbClr val="B72B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55" autoAdjust="0"/>
    <p:restoredTop sz="94660"/>
  </p:normalViewPr>
  <p:slideViewPr>
    <p:cSldViewPr>
      <p:cViewPr varScale="1">
        <p:scale>
          <a:sx n="67" d="100"/>
          <a:sy n="67" d="100"/>
        </p:scale>
        <p:origin x="177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2880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presProps" Target="presProps.xml"/><Relationship Id="rId3" Type="http://schemas.openxmlformats.org/officeDocument/2006/relationships/slideMaster" Target="slideMasters/slideMaster3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61.xml"/><Relationship Id="rId7" Type="http://schemas.openxmlformats.org/officeDocument/2006/relationships/slide" Target="slides/slide65.xml"/><Relationship Id="rId2" Type="http://schemas.openxmlformats.org/officeDocument/2006/relationships/slide" Target="slides/slide60.xml"/><Relationship Id="rId1" Type="http://schemas.openxmlformats.org/officeDocument/2006/relationships/slide" Target="slides/slide59.xml"/><Relationship Id="rId6" Type="http://schemas.openxmlformats.org/officeDocument/2006/relationships/slide" Target="slides/slide64.xml"/><Relationship Id="rId5" Type="http://schemas.openxmlformats.org/officeDocument/2006/relationships/slide" Target="slides/slide63.xml"/><Relationship Id="rId4" Type="http://schemas.openxmlformats.org/officeDocument/2006/relationships/slide" Target="slides/slide6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4-06T18:25:32.36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4-06T18:25:32.37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4-06T18:25:32.38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0-04-06T18:22:31.07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pPr>
              <a:defRPr/>
            </a:pPr>
            <a:fld id="{2CA2F8E8-C660-4E35-8BEB-1789401A7B8F}" type="datetimeFigureOut">
              <a:rPr lang="ja-JP" altLang="en-US"/>
              <a:pPr>
                <a:defRPr/>
              </a:pPr>
              <a:t>2024/6/2</a:t>
            </a:fld>
            <a:endParaRPr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fld id="{5D79200B-C3AA-4107-B157-B2F2BF5B91EF}" type="slidenum">
              <a:rPr lang="ja-JP" altLang="en-US"/>
              <a:pPr/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DC934A7-6B03-4312-A2AC-CF6F12FBB902}" type="slidenum">
              <a:rPr lang="en-US" altLang="ja-JP"/>
              <a:pPr/>
              <a:t>3</a:t>
            </a:fld>
            <a:endParaRPr lang="en-US" altLang="ja-JP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ja-JP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69E426F-21B5-491D-A6B0-02D62D6581BC}" type="slidenum">
              <a:rPr lang="en-US" altLang="ja-JP"/>
              <a:pPr/>
              <a:t>17</a:t>
            </a:fld>
            <a:endParaRPr lang="en-US" altLang="ja-JP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D8DCF5B-3BC6-4A9B-A721-8990C5836E35}" type="slidenum">
              <a:rPr lang="en-US" altLang="ja-JP"/>
              <a:pPr/>
              <a:t>18</a:t>
            </a:fld>
            <a:endParaRPr lang="en-US" altLang="ja-JP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6F309B7-A0FA-4C37-8095-645896D13C7C}" type="slidenum">
              <a:rPr lang="en-US" altLang="ja-JP"/>
              <a:pPr/>
              <a:t>19</a:t>
            </a:fld>
            <a:endParaRPr lang="en-US" altLang="ja-JP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CD54BE0-767E-4538-8824-D2B2E5E6D7E2}" type="slidenum">
              <a:rPr lang="en-US" altLang="ja-JP"/>
              <a:pPr/>
              <a:t>20</a:t>
            </a:fld>
            <a:endParaRPr lang="en-US" altLang="ja-JP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4FA03C1-4AEA-4223-91D5-6FD893360E1D}" type="slidenum">
              <a:rPr lang="en-US" altLang="ja-JP"/>
              <a:pPr/>
              <a:t>21</a:t>
            </a:fld>
            <a:endParaRPr lang="en-US" altLang="ja-JP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EEAFB3A-11AF-43A8-A78D-1A301447D5F5}" type="slidenum">
              <a:rPr lang="en-US" altLang="ja-JP"/>
              <a:pPr/>
              <a:t>22</a:t>
            </a:fld>
            <a:endParaRPr lang="en-US" altLang="ja-JP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D89CF05-506D-4FE9-88FC-2D6DF26E4871}" type="slidenum">
              <a:rPr lang="ja-JP" altLang="en-US"/>
              <a:pPr/>
              <a:t>23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8DB8448-BA6E-4BBE-8464-EE35B6017475}" type="slidenum">
              <a:rPr lang="en-US" altLang="ja-JP"/>
              <a:pPr/>
              <a:t>24</a:t>
            </a:fld>
            <a:endParaRPr lang="en-US" altLang="ja-JP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9A21836-9E1B-45D7-9521-47CD6ACD0B30}" type="slidenum">
              <a:rPr lang="en-US" altLang="ja-JP"/>
              <a:pPr/>
              <a:t>25</a:t>
            </a:fld>
            <a:endParaRPr lang="en-US" altLang="ja-JP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ja-JP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9A01856-698A-43F9-8DEE-C1BA5B72CC5F}" type="slidenum">
              <a:rPr lang="en-US" altLang="ja-JP"/>
              <a:pPr/>
              <a:t>26</a:t>
            </a:fld>
            <a:endParaRPr lang="en-US" altLang="ja-JP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ja-JP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0EEA97E-CF33-4238-A94A-FFC258BAA1AF}" type="slidenum">
              <a:rPr lang="en-US" altLang="ja-JP"/>
              <a:pPr/>
              <a:t>8</a:t>
            </a:fld>
            <a:endParaRPr lang="en-US" altLang="ja-JP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ja-JP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E7C21F4-E73D-4CA8-BB46-C22B091347D7}" type="slidenum">
              <a:rPr lang="en-US" altLang="ja-JP"/>
              <a:pPr/>
              <a:t>27</a:t>
            </a:fld>
            <a:endParaRPr lang="en-US" altLang="ja-JP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ja-JP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0EC41D0-44AB-4E0B-AB2F-A2E90E67F2B7}" type="slidenum">
              <a:rPr lang="en-US" altLang="ja-JP"/>
              <a:pPr/>
              <a:t>28</a:t>
            </a:fld>
            <a:endParaRPr lang="en-US" altLang="ja-JP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ja-JP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1CC6FEF-F93D-4B16-B756-4978100DEF69}" type="slidenum">
              <a:rPr lang="en-US" altLang="ja-JP"/>
              <a:pPr/>
              <a:t>29</a:t>
            </a:fld>
            <a:endParaRPr lang="en-US" altLang="ja-JP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ja-JP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22F8BE6-DE35-4D56-9557-69BA374BAC09}" type="slidenum">
              <a:rPr lang="en-US" altLang="ja-JP"/>
              <a:pPr/>
              <a:t>30</a:t>
            </a:fld>
            <a:endParaRPr lang="en-US" altLang="ja-JP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ja-JP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793E243-CB54-4E2F-BEFB-5A348AF71B6B}" type="slidenum">
              <a:rPr lang="en-US" altLang="ja-JP"/>
              <a:pPr/>
              <a:t>31</a:t>
            </a:fld>
            <a:endParaRPr lang="en-US" altLang="ja-JP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ja-JP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5ED8F22-FA1E-44A4-9AB2-B575E561DBBB}" type="slidenum">
              <a:rPr lang="en-US" altLang="ja-JP"/>
              <a:pPr/>
              <a:t>32</a:t>
            </a:fld>
            <a:endParaRPr lang="en-US" altLang="ja-JP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ja-JP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2CA61DC-6885-4F46-96F6-57058E6BBB99}" type="slidenum">
              <a:rPr lang="en-US" altLang="ja-JP"/>
              <a:pPr/>
              <a:t>33</a:t>
            </a:fld>
            <a:endParaRPr lang="en-US" altLang="ja-JP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ja-JP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51380E0-9B29-4A60-96D3-AEDD9D1FCA76}" type="slidenum">
              <a:rPr lang="en-US" altLang="ja-JP"/>
              <a:pPr/>
              <a:t>40</a:t>
            </a:fld>
            <a:endParaRPr lang="en-US" altLang="ja-JP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ja-JP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4331BD3-E5FE-4E0C-816F-62B72FC6CAD5}" type="slidenum">
              <a:rPr lang="en-US" altLang="ja-JP"/>
              <a:pPr/>
              <a:t>41</a:t>
            </a:fld>
            <a:endParaRPr lang="en-US" altLang="ja-JP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ja-JP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165AF54-571D-479C-BA77-5B0530B00ABE}" type="slidenum">
              <a:rPr lang="en-US" altLang="ja-JP"/>
              <a:pPr/>
              <a:t>46</a:t>
            </a:fld>
            <a:endParaRPr lang="en-US" altLang="ja-JP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2073" tIns="46037" rIns="92073" bIns="46037"/>
          <a:lstStyle/>
          <a:p>
            <a:pPr eaLnBrk="1" hangingPunct="1"/>
            <a:endParaRPr kumimoji="0"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6FFF94B-BF7B-488B-B5C7-04CA6CB6D530}" type="slidenum">
              <a:rPr lang="en-US" altLang="ja-JP"/>
              <a:pPr/>
              <a:t>9</a:t>
            </a:fld>
            <a:endParaRPr lang="en-US" altLang="ja-JP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ja-JP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166C411-A689-4B24-A99C-DBC9043B10A8}" type="slidenum">
              <a:rPr lang="en-US" altLang="ja-JP"/>
              <a:pPr/>
              <a:t>47</a:t>
            </a:fld>
            <a:endParaRPr lang="en-US" altLang="ja-JP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kumimoji="0"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F741256-69A8-43C7-8CAA-5EA579483F53}" type="slidenum">
              <a:rPr lang="en-US" altLang="ja-JP"/>
              <a:pPr/>
              <a:t>48</a:t>
            </a:fld>
            <a:endParaRPr lang="en-US" altLang="ja-JP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2073" tIns="46037" rIns="92073" bIns="46037"/>
          <a:lstStyle/>
          <a:p>
            <a:pPr eaLnBrk="1" hangingPunct="1"/>
            <a:endParaRPr kumimoji="0"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ADA7A13-8A87-43B5-9F27-22163DC7BF9A}" type="slidenum">
              <a:rPr lang="en-US" altLang="ja-JP"/>
              <a:pPr/>
              <a:t>53</a:t>
            </a:fld>
            <a:endParaRPr lang="en-US" altLang="ja-JP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kumimoji="0"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58AABC-3FFC-4BF9-9027-BBE5DD07A299}" type="slidenum">
              <a:rPr lang="en-US" altLang="ja-JP"/>
              <a:pPr/>
              <a:t>54</a:t>
            </a:fld>
            <a:endParaRPr lang="en-US" altLang="ja-JP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kumimoji="0"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6EA60B6-64AC-4330-B95F-5E6B359AE325}" type="slidenum">
              <a:rPr lang="en-US" altLang="ja-JP"/>
              <a:pPr/>
              <a:t>55</a:t>
            </a:fld>
            <a:endParaRPr lang="en-US" altLang="ja-JP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kumimoji="0"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BFCF03E-593C-4006-920D-D648ABDC8CC9}" type="slidenum">
              <a:rPr lang="en-US" altLang="ja-JP"/>
              <a:pPr/>
              <a:t>56</a:t>
            </a:fld>
            <a:endParaRPr lang="en-US" altLang="ja-JP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kumimoji="0"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05FD308-BCEA-44E1-95E3-1FDD3FBFC7A0}" type="slidenum">
              <a:rPr lang="en-US" altLang="ja-JP"/>
              <a:pPr/>
              <a:t>57</a:t>
            </a:fld>
            <a:endParaRPr lang="en-US" altLang="ja-JP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kumimoji="0"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04143F8-B44F-427C-B90D-37CC1F397CB2}" type="slidenum">
              <a:rPr lang="en-US" altLang="ja-JP"/>
              <a:pPr/>
              <a:t>58</a:t>
            </a:fld>
            <a:endParaRPr lang="en-US" altLang="ja-JP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8214B40-D359-40FF-9340-492BEC4BA5F2}" type="slidenum">
              <a:rPr lang="en-US" altLang="ja-JP"/>
              <a:pPr/>
              <a:t>64</a:t>
            </a:fld>
            <a:endParaRPr lang="en-US" altLang="ja-JP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0563"/>
            <a:ext cx="4552950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 altLang="ja-JP" sz="1800">
                <a:latin typeface="Times New Roman" pitchFamily="18" charset="0"/>
              </a:rPr>
              <a:t>During the traversal, t starts at the root, moves to the left child b of the root, then to the left child d of b. When the traversal of the left subtree of b is complete, t, once again, points to the node b. The t moves into the right subtree of b. When the traversal of this right subtree is complete, t again points to b. Following this, t points to a. We see that t points to every node in the binary tree three times – once when you get to the node from its parent (or in the case of the root, t is initially at the root), once when you return from the left subtree of the node, and once when you return from the node</a:t>
            </a:r>
            <a:r>
              <a:rPr lang="ja-JP" altLang="en-US" sz="1800">
                <a:latin typeface="Arial" pitchFamily="34" charset="0"/>
              </a:rPr>
              <a:t>’</a:t>
            </a:r>
            <a:r>
              <a:rPr lang="en-US" altLang="ja-JP" sz="1800">
                <a:latin typeface="Times New Roman" pitchFamily="18" charset="0"/>
              </a:rPr>
              <a:t>s right subtree. Of these three times that t points to a node, the node is visited the first time</a:t>
            </a:r>
            <a:r>
              <a:rPr lang="en-US" altLang="ja-JP">
                <a:latin typeface="Times New Roman" pitchFamily="18" charset="0"/>
              </a:rPr>
              <a:t>.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CA477E-4FFB-49F4-BDB2-23735BAD91CC}" type="slidenum">
              <a:rPr lang="en-US" altLang="ja-JP"/>
              <a:pPr/>
              <a:t>68</a:t>
            </a:fld>
            <a:endParaRPr lang="en-US" altLang="ja-JP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4080F6-ADC1-40E7-9BFC-C8FBAE35E2DB}" type="slidenum">
              <a:rPr lang="en-US" altLang="ja-JP"/>
              <a:pPr/>
              <a:t>10</a:t>
            </a:fld>
            <a:endParaRPr lang="en-US" altLang="ja-JP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ja-JP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1C8C437-EEF0-4C32-90F2-3028A6088E49}" type="slidenum">
              <a:rPr lang="en-US" altLang="ja-JP"/>
              <a:pPr/>
              <a:t>69</a:t>
            </a:fld>
            <a:endParaRPr lang="en-US" altLang="ja-JP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9D1B44D-D678-437C-A6EA-CFFAE489646B}" type="slidenum">
              <a:rPr lang="en-US" altLang="ja-JP"/>
              <a:pPr/>
              <a:t>70</a:t>
            </a:fld>
            <a:endParaRPr lang="en-US" altLang="ja-JP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1723D81-DF5C-4728-BE4F-FE7995764FCF}" type="slidenum">
              <a:rPr lang="en-US" altLang="ja-JP"/>
              <a:pPr/>
              <a:t>71</a:t>
            </a:fld>
            <a:endParaRPr lang="en-US" altLang="ja-JP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ja-JP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A4D8468-AFCA-4877-894B-B3C55FA1DAA3}" type="slidenum">
              <a:rPr lang="en-US" altLang="ja-JP">
                <a:solidFill>
                  <a:srgbClr val="000000"/>
                </a:solidFill>
              </a:rPr>
              <a:pPr/>
              <a:t>76</a:t>
            </a:fld>
            <a:endParaRPr lang="en-US" altLang="ja-JP">
              <a:solidFill>
                <a:srgbClr val="000000"/>
              </a:solidFill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kumimoji="0"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1FE5617-7494-4AA3-BD16-1C980A6DCE84}" type="slidenum">
              <a:rPr lang="en-US" altLang="ja-JP"/>
              <a:pPr/>
              <a:t>77</a:t>
            </a:fld>
            <a:endParaRPr lang="en-US" altLang="ja-JP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2073" tIns="46037" rIns="92073" bIns="46037"/>
          <a:lstStyle/>
          <a:p>
            <a:pPr eaLnBrk="1" hangingPunct="1"/>
            <a:endParaRPr kumimoji="0"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654B067-FDFD-4756-9CE3-2D2653C132CE}" type="slidenum">
              <a:rPr lang="en-US" altLang="ja-JP"/>
              <a:pPr/>
              <a:t>80</a:t>
            </a:fld>
            <a:endParaRPr lang="en-US" altLang="ja-JP"/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kumimoji="0"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ACF03AE-20E9-4127-B7FE-8A1C6D07A82F}" type="slidenum">
              <a:rPr lang="en-US" altLang="ja-JP"/>
              <a:pPr/>
              <a:t>82</a:t>
            </a:fld>
            <a:endParaRPr lang="en-US" altLang="ja-JP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kumimoji="0"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59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ja-JP" altLang="en-US">
              <a:latin typeface="Times New Roman" pitchFamily="18" charset="0"/>
            </a:endParaRPr>
          </a:p>
        </p:txBody>
      </p:sp>
      <p:sp>
        <p:nvSpPr>
          <p:cNvPr id="173060" name="スライド番号プレースホルダー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9E0797-950A-4D23-B093-E56EDA4C3A4E}" type="slidenum">
              <a:rPr lang="ja-JP" altLang="en-US"/>
              <a:pPr/>
              <a:t>86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1" name="ノート プレースホルダー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/>
            <a:endParaRPr lang="ja-JP" altLang="en-US">
              <a:latin typeface="Times New Roman" pitchFamily="18" charset="0"/>
            </a:endParaRPr>
          </a:p>
        </p:txBody>
      </p:sp>
      <p:sp>
        <p:nvSpPr>
          <p:cNvPr id="176132" name="スライド番号プレースホルダー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E267455-A9A2-40FB-9F03-586E4B6FAF93}" type="slidenum">
              <a:rPr lang="ja-JP" altLang="en-US"/>
              <a:pPr/>
              <a:t>88</a:t>
            </a:fld>
            <a:endParaRPr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187CCBA-9AC2-4D73-9F44-D9AFF8DCD455}" type="slidenum">
              <a:rPr lang="en-US" altLang="ja-JP"/>
              <a:pPr/>
              <a:t>12</a:t>
            </a:fld>
            <a:endParaRPr lang="en-US" altLang="ja-JP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4B69329-EFC6-4807-A778-A4A3C736D74B}" type="slidenum">
              <a:rPr lang="en-US" altLang="ja-JP"/>
              <a:pPr/>
              <a:t>13</a:t>
            </a:fld>
            <a:endParaRPr lang="en-US" altLang="ja-JP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4A50A8C-6CAC-438B-83C1-BCCA4346901C}" type="slidenum">
              <a:rPr lang="en-US" altLang="ja-JP"/>
              <a:pPr/>
              <a:t>14</a:t>
            </a:fld>
            <a:endParaRPr lang="en-US" altLang="ja-JP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212607E-141B-4C86-B4F2-906B9A6DAD3E}" type="slidenum">
              <a:rPr lang="en-US" altLang="ja-JP"/>
              <a:pPr/>
              <a:t>15</a:t>
            </a:fld>
            <a:endParaRPr lang="en-US" altLang="ja-JP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698A7E-D939-4026-A526-55CCBCA96A60}" type="slidenum">
              <a:rPr lang="en-US" altLang="ja-JP"/>
              <a:pPr/>
              <a:t>16</a:t>
            </a:fld>
            <a:endParaRPr lang="en-US" altLang="ja-JP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AU" alt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5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5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5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08C7E4-C494-46A1-A5B8-853E3956F8E0}" type="datetimeFigureOut">
              <a:rPr lang="en-US" altLang="ja-JP"/>
              <a:pPr>
                <a:defRPr/>
              </a:pPr>
              <a:t>6/2/2024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1309AE-B4BF-41E8-BA7D-96807FD31CDE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654EE-1AC2-4194-90C9-E96BC69105B8}" type="datetimeFigureOut">
              <a:rPr lang="en-US" altLang="ja-JP"/>
              <a:pPr>
                <a:defRPr/>
              </a:pPr>
              <a:t>6/2/2024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2C3546-F55F-4627-8AA8-F567D2972C8D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CD20C4-E444-4105-BE25-1D1C3E212377}" type="datetimeFigureOut">
              <a:rPr lang="en-US" altLang="ja-JP"/>
              <a:pPr>
                <a:defRPr/>
              </a:pPr>
              <a:t>6/2/2024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53444E-0C29-419C-B483-B838F5390726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Emboss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coverAccentBottom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4686300"/>
            <a:ext cx="731520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9" descr="coverAccentTop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4400" y="1619250"/>
            <a:ext cx="73152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6012" y="1904999"/>
            <a:ext cx="6938963" cy="1582271"/>
          </a:xfrm>
        </p:spPr>
        <p:txBody>
          <a:bodyPr anchor="b"/>
          <a:lstStyle>
            <a:lvl1pPr>
              <a:lnSpc>
                <a:spcPct val="95000"/>
              </a:lnSpc>
              <a:defRPr sz="6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6013" y="3487271"/>
            <a:ext cx="6938961" cy="1143000"/>
          </a:xfrm>
        </p:spPr>
        <p:txBody>
          <a:bodyPr/>
          <a:lstStyle>
            <a:lvl1pPr marL="0" indent="0" algn="ctr">
              <a:spcBef>
                <a:spcPts val="300"/>
              </a:spcBef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907088" y="5715000"/>
            <a:ext cx="2133600" cy="276225"/>
          </a:xfrm>
        </p:spPr>
        <p:txBody>
          <a:bodyPr/>
          <a:lstStyle>
            <a:lvl1pPr>
              <a:defRPr>
                <a:solidFill>
                  <a:srgbClr val="868199"/>
                </a:solidFill>
              </a:defRPr>
            </a:lvl1pPr>
          </a:lstStyle>
          <a:p>
            <a:pPr>
              <a:defRPr/>
            </a:pPr>
            <a:fld id="{3A5490D1-3B56-42EB-A9C1-4BA892D9156D}" type="datetime1">
              <a:rPr lang="en-US" altLang="ja-JP"/>
              <a:pPr>
                <a:defRPr/>
              </a:pPr>
              <a:t>6/2/2024</a:t>
            </a:fld>
            <a:endParaRPr lang="en-US" altLang="ja-JP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3313" y="5715000"/>
            <a:ext cx="2895600" cy="276225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5715000"/>
            <a:ext cx="457200" cy="276225"/>
          </a:xfrm>
        </p:spPr>
        <p:txBody>
          <a:bodyPr/>
          <a:lstStyle>
            <a:lvl1pPr>
              <a:defRPr>
                <a:solidFill>
                  <a:srgbClr val="868199"/>
                </a:solidFill>
              </a:defRPr>
            </a:lvl1pPr>
          </a:lstStyle>
          <a:p>
            <a:fld id="{30AE8401-F4B7-4A3B-BBAF-F5A34A6569BE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ageAccent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3" y="1689100"/>
            <a:ext cx="7953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0B6681-21A1-4DA4-891C-D1849278A9C9}" type="datetime1">
              <a:rPr lang="en-US" altLang="ja-JP"/>
              <a:pPr>
                <a:defRPr/>
              </a:pPr>
              <a:t>6/2/2024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BEAE50-1E76-438B-8767-E450E077577C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図付きタイトル スライド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coverEmboss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coverAccentBottom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3916363"/>
            <a:ext cx="7315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519" y="4038600"/>
            <a:ext cx="6938963" cy="1174376"/>
          </a:xfrm>
        </p:spPr>
        <p:txBody>
          <a:bodyPr anchor="b">
            <a:noAutofit/>
          </a:bodyPr>
          <a:lstStyle>
            <a:lvl1pPr>
              <a:lnSpc>
                <a:spcPct val="95000"/>
              </a:lnSpc>
              <a:defRPr sz="5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2520" y="5212977"/>
            <a:ext cx="6938961" cy="77544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1188720" y="1004455"/>
            <a:ext cx="6766560" cy="2729345"/>
          </a:xfrm>
          <a:solidFill>
            <a:schemeClr val="bg2"/>
          </a:solidFill>
          <a:ln w="127000">
            <a:solidFill>
              <a:schemeClr val="tx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>
          <a:xfrm>
            <a:off x="5907088" y="6215063"/>
            <a:ext cx="2133600" cy="274637"/>
          </a:xfrm>
        </p:spPr>
        <p:txBody>
          <a:bodyPr/>
          <a:lstStyle>
            <a:lvl1pPr>
              <a:defRPr>
                <a:solidFill>
                  <a:srgbClr val="868199"/>
                </a:solidFill>
              </a:defRPr>
            </a:lvl1pPr>
          </a:lstStyle>
          <a:p>
            <a:pPr>
              <a:defRPr/>
            </a:pPr>
            <a:fld id="{5BE15DFB-8769-45EF-A410-2FC733A7BC1B}" type="datetime1">
              <a:rPr lang="en-US" altLang="ja-JP"/>
              <a:pPr>
                <a:defRPr/>
              </a:pPr>
              <a:t>6/2/2024</a:t>
            </a:fld>
            <a:endParaRPr lang="en-US" altLang="ja-JP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1103313" y="6215063"/>
            <a:ext cx="2895600" cy="274637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4343400" y="6215063"/>
            <a:ext cx="457200" cy="274637"/>
          </a:xfrm>
        </p:spPr>
        <p:txBody>
          <a:bodyPr/>
          <a:lstStyle>
            <a:lvl1pPr>
              <a:defRPr>
                <a:solidFill>
                  <a:srgbClr val="868199"/>
                </a:solidFill>
              </a:defRPr>
            </a:lvl1pPr>
          </a:lstStyle>
          <a:p>
            <a:fld id="{20EDB7A8-8265-4103-8337-1D67FA287C59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ectionAccentTo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19250"/>
            <a:ext cx="73152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SectionAccentBotto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4691063"/>
            <a:ext cx="73152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012" y="1904998"/>
            <a:ext cx="6938964" cy="1582271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012" y="3487271"/>
            <a:ext cx="6938960" cy="1143000"/>
          </a:xfrm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SzPct val="100000"/>
              <a:buFont typeface="Wingdings" pitchFamily="2" charset="2"/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F40A3A-563D-4C0F-9FCD-7A8086C8BAA1}" type="datetime1">
              <a:rPr lang="en-US" altLang="ja-JP"/>
              <a:pPr>
                <a:defRPr/>
              </a:pPr>
              <a:t>6/2/2024</a:t>
            </a:fld>
            <a:endParaRPr lang="en-US" altLang="ja-JP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C9E95E-2767-428D-946B-CDBC05898D20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pageAccent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3" y="1689100"/>
            <a:ext cx="7953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84293"/>
            <a:ext cx="3429000" cy="3639312"/>
          </a:xfrm>
        </p:spPr>
        <p:txBody>
          <a:bodyPr>
            <a:normAutofit/>
          </a:bodyPr>
          <a:lstStyle>
            <a:lvl1pPr marL="282575" indent="-282575">
              <a:defRPr sz="20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800"/>
            </a:lvl6pPr>
            <a:lvl7pPr marL="2003425" indent="-282575">
              <a:defRPr sz="1800"/>
            </a:lvl7pPr>
            <a:lvl8pPr marL="2286000" indent="-282575">
              <a:defRPr sz="1800"/>
            </a:lvl8pPr>
            <a:lvl9pPr marL="2568575" indent="-282575"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6106" y="2084293"/>
            <a:ext cx="3429000" cy="3639312"/>
          </a:xfrm>
        </p:spPr>
        <p:txBody>
          <a:bodyPr>
            <a:normAutofit/>
          </a:bodyPr>
          <a:lstStyle>
            <a:lvl1pPr marL="282575" indent="-282575">
              <a:defRPr sz="20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800"/>
            </a:lvl6pPr>
            <a:lvl7pPr marL="2005013" indent="-282575">
              <a:defRPr sz="1800"/>
            </a:lvl7pPr>
            <a:lvl8pPr marL="2287588" indent="-282575">
              <a:defRPr sz="1800"/>
            </a:lvl8pPr>
            <a:lvl9pPr marL="2568575" indent="-280988"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3BDBF-7E08-4A40-8028-DFCD0312B322}" type="datetime1">
              <a:rPr lang="en-US" altLang="ja-JP"/>
              <a:pPr>
                <a:defRPr/>
              </a:pPr>
              <a:t>6/2/2024</a:t>
            </a:fld>
            <a:endParaRPr lang="en-US" altLang="ja-JP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E33EF9-A64C-4627-A20A-76F5AAD224FE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pageAccent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3" y="1689100"/>
            <a:ext cx="7953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comparisonRu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47775" y="2686050"/>
            <a:ext cx="260985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comparisonRu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5588" y="2686050"/>
            <a:ext cx="260985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0" y="1839913"/>
            <a:ext cx="2743200" cy="903287"/>
          </a:xfr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971800"/>
            <a:ext cx="3429000" cy="2751804"/>
          </a:xfrm>
        </p:spPr>
        <p:txBody>
          <a:bodyPr>
            <a:normAutofit/>
          </a:bodyPr>
          <a:lstStyle>
            <a:lvl1pPr marL="282575" indent="-282575">
              <a:defRPr sz="18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4163">
              <a:defRPr sz="1800"/>
            </a:lvl5pPr>
            <a:lvl6pPr marL="1712913" indent="-282575">
              <a:defRPr sz="1600"/>
            </a:lvl6pPr>
            <a:lvl7pPr marL="2003425" indent="-282575">
              <a:defRPr sz="1600"/>
            </a:lvl7pPr>
            <a:lvl8pPr marL="2286000" indent="-282575">
              <a:defRPr sz="1600"/>
            </a:lvl8pPr>
            <a:lvl9pPr marL="2568575" indent="-282575"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69006" y="1839913"/>
            <a:ext cx="2743200" cy="903287"/>
          </a:xfr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6106" y="2971800"/>
            <a:ext cx="3429000" cy="2751804"/>
          </a:xfrm>
        </p:spPr>
        <p:txBody>
          <a:bodyPr>
            <a:normAutofit/>
          </a:bodyPr>
          <a:lstStyle>
            <a:lvl1pPr marL="282575" indent="-282575">
              <a:defRPr sz="18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600"/>
            </a:lvl6pPr>
            <a:lvl7pPr marL="2003425" indent="-282575">
              <a:defRPr sz="1600"/>
            </a:lvl7pPr>
            <a:lvl8pPr marL="2286000" indent="-282575">
              <a:defRPr sz="1600"/>
            </a:lvl8pPr>
            <a:lvl9pPr marL="2568575" indent="-282575"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3B053-5F07-47FE-83BE-4CFE3B17A1BE}" type="datetime1">
              <a:rPr lang="en-US" altLang="ja-JP"/>
              <a:pPr>
                <a:defRPr/>
              </a:pPr>
              <a:t>6/2/2024</a:t>
            </a:fld>
            <a:endParaRPr lang="en-US" altLang="ja-JP"/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5E25DA-96A9-453E-9B71-58529B13BFC2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pageAccent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3" y="1689100"/>
            <a:ext cx="7953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FC79C3-EBD0-4AF1-B765-6B806C4E4CF6}" type="datetime1">
              <a:rPr lang="en-US" altLang="ja-JP"/>
              <a:pPr>
                <a:defRPr/>
              </a:pPr>
              <a:t>6/2/2024</a:t>
            </a:fld>
            <a:endParaRPr lang="en-US" altLang="ja-JP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9B78A7-979C-41B2-9D2A-BC3E85F683BF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FAF2F1-2652-42AA-9F05-FAEAC67A6FA5}" type="datetime1">
              <a:rPr lang="en-US" altLang="ja-JP"/>
              <a:pPr>
                <a:defRPr/>
              </a:pPr>
              <a:t>6/2/2024</a:t>
            </a:fld>
            <a:endParaRPr lang="en-US" altLang="ja-JP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9B645-DD52-44F2-8433-C4A9E04D57E1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2716F4-9999-4EA7-8A3B-47C52CCCB592}" type="datetimeFigureOut">
              <a:rPr lang="en-US" altLang="ja-JP"/>
              <a:pPr>
                <a:defRPr/>
              </a:pPr>
              <a:t>6/2/2024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82F66-10FB-4879-9F74-164BFD5F0F23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aptionAcc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325688"/>
            <a:ext cx="34290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3429000" cy="1371600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106" y="914400"/>
            <a:ext cx="3429000" cy="4815841"/>
          </a:xfrm>
        </p:spPr>
        <p:txBody>
          <a:bodyPr>
            <a:normAutofit/>
          </a:bodyPr>
          <a:lstStyle>
            <a:lvl1pPr marL="341313" indent="-341313">
              <a:defRPr sz="2200"/>
            </a:lvl1pPr>
            <a:lvl2pPr marL="631825" indent="-284163">
              <a:defRPr sz="2000"/>
            </a:lvl2pPr>
            <a:lvl3pPr marL="914400" indent="-284163">
              <a:defRPr sz="1800"/>
            </a:lvl3pPr>
            <a:lvl4pPr marL="1196975" indent="-284163">
              <a:defRPr sz="1800"/>
            </a:lvl4pPr>
            <a:lvl5pPr marL="1487488" indent="-284163">
              <a:defRPr sz="1800"/>
            </a:lvl5pPr>
            <a:lvl6pPr marL="1770063" indent="-284163">
              <a:defRPr sz="1800"/>
            </a:lvl6pPr>
            <a:lvl7pPr marL="2060575" indent="-284163">
              <a:defRPr sz="1800"/>
            </a:lvl7pPr>
            <a:lvl8pPr marL="2344738" indent="-284163">
              <a:defRPr sz="1800"/>
            </a:lvl8pPr>
            <a:lvl9pPr marL="2627313" indent="-284163"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2667001"/>
            <a:ext cx="3429000" cy="2895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60E421-1FCC-4609-AA8A-376CBE82E4E8}" type="datetime1">
              <a:rPr lang="en-US" altLang="ja-JP"/>
              <a:pPr>
                <a:defRPr/>
              </a:pPr>
              <a:t>6/2/2024</a:t>
            </a:fld>
            <a:endParaRPr lang="en-US" altLang="ja-JP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4B92FB-A988-437D-AAF0-5031818AF7B5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crollwork-To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54563" y="67310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scrollwork-Botto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54563" y="5637213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scrollwork-Botto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3988" y="5637213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scrollwork-To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73988" y="67310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captionAccen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8200" y="2325688"/>
            <a:ext cx="34290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3429000" cy="1371600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81121" y="914400"/>
            <a:ext cx="3108960" cy="4815841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2667001"/>
            <a:ext cx="3429000" cy="28956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500"/>
              </a:spcBef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CC731E-468E-403F-8B75-C7F99E20888B}" type="datetime1">
              <a:rPr lang="en-US" altLang="ja-JP"/>
              <a:pPr>
                <a:defRPr/>
              </a:pPr>
              <a:t>6/2/2024</a:t>
            </a:fld>
            <a:endParaRPr lang="en-US" altLang="ja-JP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D20628-C006-49FB-8D40-6BDA39721A70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crollwork-To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56515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scrollwork-Botto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412750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scrollwork-Botto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48450" y="412750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scrollwork-To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48450" y="56515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captionLongAccen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90650" y="5203825"/>
            <a:ext cx="63627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60" y="4406153"/>
            <a:ext cx="6583680" cy="78441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780826"/>
            <a:ext cx="45720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5446059"/>
            <a:ext cx="7543800" cy="6096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02D77C-E746-4A09-A803-2EF8A14414AA}" type="datetime1">
              <a:rPr lang="en-US" altLang="ja-JP"/>
              <a:pPr>
                <a:defRPr/>
              </a:pPr>
              <a:t>6/2/2024</a:t>
            </a:fld>
            <a:endParaRPr lang="en-US" altLang="ja-JP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3413E1-EF3D-4931-8E90-6EC5ADD55CC6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の上に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scrollwork-Bott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3775" y="412750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scrollwork-Botto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07275" y="412750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scrollwork-T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3775" y="56515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scrollwork-To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07275" y="56515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captionLongAccen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90650" y="5203825"/>
            <a:ext cx="63627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60" y="4406153"/>
            <a:ext cx="6583680" cy="78441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780826"/>
            <a:ext cx="27432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5446059"/>
            <a:ext cx="7543800" cy="6096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idx="13"/>
          </p:nvPr>
        </p:nvSpPr>
        <p:spPr>
          <a:xfrm>
            <a:off x="4912659" y="780826"/>
            <a:ext cx="27432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C3C90-D23C-49A7-91B0-4310A193C306}" type="datetime1">
              <a:rPr lang="en-US" altLang="ja-JP"/>
              <a:pPr>
                <a:defRPr/>
              </a:pPr>
              <a:t>6/2/2024</a:t>
            </a:fld>
            <a:endParaRPr lang="en-US" altLang="ja-JP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60E74643-37E0-4C1E-A17A-A07E12C4C2E2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ageAccent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3" y="1689100"/>
            <a:ext cx="7953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084294"/>
            <a:ext cx="7543800" cy="3639670"/>
          </a:xfrm>
        </p:spPr>
        <p:txBody>
          <a:bodyPr vert="eaVert"/>
          <a:lstStyle>
            <a:lvl5pPr>
              <a:defRPr/>
            </a:lvl5pPr>
            <a:lvl6pPr marL="2286000">
              <a:defRPr/>
            </a:lvl6pPr>
            <a:lvl7pPr marL="2286000">
              <a:defRPr/>
            </a:lvl7pPr>
            <a:lvl8pPr marL="2286000">
              <a:defRPr/>
            </a:lvl8pPr>
            <a:lvl9pPr marL="2286000">
              <a:defRPr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AFE176-3324-4E1C-BDD0-6EFF08FBA096}" type="datetime1">
              <a:rPr lang="en-US" altLang="ja-JP"/>
              <a:pPr>
                <a:defRPr/>
              </a:pPr>
              <a:t>6/2/2024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F796A6-E5F1-4AF8-82D5-AA66EC56F536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verticalAcc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6225" y="860425"/>
            <a:ext cx="247650" cy="493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922048"/>
            <a:ext cx="1676400" cy="481488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22048"/>
            <a:ext cx="5638800" cy="481488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9BD29-1163-48B9-A8EF-08804C727209}" type="datetime1">
              <a:rPr lang="en-US" altLang="ja-JP"/>
              <a:pPr>
                <a:defRPr/>
              </a:pPr>
              <a:t>6/2/2024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11AD4B-0B9B-48DF-BC2F-9CE0E9655F9F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Emboss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coverAccentBottom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4686300"/>
            <a:ext cx="731520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9" descr="coverAccentTop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4400" y="1619250"/>
            <a:ext cx="73152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6012" y="1904999"/>
            <a:ext cx="6938963" cy="1582271"/>
          </a:xfrm>
        </p:spPr>
        <p:txBody>
          <a:bodyPr anchor="b"/>
          <a:lstStyle>
            <a:lvl1pPr>
              <a:lnSpc>
                <a:spcPct val="95000"/>
              </a:lnSpc>
              <a:defRPr sz="6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6013" y="3487271"/>
            <a:ext cx="6938961" cy="1143000"/>
          </a:xfrm>
        </p:spPr>
        <p:txBody>
          <a:bodyPr/>
          <a:lstStyle>
            <a:lvl1pPr marL="0" indent="0" algn="ctr">
              <a:spcBef>
                <a:spcPts val="300"/>
              </a:spcBef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907088" y="5715000"/>
            <a:ext cx="2133600" cy="276225"/>
          </a:xfrm>
        </p:spPr>
        <p:txBody>
          <a:bodyPr/>
          <a:lstStyle>
            <a:lvl1pPr>
              <a:defRPr>
                <a:solidFill>
                  <a:srgbClr val="868199"/>
                </a:solidFill>
              </a:defRPr>
            </a:lvl1pPr>
          </a:lstStyle>
          <a:p>
            <a:pPr>
              <a:defRPr/>
            </a:pPr>
            <a:fld id="{EFEFC3F1-7135-4A7C-9DD5-269D5DB89D3C}" type="datetime1">
              <a:rPr lang="en-US" altLang="ja-JP"/>
              <a:pPr>
                <a:defRPr/>
              </a:pPr>
              <a:t>6/2/2024</a:t>
            </a:fld>
            <a:endParaRPr lang="en-US" altLang="ja-JP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3313" y="5715000"/>
            <a:ext cx="2895600" cy="276225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5715000"/>
            <a:ext cx="457200" cy="276225"/>
          </a:xfrm>
        </p:spPr>
        <p:txBody>
          <a:bodyPr/>
          <a:lstStyle>
            <a:lvl1pPr>
              <a:defRPr>
                <a:solidFill>
                  <a:srgbClr val="868199"/>
                </a:solidFill>
              </a:defRPr>
            </a:lvl1pPr>
          </a:lstStyle>
          <a:p>
            <a:fld id="{371386C2-5BA9-4413-BE4D-E0447539A9F8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ageAccent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3" y="1689100"/>
            <a:ext cx="7953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5F9308-5F62-4CBC-A5FC-23389D934FBB}" type="datetime1">
              <a:rPr lang="en-US" altLang="ja-JP"/>
              <a:pPr>
                <a:defRPr/>
              </a:pPr>
              <a:t>6/2/2024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6179D8-5BE5-47A2-9338-F41F20DBD079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図付きタイトル スライド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coverEmboss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coverAccentBottom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3916363"/>
            <a:ext cx="7315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519" y="4038600"/>
            <a:ext cx="6938963" cy="1174376"/>
          </a:xfrm>
        </p:spPr>
        <p:txBody>
          <a:bodyPr anchor="b">
            <a:noAutofit/>
          </a:bodyPr>
          <a:lstStyle>
            <a:lvl1pPr>
              <a:lnSpc>
                <a:spcPct val="95000"/>
              </a:lnSpc>
              <a:defRPr sz="5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2520" y="5212977"/>
            <a:ext cx="6938961" cy="77544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1188720" y="1004455"/>
            <a:ext cx="6766560" cy="2729345"/>
          </a:xfrm>
          <a:solidFill>
            <a:schemeClr val="bg2"/>
          </a:solidFill>
          <a:ln w="127000">
            <a:solidFill>
              <a:schemeClr val="tx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>
          <a:xfrm>
            <a:off x="5907088" y="6215063"/>
            <a:ext cx="2133600" cy="274637"/>
          </a:xfrm>
        </p:spPr>
        <p:txBody>
          <a:bodyPr/>
          <a:lstStyle>
            <a:lvl1pPr>
              <a:defRPr>
                <a:solidFill>
                  <a:srgbClr val="868199"/>
                </a:solidFill>
              </a:defRPr>
            </a:lvl1pPr>
          </a:lstStyle>
          <a:p>
            <a:pPr>
              <a:defRPr/>
            </a:pPr>
            <a:fld id="{3BCFE70E-0B0C-457A-8174-D1A1A076AB90}" type="datetime1">
              <a:rPr lang="en-US" altLang="ja-JP"/>
              <a:pPr>
                <a:defRPr/>
              </a:pPr>
              <a:t>6/2/2024</a:t>
            </a:fld>
            <a:endParaRPr lang="en-US" altLang="ja-JP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1103313" y="6215063"/>
            <a:ext cx="2895600" cy="274637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4343400" y="6215063"/>
            <a:ext cx="457200" cy="274637"/>
          </a:xfrm>
        </p:spPr>
        <p:txBody>
          <a:bodyPr/>
          <a:lstStyle>
            <a:lvl1pPr>
              <a:defRPr>
                <a:solidFill>
                  <a:srgbClr val="868199"/>
                </a:solidFill>
              </a:defRPr>
            </a:lvl1pPr>
          </a:lstStyle>
          <a:p>
            <a:fld id="{99B70262-BFE5-4CB6-B945-4FDB9508BE34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ectionAccentTo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19250"/>
            <a:ext cx="73152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SectionAccentBotto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4691063"/>
            <a:ext cx="73152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012" y="1904998"/>
            <a:ext cx="6938964" cy="1582271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012" y="3487271"/>
            <a:ext cx="6938960" cy="1143000"/>
          </a:xfrm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SzPct val="100000"/>
              <a:buFont typeface="Wingdings" pitchFamily="2" charset="2"/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8DB48E-F650-46CB-8F97-59CB84971323}" type="datetime1">
              <a:rPr lang="en-US" altLang="ja-JP"/>
              <a:pPr>
                <a:defRPr/>
              </a:pPr>
              <a:t>6/2/2024</a:t>
            </a:fld>
            <a:endParaRPr lang="en-US" altLang="ja-JP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5D749E-76CA-4D6F-A13A-E46D4C2ECB2E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E78A70-04EE-4CDB-AD78-6F2CD44D31C5}" type="datetimeFigureOut">
              <a:rPr lang="en-US" altLang="ja-JP"/>
              <a:pPr>
                <a:defRPr/>
              </a:pPr>
              <a:t>6/2/2024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7B270A-8B6C-4059-88A7-3C285F339862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pageAccent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3" y="1689100"/>
            <a:ext cx="7953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84293"/>
            <a:ext cx="3429000" cy="3639312"/>
          </a:xfrm>
        </p:spPr>
        <p:txBody>
          <a:bodyPr>
            <a:normAutofit/>
          </a:bodyPr>
          <a:lstStyle>
            <a:lvl1pPr marL="282575" indent="-282575">
              <a:defRPr sz="20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800"/>
            </a:lvl6pPr>
            <a:lvl7pPr marL="2003425" indent="-282575">
              <a:defRPr sz="1800"/>
            </a:lvl7pPr>
            <a:lvl8pPr marL="2286000" indent="-282575">
              <a:defRPr sz="1800"/>
            </a:lvl8pPr>
            <a:lvl9pPr marL="2568575" indent="-282575"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6106" y="2084293"/>
            <a:ext cx="3429000" cy="3639312"/>
          </a:xfrm>
        </p:spPr>
        <p:txBody>
          <a:bodyPr>
            <a:normAutofit/>
          </a:bodyPr>
          <a:lstStyle>
            <a:lvl1pPr marL="282575" indent="-282575">
              <a:defRPr sz="20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800"/>
            </a:lvl6pPr>
            <a:lvl7pPr marL="2005013" indent="-282575">
              <a:defRPr sz="1800"/>
            </a:lvl7pPr>
            <a:lvl8pPr marL="2287588" indent="-282575">
              <a:defRPr sz="1800"/>
            </a:lvl8pPr>
            <a:lvl9pPr marL="2568575" indent="-280988"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E2DD9A-DF0D-49DF-B19D-23C5430288BE}" type="datetime1">
              <a:rPr lang="en-US" altLang="ja-JP"/>
              <a:pPr>
                <a:defRPr/>
              </a:pPr>
              <a:t>6/2/2024</a:t>
            </a:fld>
            <a:endParaRPr lang="en-US" altLang="ja-JP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F4ABEB-7A31-4C7D-865C-C22C278C5229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pageAccent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3" y="1689100"/>
            <a:ext cx="7953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comparisonRu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47775" y="2686050"/>
            <a:ext cx="260985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comparisonRu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5588" y="2686050"/>
            <a:ext cx="260985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0" y="1839913"/>
            <a:ext cx="2743200" cy="903287"/>
          </a:xfr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971800"/>
            <a:ext cx="3429000" cy="2751804"/>
          </a:xfrm>
        </p:spPr>
        <p:txBody>
          <a:bodyPr>
            <a:normAutofit/>
          </a:bodyPr>
          <a:lstStyle>
            <a:lvl1pPr marL="282575" indent="-282575">
              <a:defRPr sz="18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4163">
              <a:defRPr sz="1800"/>
            </a:lvl5pPr>
            <a:lvl6pPr marL="1712913" indent="-282575">
              <a:defRPr sz="1600"/>
            </a:lvl6pPr>
            <a:lvl7pPr marL="2003425" indent="-282575">
              <a:defRPr sz="1600"/>
            </a:lvl7pPr>
            <a:lvl8pPr marL="2286000" indent="-282575">
              <a:defRPr sz="1600"/>
            </a:lvl8pPr>
            <a:lvl9pPr marL="2568575" indent="-282575"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69006" y="1839913"/>
            <a:ext cx="2743200" cy="903287"/>
          </a:xfr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6106" y="2971800"/>
            <a:ext cx="3429000" cy="2751804"/>
          </a:xfrm>
        </p:spPr>
        <p:txBody>
          <a:bodyPr>
            <a:normAutofit/>
          </a:bodyPr>
          <a:lstStyle>
            <a:lvl1pPr marL="282575" indent="-282575">
              <a:defRPr sz="18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600"/>
            </a:lvl6pPr>
            <a:lvl7pPr marL="2003425" indent="-282575">
              <a:defRPr sz="1600"/>
            </a:lvl7pPr>
            <a:lvl8pPr marL="2286000" indent="-282575">
              <a:defRPr sz="1600"/>
            </a:lvl8pPr>
            <a:lvl9pPr marL="2568575" indent="-282575"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929A5-A276-47C5-85A1-135AFDA2C7DD}" type="datetime1">
              <a:rPr lang="en-US" altLang="ja-JP"/>
              <a:pPr>
                <a:defRPr/>
              </a:pPr>
              <a:t>6/2/2024</a:t>
            </a:fld>
            <a:endParaRPr lang="en-US" altLang="ja-JP"/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2304F-FCE9-4A2E-B60F-6A4E13F2C38E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pageAccent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3" y="1689100"/>
            <a:ext cx="7953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056C65-F6ED-4F9C-A5F4-273E3A874016}" type="datetime1">
              <a:rPr lang="en-US" altLang="ja-JP"/>
              <a:pPr>
                <a:defRPr/>
              </a:pPr>
              <a:t>6/2/2024</a:t>
            </a:fld>
            <a:endParaRPr lang="en-US" altLang="ja-JP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7CC960-4F8F-42DD-832E-3A0354F66534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52F35-6628-409F-8A62-319DB302728F}" type="datetime1">
              <a:rPr lang="en-US" altLang="ja-JP"/>
              <a:pPr>
                <a:defRPr/>
              </a:pPr>
              <a:t>6/2/2024</a:t>
            </a:fld>
            <a:endParaRPr lang="en-US" altLang="ja-JP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3333BC-C47D-4E94-8D10-200253F6B176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aptionAcc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325688"/>
            <a:ext cx="34290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3429000" cy="1371600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106" y="914400"/>
            <a:ext cx="3429000" cy="4815841"/>
          </a:xfrm>
        </p:spPr>
        <p:txBody>
          <a:bodyPr>
            <a:normAutofit/>
          </a:bodyPr>
          <a:lstStyle>
            <a:lvl1pPr marL="341313" indent="-341313">
              <a:defRPr sz="2200"/>
            </a:lvl1pPr>
            <a:lvl2pPr marL="631825" indent="-284163">
              <a:defRPr sz="2000"/>
            </a:lvl2pPr>
            <a:lvl3pPr marL="914400" indent="-284163">
              <a:defRPr sz="1800"/>
            </a:lvl3pPr>
            <a:lvl4pPr marL="1196975" indent="-284163">
              <a:defRPr sz="1800"/>
            </a:lvl4pPr>
            <a:lvl5pPr marL="1487488" indent="-284163">
              <a:defRPr sz="1800"/>
            </a:lvl5pPr>
            <a:lvl6pPr marL="1770063" indent="-284163">
              <a:defRPr sz="1800"/>
            </a:lvl6pPr>
            <a:lvl7pPr marL="2060575" indent="-284163">
              <a:defRPr sz="1800"/>
            </a:lvl7pPr>
            <a:lvl8pPr marL="2344738" indent="-284163">
              <a:defRPr sz="1800"/>
            </a:lvl8pPr>
            <a:lvl9pPr marL="2627313" indent="-284163"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2667001"/>
            <a:ext cx="3429000" cy="2895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AB99FE-3A12-4CA2-9074-DCCB8F23670D}" type="datetime1">
              <a:rPr lang="en-US" altLang="ja-JP"/>
              <a:pPr>
                <a:defRPr/>
              </a:pPr>
              <a:t>6/2/2024</a:t>
            </a:fld>
            <a:endParaRPr lang="en-US" altLang="ja-JP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561991-E7A7-4C81-BF5F-B1DDD1AE0BAF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crollwork-To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54563" y="67310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scrollwork-Botto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54563" y="5637213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scrollwork-Botto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3988" y="5637213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scrollwork-To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73988" y="67310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captionAccen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8200" y="2325688"/>
            <a:ext cx="34290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3429000" cy="1371600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81121" y="914400"/>
            <a:ext cx="3108960" cy="4815841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2667001"/>
            <a:ext cx="3429000" cy="28956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500"/>
              </a:spcBef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7D5909-24D4-46F9-9152-ED6AF35B3A3E}" type="datetime1">
              <a:rPr lang="en-US" altLang="ja-JP"/>
              <a:pPr>
                <a:defRPr/>
              </a:pPr>
              <a:t>6/2/2024</a:t>
            </a:fld>
            <a:endParaRPr lang="en-US" altLang="ja-JP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84631A-DCA1-488E-9EC1-4E44ED07795F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crollwork-To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56515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scrollwork-Botto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412750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scrollwork-Botto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48450" y="412750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scrollwork-To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48450" y="56515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captionLongAccen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90650" y="5203825"/>
            <a:ext cx="63627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60" y="4406153"/>
            <a:ext cx="6583680" cy="78441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780826"/>
            <a:ext cx="45720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5446059"/>
            <a:ext cx="7543800" cy="6096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F2C56D-8D0F-4675-9784-6358BC1EE1E0}" type="datetime1">
              <a:rPr lang="en-US" altLang="ja-JP"/>
              <a:pPr>
                <a:defRPr/>
              </a:pPr>
              <a:t>6/2/2024</a:t>
            </a:fld>
            <a:endParaRPr lang="en-US" altLang="ja-JP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4502B4-E971-4445-9BED-5C41B1E5C6AE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の上に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scrollwork-Bott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3775" y="412750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scrollwork-Botto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07275" y="412750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scrollwork-T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3775" y="56515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scrollwork-To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07275" y="56515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captionLongAccen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90650" y="5203825"/>
            <a:ext cx="63627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60" y="4406153"/>
            <a:ext cx="6583680" cy="78441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780826"/>
            <a:ext cx="27432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5446059"/>
            <a:ext cx="7543800" cy="6096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idx="13"/>
          </p:nvPr>
        </p:nvSpPr>
        <p:spPr>
          <a:xfrm>
            <a:off x="4912659" y="780826"/>
            <a:ext cx="27432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66152E-FD03-46D9-8903-D2A63F4B6B3D}" type="datetime1">
              <a:rPr lang="en-US" altLang="ja-JP"/>
              <a:pPr>
                <a:defRPr/>
              </a:pPr>
              <a:t>6/2/2024</a:t>
            </a:fld>
            <a:endParaRPr lang="en-US" altLang="ja-JP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EE75B087-B5A8-4E72-A1B4-4B11F183748C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ageAccent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3" y="1689100"/>
            <a:ext cx="7953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084294"/>
            <a:ext cx="7543800" cy="3639670"/>
          </a:xfrm>
        </p:spPr>
        <p:txBody>
          <a:bodyPr vert="eaVert"/>
          <a:lstStyle>
            <a:lvl5pPr>
              <a:defRPr/>
            </a:lvl5pPr>
            <a:lvl6pPr marL="2286000">
              <a:defRPr/>
            </a:lvl6pPr>
            <a:lvl7pPr marL="2286000">
              <a:defRPr/>
            </a:lvl7pPr>
            <a:lvl8pPr marL="2286000">
              <a:defRPr/>
            </a:lvl8pPr>
            <a:lvl9pPr marL="2286000">
              <a:defRPr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C14C53-58AB-4042-AF47-CFCBE2710D94}" type="datetime1">
              <a:rPr lang="en-US" altLang="ja-JP"/>
              <a:pPr>
                <a:defRPr/>
              </a:pPr>
              <a:t>6/2/2024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746090-3A2A-46FF-9B3D-0CA416A878A0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verticalAcc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6225" y="860425"/>
            <a:ext cx="247650" cy="493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922048"/>
            <a:ext cx="1676400" cy="481488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22048"/>
            <a:ext cx="5638800" cy="481488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549791-DC34-48C4-8D28-D7BD2183C774}" type="datetime1">
              <a:rPr lang="en-US" altLang="ja-JP"/>
              <a:pPr>
                <a:defRPr/>
              </a:pPr>
              <a:t>6/2/2024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3D90B6-E4FA-4D12-A275-CA0084116EE7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E0F44-811A-46BD-90BB-0D2250EBB265}" type="datetimeFigureOut">
              <a:rPr lang="en-US" altLang="ja-JP"/>
              <a:pPr>
                <a:defRPr/>
              </a:pPr>
              <a:t>6/2/2024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1A9533-70AF-4B5F-ABA0-133E3CD37B92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latin typeface="Times New Roman" pitchFamily="18" charset="0"/>
                <a:ea typeface="MS PGothic" pitchFamily="34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42828E8-EF2B-4500-B71E-ECD1A5A8A7B0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タイトル、2 つのコンテンツ、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772400" cy="1143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2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half" idx="3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タイトルと 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sz="quarter"/>
          </p:nvPr>
        </p:nvSpPr>
        <p:spPr>
          <a:xfrm>
            <a:off x="838200" y="152400"/>
            <a:ext cx="7772400" cy="11430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coverEmboss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coverAccentBottom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4686300"/>
            <a:ext cx="7315200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9" descr="coverAccentTop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14400" y="1619250"/>
            <a:ext cx="731520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6012" y="1904999"/>
            <a:ext cx="6938963" cy="1582271"/>
          </a:xfrm>
        </p:spPr>
        <p:txBody>
          <a:bodyPr anchor="b"/>
          <a:lstStyle>
            <a:lvl1pPr>
              <a:lnSpc>
                <a:spcPct val="95000"/>
              </a:lnSpc>
              <a:defRPr sz="6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6013" y="3487271"/>
            <a:ext cx="6938961" cy="1143000"/>
          </a:xfrm>
        </p:spPr>
        <p:txBody>
          <a:bodyPr/>
          <a:lstStyle>
            <a:lvl1pPr marL="0" indent="0" algn="ctr">
              <a:spcBef>
                <a:spcPts val="300"/>
              </a:spcBef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907088" y="5715000"/>
            <a:ext cx="2133600" cy="276225"/>
          </a:xfrm>
        </p:spPr>
        <p:txBody>
          <a:bodyPr/>
          <a:lstStyle>
            <a:lvl1pPr>
              <a:defRPr>
                <a:solidFill>
                  <a:srgbClr val="868199"/>
                </a:solidFill>
              </a:defRPr>
            </a:lvl1pPr>
          </a:lstStyle>
          <a:p>
            <a:pPr>
              <a:defRPr/>
            </a:pPr>
            <a:fld id="{11E8836C-9B5F-4C84-BDD0-1D95ACA2A13D}" type="datetime1">
              <a:rPr lang="en-US" altLang="ja-JP"/>
              <a:pPr>
                <a:defRPr/>
              </a:pPr>
              <a:t>6/2/2024</a:t>
            </a:fld>
            <a:endParaRPr lang="en-US" altLang="ja-JP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3313" y="5715000"/>
            <a:ext cx="2895600" cy="276225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5715000"/>
            <a:ext cx="457200" cy="276225"/>
          </a:xfrm>
        </p:spPr>
        <p:txBody>
          <a:bodyPr/>
          <a:lstStyle>
            <a:lvl1pPr>
              <a:defRPr>
                <a:solidFill>
                  <a:srgbClr val="868199"/>
                </a:solidFill>
              </a:defRPr>
            </a:lvl1pPr>
          </a:lstStyle>
          <a:p>
            <a:fld id="{FAF7AC1F-857F-4993-A523-63428BCA9632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ageAccent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3" y="1689100"/>
            <a:ext cx="7953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538201-EA17-497F-944D-8D8D2FA25BED}" type="datetime1">
              <a:rPr lang="en-US" altLang="ja-JP"/>
              <a:pPr>
                <a:defRPr/>
              </a:pPr>
              <a:t>6/2/2024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9EE11D-6DDE-438E-81BD-3B44B087ED23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図付きタイトル スライド"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coverEmboss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coverAccentBottom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3916363"/>
            <a:ext cx="7315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2519" y="4038600"/>
            <a:ext cx="6938963" cy="1174376"/>
          </a:xfrm>
        </p:spPr>
        <p:txBody>
          <a:bodyPr anchor="b">
            <a:noAutofit/>
          </a:bodyPr>
          <a:lstStyle>
            <a:lvl1pPr>
              <a:lnSpc>
                <a:spcPct val="95000"/>
              </a:lnSpc>
              <a:defRPr sz="5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2520" y="5212977"/>
            <a:ext cx="6938961" cy="77544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1188720" y="1004455"/>
            <a:ext cx="6766560" cy="2729345"/>
          </a:xfrm>
          <a:solidFill>
            <a:schemeClr val="bg2"/>
          </a:solidFill>
          <a:ln w="127000">
            <a:solidFill>
              <a:schemeClr val="tx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4"/>
          </p:nvPr>
        </p:nvSpPr>
        <p:spPr>
          <a:xfrm>
            <a:off x="5907088" y="6215063"/>
            <a:ext cx="2133600" cy="274637"/>
          </a:xfrm>
        </p:spPr>
        <p:txBody>
          <a:bodyPr/>
          <a:lstStyle>
            <a:lvl1pPr>
              <a:defRPr>
                <a:solidFill>
                  <a:srgbClr val="868199"/>
                </a:solidFill>
              </a:defRPr>
            </a:lvl1pPr>
          </a:lstStyle>
          <a:p>
            <a:pPr>
              <a:defRPr/>
            </a:pPr>
            <a:fld id="{8F969E02-D9E5-4A69-BEFA-6000E6DC3C51}" type="datetime1">
              <a:rPr lang="en-US" altLang="ja-JP"/>
              <a:pPr>
                <a:defRPr/>
              </a:pPr>
              <a:t>6/2/2024</a:t>
            </a:fld>
            <a:endParaRPr lang="en-US" altLang="ja-JP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5"/>
          </p:nvPr>
        </p:nvSpPr>
        <p:spPr>
          <a:xfrm>
            <a:off x="1103313" y="6215063"/>
            <a:ext cx="2895600" cy="274637"/>
          </a:xfrm>
        </p:spPr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4343400" y="6215063"/>
            <a:ext cx="457200" cy="274637"/>
          </a:xfrm>
        </p:spPr>
        <p:txBody>
          <a:bodyPr/>
          <a:lstStyle>
            <a:lvl1pPr>
              <a:defRPr>
                <a:solidFill>
                  <a:srgbClr val="868199"/>
                </a:solidFill>
              </a:defRPr>
            </a:lvl1pPr>
          </a:lstStyle>
          <a:p>
            <a:fld id="{82B0EB9C-A358-408E-A4F9-7F391DE03881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ectionAccentTo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19250"/>
            <a:ext cx="73152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SectionAccentBotto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4691063"/>
            <a:ext cx="73152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012" y="1904998"/>
            <a:ext cx="6938964" cy="1582271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95000"/>
              </a:lnSpc>
              <a:spcBef>
                <a:spcPct val="0"/>
              </a:spcBef>
              <a:buNone/>
              <a:def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012" y="3487271"/>
            <a:ext cx="6938960" cy="1143000"/>
          </a:xfrm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SzPct val="100000"/>
              <a:buFont typeface="Wingdings" pitchFamily="2" charset="2"/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5220A7-4FB5-4A20-B7E0-65324E31FE66}" type="datetime1">
              <a:rPr lang="en-US" altLang="ja-JP"/>
              <a:pPr>
                <a:defRPr/>
              </a:pPr>
              <a:t>6/2/2024</a:t>
            </a:fld>
            <a:endParaRPr lang="en-US" altLang="ja-JP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8E3B82-0EA9-4EA8-B6B7-6046EB26EA73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pageAccent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3" y="1689100"/>
            <a:ext cx="7953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84293"/>
            <a:ext cx="3429000" cy="3639312"/>
          </a:xfrm>
        </p:spPr>
        <p:txBody>
          <a:bodyPr>
            <a:normAutofit/>
          </a:bodyPr>
          <a:lstStyle>
            <a:lvl1pPr marL="282575" indent="-282575">
              <a:defRPr sz="20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800"/>
            </a:lvl6pPr>
            <a:lvl7pPr marL="2003425" indent="-282575">
              <a:defRPr sz="1800"/>
            </a:lvl7pPr>
            <a:lvl8pPr marL="2286000" indent="-282575">
              <a:defRPr sz="1800"/>
            </a:lvl8pPr>
            <a:lvl9pPr marL="2568575" indent="-282575"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6106" y="2084293"/>
            <a:ext cx="3429000" cy="3639312"/>
          </a:xfrm>
        </p:spPr>
        <p:txBody>
          <a:bodyPr>
            <a:normAutofit/>
          </a:bodyPr>
          <a:lstStyle>
            <a:lvl1pPr marL="282575" indent="-282575">
              <a:defRPr sz="20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800"/>
            </a:lvl6pPr>
            <a:lvl7pPr marL="2005013" indent="-282575">
              <a:defRPr sz="1800"/>
            </a:lvl7pPr>
            <a:lvl8pPr marL="2287588" indent="-282575">
              <a:defRPr sz="1800"/>
            </a:lvl8pPr>
            <a:lvl9pPr marL="2568575" indent="-280988"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369585-6565-4258-ADC7-8ABEBA5EE3FA}" type="datetime1">
              <a:rPr lang="en-US" altLang="ja-JP"/>
              <a:pPr>
                <a:defRPr/>
              </a:pPr>
              <a:t>6/2/2024</a:t>
            </a:fld>
            <a:endParaRPr lang="en-US" altLang="ja-JP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9EA67D-3BC0-48D5-96D1-F2CD66339D79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pageAccent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3" y="1689100"/>
            <a:ext cx="7953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comparisonRu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47775" y="2686050"/>
            <a:ext cx="260985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comparisonRul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5588" y="2686050"/>
            <a:ext cx="2609850" cy="13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0" y="1839913"/>
            <a:ext cx="2743200" cy="903287"/>
          </a:xfr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971800"/>
            <a:ext cx="3429000" cy="2751804"/>
          </a:xfrm>
        </p:spPr>
        <p:txBody>
          <a:bodyPr>
            <a:normAutofit/>
          </a:bodyPr>
          <a:lstStyle>
            <a:lvl1pPr marL="282575" indent="-282575">
              <a:defRPr sz="18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4163">
              <a:defRPr sz="1800"/>
            </a:lvl5pPr>
            <a:lvl6pPr marL="1712913" indent="-282575">
              <a:defRPr sz="1600"/>
            </a:lvl6pPr>
            <a:lvl7pPr marL="2003425" indent="-282575">
              <a:defRPr sz="1600"/>
            </a:lvl7pPr>
            <a:lvl8pPr marL="2286000" indent="-282575">
              <a:defRPr sz="1600"/>
            </a:lvl8pPr>
            <a:lvl9pPr marL="2568575" indent="-282575"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69006" y="1839913"/>
            <a:ext cx="2743200" cy="903287"/>
          </a:xfrm>
        </p:spPr>
        <p:txBody>
          <a:bodyPr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6106" y="2971800"/>
            <a:ext cx="3429000" cy="2751804"/>
          </a:xfrm>
        </p:spPr>
        <p:txBody>
          <a:bodyPr>
            <a:normAutofit/>
          </a:bodyPr>
          <a:lstStyle>
            <a:lvl1pPr marL="282575" indent="-282575">
              <a:defRPr sz="1800"/>
            </a:lvl1pPr>
            <a:lvl2pPr marL="573088" indent="-282575">
              <a:defRPr sz="1800"/>
            </a:lvl2pPr>
            <a:lvl3pPr marL="855663" indent="-282575">
              <a:defRPr sz="1800"/>
            </a:lvl3pPr>
            <a:lvl4pPr marL="1146175" indent="-282575">
              <a:defRPr sz="1800"/>
            </a:lvl4pPr>
            <a:lvl5pPr marL="1430338" indent="-282575">
              <a:defRPr sz="1800"/>
            </a:lvl5pPr>
            <a:lvl6pPr marL="1712913" indent="-282575">
              <a:defRPr sz="1600"/>
            </a:lvl6pPr>
            <a:lvl7pPr marL="2003425" indent="-282575">
              <a:defRPr sz="1600"/>
            </a:lvl7pPr>
            <a:lvl8pPr marL="2286000" indent="-282575">
              <a:defRPr sz="1600"/>
            </a:lvl8pPr>
            <a:lvl9pPr marL="2568575" indent="-282575"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EF5B9-E9CF-4158-8A9D-BE8F41F9E700}" type="datetime1">
              <a:rPr lang="en-US" altLang="ja-JP"/>
              <a:pPr>
                <a:defRPr/>
              </a:pPr>
              <a:t>6/2/2024</a:t>
            </a:fld>
            <a:endParaRPr lang="en-US" altLang="ja-JP"/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DE61AE-658B-4F80-ACD8-0856368B34A2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pageAccent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3" y="1689100"/>
            <a:ext cx="7953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E5008-E69F-44FA-870F-C1B5FE5BE052}" type="datetime1">
              <a:rPr lang="en-US" altLang="ja-JP"/>
              <a:pPr>
                <a:defRPr/>
              </a:pPr>
              <a:t>6/2/2024</a:t>
            </a:fld>
            <a:endParaRPr lang="en-US" altLang="ja-JP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1AEF2A-15A4-4463-AFEF-FF4644D13705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7A7532-3B3B-4D8B-93EB-50C70F5A4358}" type="datetimeFigureOut">
              <a:rPr lang="en-US" altLang="ja-JP"/>
              <a:pPr>
                <a:defRPr/>
              </a:pPr>
              <a:t>6/2/2024</a:t>
            </a:fld>
            <a:endParaRPr lang="en-US" altLang="ja-JP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9787E3-7C76-4376-ADB0-4AFBD5FEB542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9A37B-623A-4C13-A52F-AD3091076A8C}" type="datetime1">
              <a:rPr lang="en-US" altLang="ja-JP"/>
              <a:pPr>
                <a:defRPr/>
              </a:pPr>
              <a:t>6/2/2024</a:t>
            </a:fld>
            <a:endParaRPr lang="en-US" altLang="ja-JP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194A75-203A-4E98-B0A0-995F25B756B8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aptionAcc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325688"/>
            <a:ext cx="34290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3429000" cy="1371600"/>
          </a:xfrm>
        </p:spPr>
        <p:txBody>
          <a:bodyPr anchor="b">
            <a:noAutofit/>
          </a:bodyPr>
          <a:lstStyle>
            <a:lvl1pPr algn="ctr">
              <a:defRPr sz="36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106" y="914400"/>
            <a:ext cx="3429000" cy="4815841"/>
          </a:xfrm>
        </p:spPr>
        <p:txBody>
          <a:bodyPr>
            <a:normAutofit/>
          </a:bodyPr>
          <a:lstStyle>
            <a:lvl1pPr marL="341313" indent="-341313">
              <a:defRPr sz="2200"/>
            </a:lvl1pPr>
            <a:lvl2pPr marL="631825" indent="-284163">
              <a:defRPr sz="2000"/>
            </a:lvl2pPr>
            <a:lvl3pPr marL="914400" indent="-284163">
              <a:defRPr sz="1800"/>
            </a:lvl3pPr>
            <a:lvl4pPr marL="1196975" indent="-284163">
              <a:defRPr sz="1800"/>
            </a:lvl4pPr>
            <a:lvl5pPr marL="1487488" indent="-284163">
              <a:defRPr sz="1800"/>
            </a:lvl5pPr>
            <a:lvl6pPr marL="1770063" indent="-284163">
              <a:defRPr sz="1800"/>
            </a:lvl6pPr>
            <a:lvl7pPr marL="2060575" indent="-284163">
              <a:defRPr sz="1800"/>
            </a:lvl7pPr>
            <a:lvl8pPr marL="2344738" indent="-284163">
              <a:defRPr sz="1800"/>
            </a:lvl8pPr>
            <a:lvl9pPr marL="2627313" indent="-284163"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2667001"/>
            <a:ext cx="3429000" cy="2895600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04F28-1FEC-4603-92DC-092B8A68EEDC}" type="datetime1">
              <a:rPr lang="en-US" altLang="ja-JP"/>
              <a:pPr>
                <a:defRPr/>
              </a:pPr>
              <a:t>6/2/2024</a:t>
            </a:fld>
            <a:endParaRPr lang="en-US" altLang="ja-JP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617DBE-720B-49C0-B60C-DF822A962A88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crollwork-To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54563" y="67310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scrollwork-Botto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54563" y="5637213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scrollwork-Botto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3988" y="5637213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scrollwork-To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73988" y="67310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captionAccen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38200" y="2325688"/>
            <a:ext cx="34290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4400"/>
            <a:ext cx="3429000" cy="1371600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081121" y="914400"/>
            <a:ext cx="3108960" cy="4815841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2667001"/>
            <a:ext cx="3429000" cy="28956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500"/>
              </a:spcBef>
              <a:buNone/>
              <a:defRPr 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AA0FF7-C162-4196-A128-649B2431B552}" type="datetime1">
              <a:rPr lang="en-US" altLang="ja-JP"/>
              <a:pPr>
                <a:defRPr/>
              </a:pPr>
              <a:t>6/2/2024</a:t>
            </a:fld>
            <a:endParaRPr lang="en-US" altLang="ja-JP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30359B-F959-4A85-B819-2B0A6F953B4F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の上に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scrollwork-To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56515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scrollwork-Botto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412750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scrollwork-Botto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48450" y="412750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scrollwork-To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48450" y="56515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captionLongAccen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90650" y="5203825"/>
            <a:ext cx="63627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60" y="4406153"/>
            <a:ext cx="6583680" cy="78441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0" y="780826"/>
            <a:ext cx="45720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5446059"/>
            <a:ext cx="7543800" cy="6096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9E73A9-CDC2-4E73-B4A2-857C87E331BD}" type="datetime1">
              <a:rPr lang="en-US" altLang="ja-JP"/>
              <a:pPr>
                <a:defRPr/>
              </a:pPr>
              <a:t>6/2/2024</a:t>
            </a:fld>
            <a:endParaRPr lang="en-US" altLang="ja-JP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1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46AB57-BD90-40B2-B02F-E110CE602782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の上に 2 つ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scrollwork-Botto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3775" y="412750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scrollwork-Botto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07275" y="412750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scrollwork-Top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3775" y="56515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scrollwork-Top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07275" y="565150"/>
            <a:ext cx="74295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captionLongAccent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90650" y="5203825"/>
            <a:ext cx="63627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60" y="4406153"/>
            <a:ext cx="6583680" cy="78441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780826"/>
            <a:ext cx="27432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5446059"/>
            <a:ext cx="7543800" cy="609600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idx="13"/>
          </p:nvPr>
        </p:nvSpPr>
        <p:spPr>
          <a:xfrm>
            <a:off x="4912659" y="780826"/>
            <a:ext cx="2743200" cy="3467548"/>
          </a:xfrm>
          <a:solidFill>
            <a:schemeClr val="bg2"/>
          </a:solidFill>
          <a:ln w="127000">
            <a:solidFill>
              <a:schemeClr val="bg1"/>
            </a:solidFill>
            <a:miter lim="800000"/>
          </a:ln>
          <a:effectLst>
            <a:outerShdw blurRad="50800" dist="38100" dir="5400000" algn="t" rotWithShape="0">
              <a:prstClr val="black">
                <a:alpha val="25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プレースホルダーまでドラッグするかアイコンをクリックして図を追加</a:t>
            </a:r>
            <a:endParaRPr lang="en-US" noProof="0" dirty="0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49F3CD-CD42-44C1-99DA-589DB88B1E27}" type="datetime1">
              <a:rPr lang="en-US" altLang="ja-JP"/>
              <a:pPr>
                <a:defRPr/>
              </a:pPr>
              <a:t>6/2/2024</a:t>
            </a:fld>
            <a:endParaRPr lang="en-US" altLang="ja-JP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0AE4F1E2-34F7-44A7-91CB-DF64AC5BDE2B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ageAccent-Ful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313" y="1689100"/>
            <a:ext cx="7953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084294"/>
            <a:ext cx="7543800" cy="3639670"/>
          </a:xfrm>
        </p:spPr>
        <p:txBody>
          <a:bodyPr vert="eaVert"/>
          <a:lstStyle>
            <a:lvl5pPr>
              <a:defRPr/>
            </a:lvl5pPr>
            <a:lvl6pPr marL="2286000">
              <a:defRPr/>
            </a:lvl6pPr>
            <a:lvl7pPr marL="2286000">
              <a:defRPr/>
            </a:lvl7pPr>
            <a:lvl8pPr marL="2286000">
              <a:defRPr/>
            </a:lvl8pPr>
            <a:lvl9pPr marL="2286000">
              <a:defRPr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75BB29-D0CA-44A1-BD7C-8172705404FC}" type="datetime1">
              <a:rPr lang="en-US" altLang="ja-JP"/>
              <a:pPr>
                <a:defRPr/>
              </a:pPr>
              <a:t>6/2/2024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105235-EEAF-4001-9DA8-173671A75FD6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verticalAccen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6225" y="860425"/>
            <a:ext cx="247650" cy="493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922048"/>
            <a:ext cx="1676400" cy="481488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22048"/>
            <a:ext cx="5638800" cy="4814888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F7B81-3EA6-4A49-9F47-20C540F872C9}" type="datetime1">
              <a:rPr lang="en-US" altLang="ja-JP"/>
              <a:pPr>
                <a:defRPr/>
              </a:pPr>
              <a:t>6/2/2024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6D34C0-A297-4C7F-BD8D-7D4601AD9A8F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F02F65-26E3-4E7B-8A93-6EA360B4A6C0}" type="datetimeFigureOut">
              <a:rPr lang="en-US" altLang="ja-JP"/>
              <a:pPr>
                <a:defRPr/>
              </a:pPr>
              <a:t>6/2/2024</a:t>
            </a:fld>
            <a:endParaRPr lang="en-US" altLang="ja-JP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B98B6C-7C62-44DC-A355-1810D04444D6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6487A-14FC-4921-8C98-7A6D19D84F77}" type="datetimeFigureOut">
              <a:rPr lang="en-US" altLang="ja-JP"/>
              <a:pPr>
                <a:defRPr/>
              </a:pPr>
              <a:t>6/2/2024</a:t>
            </a:fld>
            <a:endParaRPr lang="en-US" altLang="ja-JP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3DDA2F-E989-4214-8B91-D399345855C1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2A4A8D-8720-4B49-A651-BC4530F4E030}" type="datetimeFigureOut">
              <a:rPr lang="en-US" altLang="ja-JP"/>
              <a:pPr>
                <a:defRPr/>
              </a:pPr>
              <a:t>6/2/2024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93B2EF-B683-4257-86ED-E050AECB1683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685474-156D-4FA0-8D58-A9BEE5EFAAE8}" type="datetimeFigureOut">
              <a:rPr lang="en-US" altLang="ja-JP"/>
              <a:pPr>
                <a:defRPr/>
              </a:pPr>
              <a:t>6/2/2024</a:t>
            </a:fld>
            <a:endParaRPr lang="en-US" altLang="ja-JP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8D0031-A3C0-4877-A501-2B1ACA661E7F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19" Type="http://schemas.openxmlformats.org/officeDocument/2006/relationships/image" Target="../media/image5.jpeg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44.xml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59F13C73-12F8-4325-AC0E-9EC667831313}" type="datetimeFigureOut">
              <a:rPr lang="en-US" altLang="ja-JP"/>
              <a:pPr>
                <a:defRPr/>
              </a:pPr>
              <a:t>6/2/2024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8648A5EB-90F7-4E9F-BCD2-B61B2A3103CC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6" r:id="rId1"/>
    <p:sldLayoutId id="2147484437" r:id="rId2"/>
    <p:sldLayoutId id="2147484438" r:id="rId3"/>
    <p:sldLayoutId id="2147484439" r:id="rId4"/>
    <p:sldLayoutId id="2147484440" r:id="rId5"/>
    <p:sldLayoutId id="2147484441" r:id="rId6"/>
    <p:sldLayoutId id="2147484442" r:id="rId7"/>
    <p:sldLayoutId id="2147484443" r:id="rId8"/>
    <p:sldLayoutId id="2147484444" r:id="rId9"/>
    <p:sldLayoutId id="2147484445" r:id="rId10"/>
    <p:sldLayoutId id="214748444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 descr="interiorEdging.png"/>
          <p:cNvPicPr>
            <a:picLocks noChangeAspect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800100" y="381000"/>
            <a:ext cx="7543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タイトルの書式設定</a:t>
            </a:r>
            <a:endParaRPr lang="en-US" altLang="en-US"/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96963" y="2084388"/>
            <a:ext cx="6950075" cy="364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118225"/>
            <a:ext cx="2133600" cy="2762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5FAF2F1-2652-42AA-9F05-FAEAC67A6FA5}" type="datetime1">
              <a:rPr lang="en-US" altLang="ja-JP"/>
              <a:pPr>
                <a:defRPr/>
              </a:pPr>
              <a:t>6/2/2024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118225"/>
            <a:ext cx="2895600" cy="276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3400" y="6118225"/>
            <a:ext cx="457200" cy="2762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fld id="{6948E2FC-1095-4CF7-9E6E-464D81B273AA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0" r:id="rId1"/>
    <p:sldLayoutId id="2147484451" r:id="rId2"/>
    <p:sldLayoutId id="2147484452" r:id="rId3"/>
    <p:sldLayoutId id="2147484453" r:id="rId4"/>
    <p:sldLayoutId id="2147484454" r:id="rId5"/>
    <p:sldLayoutId id="2147484455" r:id="rId6"/>
    <p:sldLayoutId id="2147484456" r:id="rId7"/>
    <p:sldLayoutId id="2147484447" r:id="rId8"/>
    <p:sldLayoutId id="2147484457" r:id="rId9"/>
    <p:sldLayoutId id="2147484458" r:id="rId10"/>
    <p:sldLayoutId id="2147484459" r:id="rId11"/>
    <p:sldLayoutId id="2147484460" r:id="rId12"/>
    <p:sldLayoutId id="2147484461" r:id="rId13"/>
    <p:sldLayoutId id="2147484462" r:id="rId1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5600" kern="1200">
          <a:solidFill>
            <a:schemeClr val="tx1"/>
          </a:solidFill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</a:defRPr>
      </a:lvl9pPr>
    </p:titleStyle>
    <p:bodyStyle>
      <a:lvl1pPr marL="457200" indent="-457200" algn="l" rtl="0" eaLnBrk="0" fontAlgn="base" hangingPunct="0">
        <a:spcBef>
          <a:spcPts val="2000"/>
        </a:spcBef>
        <a:spcAft>
          <a:spcPct val="0"/>
        </a:spcAft>
        <a:buSzPct val="100000"/>
        <a:buFont typeface="Wingdings" pitchFamily="2" charset="2"/>
        <a:buChar char=""/>
        <a:defRPr kumimoji="1" sz="22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914400" indent="-457200" algn="l" rtl="0" eaLnBrk="0" fontAlgn="base" hangingPunct="0">
        <a:spcBef>
          <a:spcPts val="1500"/>
        </a:spcBef>
        <a:spcAft>
          <a:spcPct val="0"/>
        </a:spcAft>
        <a:buClr>
          <a:srgbClr val="A58A7B"/>
        </a:buClr>
        <a:buSzPct val="100000"/>
        <a:buFont typeface="Wingdings" pitchFamily="2" charset="2"/>
        <a:buChar char=""/>
        <a:defRPr kumimoji="1"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371600" indent="-457200" algn="l" rtl="0" eaLnBrk="0" fontAlgn="base" hangingPunct="0">
        <a:spcBef>
          <a:spcPts val="1500"/>
        </a:spcBef>
        <a:spcAft>
          <a:spcPct val="0"/>
        </a:spcAft>
        <a:buSzPct val="100000"/>
        <a:buFont typeface="Wingdings" pitchFamily="2" charset="2"/>
        <a:buChar char=""/>
        <a:defRPr kumimoji="1" sz="24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828800" indent="-457200" algn="l" rtl="0" eaLnBrk="0" fontAlgn="base" hangingPunct="0">
        <a:spcBef>
          <a:spcPts val="1500"/>
        </a:spcBef>
        <a:spcAft>
          <a:spcPct val="0"/>
        </a:spcAft>
        <a:buClr>
          <a:srgbClr val="A58A7B"/>
        </a:buClr>
        <a:buSzPct val="100000"/>
        <a:buFont typeface="Wingdings" pitchFamily="2" charset="2"/>
        <a:buChar char=""/>
        <a:defRPr kumimoji="1"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286000" indent="-457200" algn="l" rtl="0" eaLnBrk="0" fontAlgn="base" hangingPunct="0">
        <a:spcBef>
          <a:spcPts val="1500"/>
        </a:spcBef>
        <a:spcAft>
          <a:spcPct val="0"/>
        </a:spcAft>
        <a:buSzPct val="100000"/>
        <a:buFont typeface="Wingdings" pitchFamily="2" charset="2"/>
        <a:buChar char=""/>
        <a:defRPr kumimoji="1"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743200" indent="-457200" algn="l" defTabSz="914400" rtl="0" eaLnBrk="1" latinLnBrk="0" hangingPunct="1">
        <a:spcBef>
          <a:spcPts val="1500"/>
        </a:spcBef>
        <a:buClr>
          <a:schemeClr val="tx1">
            <a:lumMod val="60000"/>
            <a:lumOff val="40000"/>
          </a:schemeClr>
        </a:buClr>
        <a:buSzPct val="100000"/>
        <a:buFont typeface="Wingdings" pitchFamily="2" charset="2"/>
        <a:buChar char=""/>
        <a:tabLst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400" indent="-457200" algn="l" defTabSz="914400" rtl="0" eaLnBrk="1" latinLnBrk="0" hangingPunct="1">
        <a:spcBef>
          <a:spcPts val="1500"/>
        </a:spcBef>
        <a:buSzPct val="100000"/>
        <a:buFont typeface="Wingdings" pitchFamily="2" charset="2"/>
        <a:buChar char=""/>
        <a:tabLst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57200" algn="l" defTabSz="914400" rtl="0" eaLnBrk="1" latinLnBrk="0" hangingPunct="1">
        <a:spcBef>
          <a:spcPts val="1500"/>
        </a:spcBef>
        <a:buClr>
          <a:schemeClr val="tx1">
            <a:lumMod val="60000"/>
            <a:lumOff val="40000"/>
          </a:schemeClr>
        </a:buClr>
        <a:buSzPct val="100000"/>
        <a:buFont typeface="Wingdings" pitchFamily="2" charset="2"/>
        <a:buChar char=""/>
        <a:tabLst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114800" indent="-457200" algn="l" defTabSz="914400" rtl="0" eaLnBrk="1" latinLnBrk="0" hangingPunct="1">
        <a:spcBef>
          <a:spcPts val="1500"/>
        </a:spcBef>
        <a:buSzPct val="100000"/>
        <a:buFont typeface="Wingdings" pitchFamily="2" charset="2"/>
        <a:buChar char=""/>
        <a:tabLst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6" descr="interiorEdging.png"/>
          <p:cNvPicPr>
            <a:picLocks noChangeAspect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800100" y="381000"/>
            <a:ext cx="7543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タイトルの書式設定</a:t>
            </a:r>
            <a:endParaRPr lang="en-US" altLang="en-US"/>
          </a:p>
        </p:txBody>
      </p:sp>
      <p:sp>
        <p:nvSpPr>
          <p:cNvPr id="307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96963" y="2084388"/>
            <a:ext cx="6950075" cy="364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118225"/>
            <a:ext cx="2133600" cy="2762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B652F35-6628-409F-8A62-319DB302728F}" type="datetime1">
              <a:rPr lang="en-US" altLang="ja-JP"/>
              <a:pPr>
                <a:defRPr/>
              </a:pPr>
              <a:t>6/2/2024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118225"/>
            <a:ext cx="2895600" cy="276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3400" y="6118225"/>
            <a:ext cx="457200" cy="2762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fld id="{9C461D3F-5631-4FA0-9A98-CE93C776E7E0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63" r:id="rId1"/>
    <p:sldLayoutId id="2147484464" r:id="rId2"/>
    <p:sldLayoutId id="2147484465" r:id="rId3"/>
    <p:sldLayoutId id="2147484466" r:id="rId4"/>
    <p:sldLayoutId id="2147484467" r:id="rId5"/>
    <p:sldLayoutId id="2147484468" r:id="rId6"/>
    <p:sldLayoutId id="2147484469" r:id="rId7"/>
    <p:sldLayoutId id="2147484448" r:id="rId8"/>
    <p:sldLayoutId id="2147484470" r:id="rId9"/>
    <p:sldLayoutId id="2147484471" r:id="rId10"/>
    <p:sldLayoutId id="2147484472" r:id="rId11"/>
    <p:sldLayoutId id="2147484473" r:id="rId12"/>
    <p:sldLayoutId id="2147484474" r:id="rId13"/>
    <p:sldLayoutId id="2147484475" r:id="rId14"/>
    <p:sldLayoutId id="2147484476" r:id="rId15"/>
    <p:sldLayoutId id="2147484477" r:id="rId16"/>
    <p:sldLayoutId id="2147484478" r:id="rId17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5600" kern="1200">
          <a:solidFill>
            <a:schemeClr val="tx1"/>
          </a:solidFill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</a:defRPr>
      </a:lvl9pPr>
    </p:titleStyle>
    <p:bodyStyle>
      <a:lvl1pPr marL="457200" indent="-457200" algn="l" rtl="0" eaLnBrk="0" fontAlgn="base" hangingPunct="0">
        <a:spcBef>
          <a:spcPts val="2000"/>
        </a:spcBef>
        <a:spcAft>
          <a:spcPct val="0"/>
        </a:spcAft>
        <a:buSzPct val="100000"/>
        <a:buFont typeface="Wingdings" pitchFamily="2" charset="2"/>
        <a:buChar char=""/>
        <a:defRPr kumimoji="1" sz="22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914400" indent="-457200" algn="l" rtl="0" eaLnBrk="0" fontAlgn="base" hangingPunct="0">
        <a:spcBef>
          <a:spcPts val="1500"/>
        </a:spcBef>
        <a:spcAft>
          <a:spcPct val="0"/>
        </a:spcAft>
        <a:buClr>
          <a:srgbClr val="A58A7B"/>
        </a:buClr>
        <a:buSzPct val="100000"/>
        <a:buFont typeface="Wingdings" pitchFamily="2" charset="2"/>
        <a:buChar char=""/>
        <a:defRPr kumimoji="1"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371600" indent="-457200" algn="l" rtl="0" eaLnBrk="0" fontAlgn="base" hangingPunct="0">
        <a:spcBef>
          <a:spcPts val="1500"/>
        </a:spcBef>
        <a:spcAft>
          <a:spcPct val="0"/>
        </a:spcAft>
        <a:buSzPct val="100000"/>
        <a:buFont typeface="Wingdings" pitchFamily="2" charset="2"/>
        <a:buChar char=""/>
        <a:defRPr kumimoji="1" sz="24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828800" indent="-457200" algn="l" rtl="0" eaLnBrk="0" fontAlgn="base" hangingPunct="0">
        <a:spcBef>
          <a:spcPts val="1500"/>
        </a:spcBef>
        <a:spcAft>
          <a:spcPct val="0"/>
        </a:spcAft>
        <a:buClr>
          <a:srgbClr val="A58A7B"/>
        </a:buClr>
        <a:buSzPct val="100000"/>
        <a:buFont typeface="Wingdings" pitchFamily="2" charset="2"/>
        <a:buChar char=""/>
        <a:defRPr kumimoji="1"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286000" indent="-457200" algn="l" rtl="0" eaLnBrk="0" fontAlgn="base" hangingPunct="0">
        <a:spcBef>
          <a:spcPts val="1500"/>
        </a:spcBef>
        <a:spcAft>
          <a:spcPct val="0"/>
        </a:spcAft>
        <a:buSzPct val="100000"/>
        <a:buFont typeface="Wingdings" pitchFamily="2" charset="2"/>
        <a:buChar char=""/>
        <a:defRPr kumimoji="1"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743200" indent="-457200" algn="l" defTabSz="914400" rtl="0" eaLnBrk="1" latinLnBrk="0" hangingPunct="1">
        <a:spcBef>
          <a:spcPts val="1500"/>
        </a:spcBef>
        <a:buClr>
          <a:schemeClr val="tx1">
            <a:lumMod val="60000"/>
            <a:lumOff val="40000"/>
          </a:schemeClr>
        </a:buClr>
        <a:buSzPct val="100000"/>
        <a:buFont typeface="Wingdings" pitchFamily="2" charset="2"/>
        <a:buChar char=""/>
        <a:tabLst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400" indent="-457200" algn="l" defTabSz="914400" rtl="0" eaLnBrk="1" latinLnBrk="0" hangingPunct="1">
        <a:spcBef>
          <a:spcPts val="1500"/>
        </a:spcBef>
        <a:buSzPct val="100000"/>
        <a:buFont typeface="Wingdings" pitchFamily="2" charset="2"/>
        <a:buChar char=""/>
        <a:tabLst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57200" algn="l" defTabSz="914400" rtl="0" eaLnBrk="1" latinLnBrk="0" hangingPunct="1">
        <a:spcBef>
          <a:spcPts val="1500"/>
        </a:spcBef>
        <a:buClr>
          <a:schemeClr val="tx1">
            <a:lumMod val="60000"/>
            <a:lumOff val="40000"/>
          </a:schemeClr>
        </a:buClr>
        <a:buSzPct val="100000"/>
        <a:buFont typeface="Wingdings" pitchFamily="2" charset="2"/>
        <a:buChar char=""/>
        <a:tabLst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114800" indent="-457200" algn="l" defTabSz="914400" rtl="0" eaLnBrk="1" latinLnBrk="0" hangingPunct="1">
        <a:spcBef>
          <a:spcPts val="1500"/>
        </a:spcBef>
        <a:buSzPct val="100000"/>
        <a:buFont typeface="Wingdings" pitchFamily="2" charset="2"/>
        <a:buChar char=""/>
        <a:tabLst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6" descr="interiorEdging.png"/>
          <p:cNvPicPr>
            <a:picLocks noChangeAspect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Title Placeholder 1"/>
          <p:cNvSpPr>
            <a:spLocks noGrp="1"/>
          </p:cNvSpPr>
          <p:nvPr>
            <p:ph type="title"/>
          </p:nvPr>
        </p:nvSpPr>
        <p:spPr bwMode="auto">
          <a:xfrm>
            <a:off x="800100" y="381000"/>
            <a:ext cx="7543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タイトルの書式設定</a:t>
            </a:r>
            <a:endParaRPr lang="en-US" altLang="en-US"/>
          </a:p>
        </p:txBody>
      </p:sp>
      <p:sp>
        <p:nvSpPr>
          <p:cNvPr id="410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96963" y="2084388"/>
            <a:ext cx="6950075" cy="3640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altLang="ja-JP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118225"/>
            <a:ext cx="2133600" cy="2762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469A37B-623A-4C13-A52F-AD3091076A8C}" type="datetime1">
              <a:rPr lang="en-US" altLang="ja-JP"/>
              <a:pPr>
                <a:defRPr/>
              </a:pPr>
              <a:t>6/2/2024</a:t>
            </a:fld>
            <a:endParaRPr lang="en-US" alt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118225"/>
            <a:ext cx="2895600" cy="2762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altLang="ja-JP"/>
              <a:t>Dr. Kazi A. Kalpoma</a:t>
            </a: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43400" y="6118225"/>
            <a:ext cx="457200" cy="2762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fld id="{862BA349-E762-4978-88FC-4C6D627B8430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79" r:id="rId1"/>
    <p:sldLayoutId id="2147484480" r:id="rId2"/>
    <p:sldLayoutId id="2147484481" r:id="rId3"/>
    <p:sldLayoutId id="2147484482" r:id="rId4"/>
    <p:sldLayoutId id="2147484483" r:id="rId5"/>
    <p:sldLayoutId id="2147484484" r:id="rId6"/>
    <p:sldLayoutId id="2147484485" r:id="rId7"/>
    <p:sldLayoutId id="2147484449" r:id="rId8"/>
    <p:sldLayoutId id="2147484486" r:id="rId9"/>
    <p:sldLayoutId id="2147484487" r:id="rId10"/>
    <p:sldLayoutId id="2147484488" r:id="rId11"/>
    <p:sldLayoutId id="2147484489" r:id="rId12"/>
    <p:sldLayoutId id="2147484490" r:id="rId13"/>
    <p:sldLayoutId id="2147484491" r:id="rId1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5600" kern="12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5600">
          <a:solidFill>
            <a:schemeClr val="tx1"/>
          </a:solidFill>
          <a:latin typeface="Garamond" pitchFamily="18" charset="0"/>
          <a:ea typeface="MS PGothic" pitchFamily="34" charset="-128"/>
        </a:defRPr>
      </a:lvl9pPr>
    </p:titleStyle>
    <p:bodyStyle>
      <a:lvl1pPr marL="457200" indent="-457200" algn="l" rtl="0" eaLnBrk="0" fontAlgn="base" hangingPunct="0">
        <a:spcBef>
          <a:spcPts val="2000"/>
        </a:spcBef>
        <a:spcAft>
          <a:spcPct val="0"/>
        </a:spcAft>
        <a:buSzPct val="100000"/>
        <a:buFont typeface="Wingdings" pitchFamily="2" charset="2"/>
        <a:buChar char=""/>
        <a:defRPr kumimoji="1" sz="22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914400" indent="-457200" algn="l" rtl="0" eaLnBrk="0" fontAlgn="base" hangingPunct="0">
        <a:spcBef>
          <a:spcPts val="1500"/>
        </a:spcBef>
        <a:spcAft>
          <a:spcPct val="0"/>
        </a:spcAft>
        <a:buClr>
          <a:srgbClr val="A58A7B"/>
        </a:buClr>
        <a:buSzPct val="100000"/>
        <a:buFont typeface="Wingdings" pitchFamily="2" charset="2"/>
        <a:buChar char=""/>
        <a:defRPr kumimoji="1"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371600" indent="-457200" algn="l" rtl="0" eaLnBrk="0" fontAlgn="base" hangingPunct="0">
        <a:spcBef>
          <a:spcPts val="1500"/>
        </a:spcBef>
        <a:spcAft>
          <a:spcPct val="0"/>
        </a:spcAft>
        <a:buSzPct val="100000"/>
        <a:buFont typeface="Wingdings" pitchFamily="2" charset="2"/>
        <a:buChar char=""/>
        <a:defRPr kumimoji="1"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828800" indent="-457200" algn="l" rtl="0" eaLnBrk="0" fontAlgn="base" hangingPunct="0">
        <a:spcBef>
          <a:spcPts val="1500"/>
        </a:spcBef>
        <a:spcAft>
          <a:spcPct val="0"/>
        </a:spcAft>
        <a:buClr>
          <a:srgbClr val="A58A7B"/>
        </a:buClr>
        <a:buSzPct val="100000"/>
        <a:buFont typeface="Wingdings" pitchFamily="2" charset="2"/>
        <a:buChar char=""/>
        <a:defRPr kumimoji="1"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286000" indent="-457200" algn="l" rtl="0" eaLnBrk="0" fontAlgn="base" hangingPunct="0">
        <a:spcBef>
          <a:spcPts val="1500"/>
        </a:spcBef>
        <a:spcAft>
          <a:spcPct val="0"/>
        </a:spcAft>
        <a:buSzPct val="100000"/>
        <a:buFont typeface="Wingdings" pitchFamily="2" charset="2"/>
        <a:buChar char=""/>
        <a:defRPr kumimoji="1"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743200" indent="-457200" algn="l" defTabSz="914400" rtl="0" eaLnBrk="1" latinLnBrk="0" hangingPunct="1">
        <a:spcBef>
          <a:spcPts val="1500"/>
        </a:spcBef>
        <a:buClr>
          <a:schemeClr val="tx1">
            <a:lumMod val="60000"/>
            <a:lumOff val="40000"/>
          </a:schemeClr>
        </a:buClr>
        <a:buSzPct val="100000"/>
        <a:buFont typeface="Wingdings" pitchFamily="2" charset="2"/>
        <a:buChar char=""/>
        <a:tabLst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400" indent="-457200" algn="l" defTabSz="914400" rtl="0" eaLnBrk="1" latinLnBrk="0" hangingPunct="1">
        <a:spcBef>
          <a:spcPts val="1500"/>
        </a:spcBef>
        <a:buSzPct val="100000"/>
        <a:buFont typeface="Wingdings" pitchFamily="2" charset="2"/>
        <a:buChar char=""/>
        <a:tabLst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57200" algn="l" defTabSz="914400" rtl="0" eaLnBrk="1" latinLnBrk="0" hangingPunct="1">
        <a:spcBef>
          <a:spcPts val="1500"/>
        </a:spcBef>
        <a:buClr>
          <a:schemeClr val="tx1">
            <a:lumMod val="60000"/>
            <a:lumOff val="40000"/>
          </a:schemeClr>
        </a:buClr>
        <a:buSzPct val="100000"/>
        <a:buFont typeface="Wingdings" pitchFamily="2" charset="2"/>
        <a:buChar char=""/>
        <a:tabLst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114800" indent="-457200" algn="l" defTabSz="914400" rtl="0" eaLnBrk="1" latinLnBrk="0" hangingPunct="1">
        <a:spcBef>
          <a:spcPts val="1500"/>
        </a:spcBef>
        <a:buSzPct val="100000"/>
        <a:buFont typeface="Wingdings" pitchFamily="2" charset="2"/>
        <a:buChar char=""/>
        <a:tabLst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12" Type="http://schemas.openxmlformats.org/officeDocument/2006/relationships/customXml" Target="../ink/ink3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11" Type="http://schemas.openxmlformats.org/officeDocument/2006/relationships/customXml" Target="../ink/ink2.xml"/><Relationship Id="rId10" Type="http://schemas.openxmlformats.org/officeDocument/2006/relationships/image" Target="../media/image27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llinsdictionary.com/us/dictionary/english/depend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llinsdictionary.com/us/dictionary/english/depend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8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9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9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8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9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9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9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9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types-of-trees-in-data-structures/" TargetMode="Externa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514600"/>
            <a:ext cx="8686800" cy="1219200"/>
          </a:xfrm>
        </p:spPr>
        <p:txBody>
          <a:bodyPr/>
          <a:lstStyle/>
          <a:p>
            <a:pPr eaLnBrk="1" hangingPunct="1"/>
            <a:r>
              <a:rPr lang="en-US" altLang="ja-JP" sz="4000" dirty="0">
                <a:solidFill>
                  <a:srgbClr val="CC0000"/>
                </a:solidFill>
                <a:latin typeface="Arial" charset="0"/>
                <a:ea typeface="MS PGothic" charset="0"/>
                <a:cs typeface="Arial" charset="0"/>
              </a:rPr>
              <a:t> </a:t>
            </a:r>
            <a:r>
              <a:rPr lang="en-US" altLang="ja-JP" sz="4800" dirty="0">
                <a:solidFill>
                  <a:srgbClr val="CC0000"/>
                </a:solidFill>
                <a:latin typeface="Comic Sans MS" charset="0"/>
                <a:ea typeface="MS PGothic" charset="0"/>
              </a:rPr>
              <a:t>Data Structures</a:t>
            </a:r>
          </a:p>
        </p:txBody>
      </p:sp>
      <p:sp>
        <p:nvSpPr>
          <p:cNvPr id="28675" name="Rectangle 5"/>
          <p:cNvSpPr>
            <a:spLocks noChangeArrowheads="1"/>
          </p:cNvSpPr>
          <p:nvPr/>
        </p:nvSpPr>
        <p:spPr bwMode="auto">
          <a:xfrm>
            <a:off x="3441862" y="3757246"/>
            <a:ext cx="2717475" cy="543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altLang="ja-JP" sz="4400" baseline="-25000" dirty="0">
                <a:solidFill>
                  <a:srgbClr val="00102A"/>
                </a:solidFill>
              </a:rPr>
              <a:t>Lecture 5: 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0229A-5726-4EEF-9410-E3AC14227831}" type="slidenum">
              <a:rPr lang="en-US" altLang="ja-JP" smtClean="0"/>
              <a:pPr/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65937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>
                <a:latin typeface="Helvetica" charset="0"/>
                <a:ea typeface="+mj-ea"/>
                <a:cs typeface="+mj-cs"/>
              </a:rPr>
              <a:t>Not a Tree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600200"/>
            <a:ext cx="8226425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ja-JP">
                <a:latin typeface="Helvetica" charset="0"/>
                <a:cs typeface="Times New Roman" pitchFamily="18" charset="0"/>
              </a:rPr>
              <a:t>Structures that are not trees.</a:t>
            </a:r>
          </a:p>
        </p:txBody>
      </p:sp>
      <p:grpSp>
        <p:nvGrpSpPr>
          <p:cNvPr id="59396" name="Group 4"/>
          <p:cNvGrpSpPr>
            <a:grpSpLocks/>
          </p:cNvGrpSpPr>
          <p:nvPr/>
        </p:nvGrpSpPr>
        <p:grpSpPr bwMode="auto">
          <a:xfrm>
            <a:off x="4114800" y="2438400"/>
            <a:ext cx="457200" cy="457200"/>
            <a:chOff x="1152" y="1440"/>
            <a:chExt cx="288" cy="288"/>
          </a:xfrm>
        </p:grpSpPr>
        <p:sp>
          <p:nvSpPr>
            <p:cNvPr id="59426" name="Oval 5"/>
            <p:cNvSpPr>
              <a:spLocks noChangeArrowheads="1"/>
            </p:cNvSpPr>
            <p:nvPr/>
          </p:nvSpPr>
          <p:spPr bwMode="auto">
            <a:xfrm>
              <a:off x="1152" y="14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59427" name="Text Box 6"/>
            <p:cNvSpPr txBox="1">
              <a:spLocks noChangeArrowheads="1"/>
            </p:cNvSpPr>
            <p:nvPr/>
          </p:nvSpPr>
          <p:spPr bwMode="auto">
            <a:xfrm>
              <a:off x="1200" y="1449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A</a:t>
              </a:r>
            </a:p>
          </p:txBody>
        </p:sp>
      </p:grpSp>
      <p:grpSp>
        <p:nvGrpSpPr>
          <p:cNvPr id="59397" name="Group 7"/>
          <p:cNvGrpSpPr>
            <a:grpSpLocks/>
          </p:cNvGrpSpPr>
          <p:nvPr/>
        </p:nvGrpSpPr>
        <p:grpSpPr bwMode="auto">
          <a:xfrm>
            <a:off x="2743200" y="3200400"/>
            <a:ext cx="457200" cy="457200"/>
            <a:chOff x="1248" y="1536"/>
            <a:chExt cx="288" cy="288"/>
          </a:xfrm>
        </p:grpSpPr>
        <p:sp>
          <p:nvSpPr>
            <p:cNvPr id="59424" name="Oval 8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59425" name="Text Box 9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B</a:t>
              </a:r>
            </a:p>
          </p:txBody>
        </p:sp>
      </p:grpSp>
      <p:sp>
        <p:nvSpPr>
          <p:cNvPr id="59398" name="Oval 10"/>
          <p:cNvSpPr>
            <a:spLocks noChangeArrowheads="1"/>
          </p:cNvSpPr>
          <p:nvPr/>
        </p:nvSpPr>
        <p:spPr bwMode="auto">
          <a:xfrm>
            <a:off x="2209800" y="4114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59399" name="Text Box 11"/>
          <p:cNvSpPr txBox="1">
            <a:spLocks noChangeArrowheads="1"/>
          </p:cNvSpPr>
          <p:nvPr/>
        </p:nvSpPr>
        <p:spPr bwMode="auto">
          <a:xfrm>
            <a:off x="2286000" y="41290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D</a:t>
            </a:r>
          </a:p>
        </p:txBody>
      </p:sp>
      <p:sp>
        <p:nvSpPr>
          <p:cNvPr id="59400" name="Oval 12"/>
          <p:cNvSpPr>
            <a:spLocks noChangeArrowheads="1"/>
          </p:cNvSpPr>
          <p:nvPr/>
        </p:nvSpPr>
        <p:spPr bwMode="auto">
          <a:xfrm>
            <a:off x="5486400" y="4953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59401" name="Text Box 13"/>
          <p:cNvSpPr txBox="1">
            <a:spLocks noChangeArrowheads="1"/>
          </p:cNvSpPr>
          <p:nvPr/>
        </p:nvSpPr>
        <p:spPr bwMode="auto">
          <a:xfrm>
            <a:off x="5562600" y="49672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H</a:t>
            </a:r>
          </a:p>
        </p:txBody>
      </p:sp>
      <p:grpSp>
        <p:nvGrpSpPr>
          <p:cNvPr id="59402" name="Group 14"/>
          <p:cNvGrpSpPr>
            <a:grpSpLocks/>
          </p:cNvGrpSpPr>
          <p:nvPr/>
        </p:nvGrpSpPr>
        <p:grpSpPr bwMode="auto">
          <a:xfrm>
            <a:off x="5486400" y="3200400"/>
            <a:ext cx="457200" cy="457200"/>
            <a:chOff x="1248" y="1536"/>
            <a:chExt cx="288" cy="288"/>
          </a:xfrm>
        </p:grpSpPr>
        <p:sp>
          <p:nvSpPr>
            <p:cNvPr id="59422" name="Oval 15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59423" name="Text Box 16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C</a:t>
              </a:r>
            </a:p>
          </p:txBody>
        </p:sp>
      </p:grpSp>
      <p:grpSp>
        <p:nvGrpSpPr>
          <p:cNvPr id="59403" name="Group 17"/>
          <p:cNvGrpSpPr>
            <a:grpSpLocks/>
          </p:cNvGrpSpPr>
          <p:nvPr/>
        </p:nvGrpSpPr>
        <p:grpSpPr bwMode="auto">
          <a:xfrm>
            <a:off x="3352800" y="4114800"/>
            <a:ext cx="457200" cy="457200"/>
            <a:chOff x="1248" y="1536"/>
            <a:chExt cx="288" cy="288"/>
          </a:xfrm>
        </p:grpSpPr>
        <p:sp>
          <p:nvSpPr>
            <p:cNvPr id="59420" name="Oval 18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59421" name="Text Box 19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E</a:t>
              </a:r>
            </a:p>
          </p:txBody>
        </p:sp>
      </p:grpSp>
      <p:sp>
        <p:nvSpPr>
          <p:cNvPr id="59404" name="Oval 20"/>
          <p:cNvSpPr>
            <a:spLocks noChangeArrowheads="1"/>
          </p:cNvSpPr>
          <p:nvPr/>
        </p:nvSpPr>
        <p:spPr bwMode="auto">
          <a:xfrm>
            <a:off x="60960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59405" name="Text Box 21"/>
          <p:cNvSpPr txBox="1">
            <a:spLocks noChangeArrowheads="1"/>
          </p:cNvSpPr>
          <p:nvPr/>
        </p:nvSpPr>
        <p:spPr bwMode="auto">
          <a:xfrm>
            <a:off x="6172200" y="40528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F</a:t>
            </a:r>
          </a:p>
        </p:txBody>
      </p:sp>
      <p:sp>
        <p:nvSpPr>
          <p:cNvPr id="59406" name="Oval 22"/>
          <p:cNvSpPr>
            <a:spLocks noChangeArrowheads="1"/>
          </p:cNvSpPr>
          <p:nvPr/>
        </p:nvSpPr>
        <p:spPr bwMode="auto">
          <a:xfrm>
            <a:off x="3048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59407" name="Text Box 23"/>
          <p:cNvSpPr txBox="1">
            <a:spLocks noChangeArrowheads="1"/>
          </p:cNvSpPr>
          <p:nvPr/>
        </p:nvSpPr>
        <p:spPr bwMode="auto">
          <a:xfrm>
            <a:off x="3124200" y="50434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G</a:t>
            </a:r>
          </a:p>
        </p:txBody>
      </p:sp>
      <p:sp>
        <p:nvSpPr>
          <p:cNvPr id="59408" name="Oval 24"/>
          <p:cNvSpPr>
            <a:spLocks noChangeArrowheads="1"/>
          </p:cNvSpPr>
          <p:nvPr/>
        </p:nvSpPr>
        <p:spPr bwMode="auto">
          <a:xfrm>
            <a:off x="6705600" y="4953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59409" name="Text Box 25"/>
          <p:cNvSpPr txBox="1">
            <a:spLocks noChangeArrowheads="1"/>
          </p:cNvSpPr>
          <p:nvPr/>
        </p:nvSpPr>
        <p:spPr bwMode="auto">
          <a:xfrm>
            <a:off x="6781800" y="49672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I</a:t>
            </a:r>
          </a:p>
        </p:txBody>
      </p:sp>
      <p:sp>
        <p:nvSpPr>
          <p:cNvPr id="59410" name="Line 26"/>
          <p:cNvSpPr>
            <a:spLocks noChangeShapeType="1"/>
          </p:cNvSpPr>
          <p:nvPr/>
        </p:nvSpPr>
        <p:spPr bwMode="auto">
          <a:xfrm flipH="1">
            <a:off x="3124200" y="2743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11" name="Line 27"/>
          <p:cNvSpPr>
            <a:spLocks noChangeShapeType="1"/>
          </p:cNvSpPr>
          <p:nvPr/>
        </p:nvSpPr>
        <p:spPr bwMode="auto">
          <a:xfrm>
            <a:off x="4572000" y="2743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12" name="Line 28"/>
          <p:cNvSpPr>
            <a:spLocks noChangeShapeType="1"/>
          </p:cNvSpPr>
          <p:nvPr/>
        </p:nvSpPr>
        <p:spPr bwMode="auto">
          <a:xfrm flipH="1">
            <a:off x="2514600" y="3581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13" name="Line 29"/>
          <p:cNvSpPr>
            <a:spLocks noChangeShapeType="1"/>
          </p:cNvSpPr>
          <p:nvPr/>
        </p:nvSpPr>
        <p:spPr bwMode="auto">
          <a:xfrm>
            <a:off x="3124200" y="3581400"/>
            <a:ext cx="381000" cy="533400"/>
          </a:xfrm>
          <a:prstGeom prst="line">
            <a:avLst/>
          </a:prstGeom>
          <a:noFill/>
          <a:ln w="12700">
            <a:solidFill>
              <a:srgbClr val="090409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14" name="Line 30"/>
          <p:cNvSpPr>
            <a:spLocks noChangeShapeType="1"/>
          </p:cNvSpPr>
          <p:nvPr/>
        </p:nvSpPr>
        <p:spPr bwMode="auto">
          <a:xfrm flipH="1">
            <a:off x="3276600" y="4572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15" name="Line 31"/>
          <p:cNvSpPr>
            <a:spLocks noChangeShapeType="1"/>
          </p:cNvSpPr>
          <p:nvPr/>
        </p:nvSpPr>
        <p:spPr bwMode="auto">
          <a:xfrm>
            <a:off x="5867400" y="35814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16" name="Line 32"/>
          <p:cNvSpPr>
            <a:spLocks noChangeShapeType="1"/>
          </p:cNvSpPr>
          <p:nvPr/>
        </p:nvSpPr>
        <p:spPr bwMode="auto">
          <a:xfrm flipH="1">
            <a:off x="5791200" y="4419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417" name="Line 33"/>
          <p:cNvSpPr>
            <a:spLocks noChangeShapeType="1"/>
          </p:cNvSpPr>
          <p:nvPr/>
        </p:nvSpPr>
        <p:spPr bwMode="auto">
          <a:xfrm>
            <a:off x="6477000" y="4419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7506" name="Line 34"/>
          <p:cNvSpPr>
            <a:spLocks noChangeShapeType="1"/>
          </p:cNvSpPr>
          <p:nvPr/>
        </p:nvSpPr>
        <p:spPr bwMode="auto">
          <a:xfrm flipH="1">
            <a:off x="3657600" y="2895600"/>
            <a:ext cx="6096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7507" name="Line 35"/>
          <p:cNvSpPr>
            <a:spLocks noChangeShapeType="1"/>
          </p:cNvSpPr>
          <p:nvPr/>
        </p:nvSpPr>
        <p:spPr bwMode="auto">
          <a:xfrm flipV="1">
            <a:off x="3810000" y="4267200"/>
            <a:ext cx="2286000" cy="76200"/>
          </a:xfrm>
          <a:prstGeom prst="line">
            <a:avLst/>
          </a:prstGeom>
          <a:noFill/>
          <a:ln w="57150">
            <a:solidFill>
              <a:srgbClr val="D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506" grpId="0" animBg="1"/>
      <p:bldP spid="61750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B1DF1-DE8F-423A-92EC-9F4A8F010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Key Terms: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0DDF0-3E05-42D5-9FEF-BFA63E14C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• </a:t>
            </a:r>
            <a:r>
              <a:rPr lang="en-US" sz="1800" dirty="0">
                <a:solidFill>
                  <a:srgbClr val="FF0000"/>
                </a:solidFill>
              </a:rPr>
              <a:t>Root </a:t>
            </a:r>
            <a:r>
              <a:rPr lang="en-US" sz="1800" dirty="0"/>
              <a:t>− Node at the top of the tree is called root.</a:t>
            </a:r>
          </a:p>
          <a:p>
            <a:pPr marL="0" indent="0">
              <a:buNone/>
            </a:pPr>
            <a:r>
              <a:rPr lang="en-US" sz="1800" dirty="0"/>
              <a:t>• </a:t>
            </a:r>
            <a:r>
              <a:rPr lang="en-US" sz="1800" dirty="0">
                <a:solidFill>
                  <a:srgbClr val="FF0000"/>
                </a:solidFill>
              </a:rPr>
              <a:t>Parent </a:t>
            </a:r>
            <a:r>
              <a:rPr lang="en-US" sz="1800" dirty="0"/>
              <a:t>− Any node except root node has one edge upward to a node called parent.</a:t>
            </a:r>
          </a:p>
          <a:p>
            <a:pPr marL="0" indent="0">
              <a:buNone/>
            </a:pPr>
            <a:r>
              <a:rPr lang="en-US" sz="1800" dirty="0"/>
              <a:t>• </a:t>
            </a:r>
            <a:r>
              <a:rPr lang="en-US" sz="1800" dirty="0">
                <a:solidFill>
                  <a:srgbClr val="FF0000"/>
                </a:solidFill>
              </a:rPr>
              <a:t>Child</a:t>
            </a:r>
            <a:r>
              <a:rPr lang="en-US" sz="1800" dirty="0"/>
              <a:t> − Node below a given node connected by its edge downward is called its child node.</a:t>
            </a:r>
          </a:p>
          <a:p>
            <a:pPr marL="0" indent="0">
              <a:buNone/>
            </a:pPr>
            <a:r>
              <a:rPr lang="en-US" sz="1800" dirty="0"/>
              <a:t>• </a:t>
            </a:r>
            <a:r>
              <a:rPr lang="en-US" sz="1800" dirty="0">
                <a:solidFill>
                  <a:srgbClr val="FF0000"/>
                </a:solidFill>
              </a:rPr>
              <a:t>Sibling </a:t>
            </a:r>
            <a:r>
              <a:rPr lang="en-US" sz="1800" dirty="0"/>
              <a:t>– Child of same node are called siblings</a:t>
            </a:r>
          </a:p>
          <a:p>
            <a:pPr marL="0" indent="0">
              <a:buNone/>
            </a:pPr>
            <a:r>
              <a:rPr lang="en-US" sz="1800" dirty="0"/>
              <a:t>• </a:t>
            </a:r>
            <a:r>
              <a:rPr lang="en-US" sz="1800" dirty="0">
                <a:solidFill>
                  <a:srgbClr val="FF0000"/>
                </a:solidFill>
              </a:rPr>
              <a:t>Leaf</a:t>
            </a:r>
            <a:r>
              <a:rPr lang="en-US" sz="1800" dirty="0"/>
              <a:t> − Node which does not have any child node is called leaf node.</a:t>
            </a:r>
          </a:p>
          <a:p>
            <a:pPr marL="0" indent="0">
              <a:buNone/>
            </a:pPr>
            <a:r>
              <a:rPr lang="en-US" sz="1800" dirty="0"/>
              <a:t>• </a:t>
            </a:r>
            <a:r>
              <a:rPr lang="en-US" sz="1800" dirty="0">
                <a:solidFill>
                  <a:srgbClr val="FF0000"/>
                </a:solidFill>
              </a:rPr>
              <a:t>Sub tree </a:t>
            </a:r>
            <a:r>
              <a:rPr lang="en-US" sz="1800" dirty="0"/>
              <a:t>−</a:t>
            </a:r>
            <a:r>
              <a:rPr lang="en-US" sz="1800" b="1" dirty="0"/>
              <a:t>Subtree of a node is defined as a tree which is a child of a node. The name emphasizes that everything which is a descendant of a tree node is a tree too, and is a subset of the larger tree. </a:t>
            </a:r>
          </a:p>
          <a:p>
            <a:pPr marL="0" indent="0">
              <a:buNone/>
            </a:pPr>
            <a:r>
              <a:rPr lang="en-US" sz="1800" dirty="0"/>
              <a:t>• </a:t>
            </a:r>
            <a:r>
              <a:rPr lang="en-US" sz="1800" b="1" dirty="0">
                <a:solidFill>
                  <a:srgbClr val="FF0000"/>
                </a:solidFill>
              </a:rPr>
              <a:t>Levels</a:t>
            </a:r>
            <a:r>
              <a:rPr lang="en-US" sz="1800" b="1" dirty="0"/>
              <a:t> </a:t>
            </a:r>
            <a:r>
              <a:rPr lang="en-US" sz="1800" dirty="0"/>
              <a:t>− Level of a node represents the generation of a node. If root node is at level 0, then its next </a:t>
            </a:r>
            <a:r>
              <a:rPr lang="en-US" sz="1800"/>
              <a:t>child node is </a:t>
            </a:r>
            <a:r>
              <a:rPr lang="en-US" sz="1800" dirty="0"/>
              <a:t>at level 1, its grandchild is at level 2 and so on.</a:t>
            </a:r>
          </a:p>
          <a:p>
            <a:pPr marL="0" indent="0">
              <a:buNone/>
            </a:pPr>
            <a:r>
              <a:rPr lang="en-US" sz="1800" dirty="0"/>
              <a:t>• </a:t>
            </a:r>
            <a:r>
              <a:rPr lang="en-US" sz="1800" dirty="0">
                <a:solidFill>
                  <a:srgbClr val="FF0000"/>
                </a:solidFill>
              </a:rPr>
              <a:t>keys −</a:t>
            </a:r>
            <a:r>
              <a:rPr lang="en-US" sz="1800" dirty="0"/>
              <a:t> Key represents a value of a node based on which a search operation is to be carried out for a node.</a:t>
            </a:r>
          </a:p>
        </p:txBody>
      </p:sp>
    </p:spTree>
    <p:extLst>
      <p:ext uri="{BB962C8B-B14F-4D97-AF65-F5344CB8AC3E}">
        <p14:creationId xmlns:p14="http://schemas.microsoft.com/office/powerpoint/2010/main" val="3325034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AU" altLang="ja-JP"/>
              <a:t>Parts of a Tree</a:t>
            </a:r>
          </a:p>
        </p:txBody>
      </p:sp>
      <p:sp>
        <p:nvSpPr>
          <p:cNvPr id="61443" name="Oval 3"/>
          <p:cNvSpPr>
            <a:spLocks noChangeArrowheads="1"/>
          </p:cNvSpPr>
          <p:nvPr/>
        </p:nvSpPr>
        <p:spPr bwMode="auto">
          <a:xfrm>
            <a:off x="4267200" y="1981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1444" name="Line 4"/>
          <p:cNvSpPr>
            <a:spLocks noChangeShapeType="1"/>
          </p:cNvSpPr>
          <p:nvPr/>
        </p:nvSpPr>
        <p:spPr bwMode="auto">
          <a:xfrm flipH="1">
            <a:off x="2667000" y="2514600"/>
            <a:ext cx="1676400" cy="3048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5" name="Line 5"/>
          <p:cNvSpPr>
            <a:spLocks noChangeShapeType="1"/>
          </p:cNvSpPr>
          <p:nvPr/>
        </p:nvSpPr>
        <p:spPr bwMode="auto">
          <a:xfrm>
            <a:off x="4800600" y="2514600"/>
            <a:ext cx="15240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6" name="Oval 6"/>
          <p:cNvSpPr>
            <a:spLocks noChangeArrowheads="1"/>
          </p:cNvSpPr>
          <p:nvPr/>
        </p:nvSpPr>
        <p:spPr bwMode="auto">
          <a:xfrm>
            <a:off x="2133600" y="2743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1447" name="Line 7"/>
          <p:cNvSpPr>
            <a:spLocks noChangeShapeType="1"/>
          </p:cNvSpPr>
          <p:nvPr/>
        </p:nvSpPr>
        <p:spPr bwMode="auto">
          <a:xfrm flipH="1">
            <a:off x="1524000" y="3276600"/>
            <a:ext cx="6858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8" name="Line 8"/>
          <p:cNvSpPr>
            <a:spLocks noChangeShapeType="1"/>
          </p:cNvSpPr>
          <p:nvPr/>
        </p:nvSpPr>
        <p:spPr bwMode="auto">
          <a:xfrm>
            <a:off x="2667000" y="3276600"/>
            <a:ext cx="609600" cy="533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9" name="Oval 9"/>
          <p:cNvSpPr>
            <a:spLocks noChangeArrowheads="1"/>
          </p:cNvSpPr>
          <p:nvPr/>
        </p:nvSpPr>
        <p:spPr bwMode="auto">
          <a:xfrm>
            <a:off x="6324600" y="2743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1450" name="Line 10"/>
          <p:cNvSpPr>
            <a:spLocks noChangeShapeType="1"/>
          </p:cNvSpPr>
          <p:nvPr/>
        </p:nvSpPr>
        <p:spPr bwMode="auto">
          <a:xfrm flipH="1">
            <a:off x="5943600" y="32766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>
            <a:off x="6858000" y="32766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2" name="Oval 12"/>
          <p:cNvSpPr>
            <a:spLocks noChangeArrowheads="1"/>
          </p:cNvSpPr>
          <p:nvPr/>
        </p:nvSpPr>
        <p:spPr bwMode="auto">
          <a:xfrm>
            <a:off x="1066800" y="36576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1453" name="Line 13"/>
          <p:cNvSpPr>
            <a:spLocks noChangeShapeType="1"/>
          </p:cNvSpPr>
          <p:nvPr/>
        </p:nvSpPr>
        <p:spPr bwMode="auto">
          <a:xfrm flipH="1">
            <a:off x="762000" y="41910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4" name="Line 14"/>
          <p:cNvSpPr>
            <a:spLocks noChangeShapeType="1"/>
          </p:cNvSpPr>
          <p:nvPr/>
        </p:nvSpPr>
        <p:spPr bwMode="auto">
          <a:xfrm>
            <a:off x="15240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5" name="Oval 15"/>
          <p:cNvSpPr>
            <a:spLocks noChangeArrowheads="1"/>
          </p:cNvSpPr>
          <p:nvPr/>
        </p:nvSpPr>
        <p:spPr bwMode="auto">
          <a:xfrm>
            <a:off x="32004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1456" name="Line 16"/>
          <p:cNvSpPr>
            <a:spLocks noChangeShapeType="1"/>
          </p:cNvSpPr>
          <p:nvPr/>
        </p:nvSpPr>
        <p:spPr bwMode="auto">
          <a:xfrm flipH="1">
            <a:off x="3048000" y="4267200"/>
            <a:ext cx="2286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7" name="Line 17"/>
          <p:cNvSpPr>
            <a:spLocks noChangeShapeType="1"/>
          </p:cNvSpPr>
          <p:nvPr/>
        </p:nvSpPr>
        <p:spPr bwMode="auto">
          <a:xfrm>
            <a:off x="3733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8" name="Oval 18"/>
          <p:cNvSpPr>
            <a:spLocks noChangeArrowheads="1"/>
          </p:cNvSpPr>
          <p:nvPr/>
        </p:nvSpPr>
        <p:spPr bwMode="auto">
          <a:xfrm>
            <a:off x="54864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1459" name="Line 19"/>
          <p:cNvSpPr>
            <a:spLocks noChangeShapeType="1"/>
          </p:cNvSpPr>
          <p:nvPr/>
        </p:nvSpPr>
        <p:spPr bwMode="auto">
          <a:xfrm flipH="1">
            <a:off x="5105400" y="42672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60" name="Line 20"/>
          <p:cNvSpPr>
            <a:spLocks noChangeShapeType="1"/>
          </p:cNvSpPr>
          <p:nvPr/>
        </p:nvSpPr>
        <p:spPr bwMode="auto">
          <a:xfrm>
            <a:off x="6019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61" name="Oval 21"/>
          <p:cNvSpPr>
            <a:spLocks noChangeArrowheads="1"/>
          </p:cNvSpPr>
          <p:nvPr/>
        </p:nvSpPr>
        <p:spPr bwMode="auto">
          <a:xfrm>
            <a:off x="16002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1462" name="Line 22"/>
          <p:cNvSpPr>
            <a:spLocks noChangeShapeType="1"/>
          </p:cNvSpPr>
          <p:nvPr/>
        </p:nvSpPr>
        <p:spPr bwMode="auto">
          <a:xfrm flipH="1">
            <a:off x="1600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63" name="Line 23"/>
          <p:cNvSpPr>
            <a:spLocks noChangeShapeType="1"/>
          </p:cNvSpPr>
          <p:nvPr/>
        </p:nvSpPr>
        <p:spPr bwMode="auto">
          <a:xfrm>
            <a:off x="20574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64" name="Oval 24"/>
          <p:cNvSpPr>
            <a:spLocks noChangeArrowheads="1"/>
          </p:cNvSpPr>
          <p:nvPr/>
        </p:nvSpPr>
        <p:spPr bwMode="auto">
          <a:xfrm>
            <a:off x="28194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1465" name="Line 25"/>
          <p:cNvSpPr>
            <a:spLocks noChangeShapeType="1"/>
          </p:cNvSpPr>
          <p:nvPr/>
        </p:nvSpPr>
        <p:spPr bwMode="auto">
          <a:xfrm flipH="1">
            <a:off x="2895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66" name="Line 26"/>
          <p:cNvSpPr>
            <a:spLocks noChangeShapeType="1"/>
          </p:cNvSpPr>
          <p:nvPr/>
        </p:nvSpPr>
        <p:spPr bwMode="auto">
          <a:xfrm>
            <a:off x="3276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67" name="Oval 27"/>
          <p:cNvSpPr>
            <a:spLocks noChangeArrowheads="1"/>
          </p:cNvSpPr>
          <p:nvPr/>
        </p:nvSpPr>
        <p:spPr bwMode="auto">
          <a:xfrm>
            <a:off x="48006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1468" name="Line 28"/>
          <p:cNvSpPr>
            <a:spLocks noChangeShapeType="1"/>
          </p:cNvSpPr>
          <p:nvPr/>
        </p:nvSpPr>
        <p:spPr bwMode="auto">
          <a:xfrm flipH="1">
            <a:off x="4876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69" name="Line 29"/>
          <p:cNvSpPr>
            <a:spLocks noChangeShapeType="1"/>
          </p:cNvSpPr>
          <p:nvPr/>
        </p:nvSpPr>
        <p:spPr bwMode="auto">
          <a:xfrm>
            <a:off x="5257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70" name="Oval 30"/>
          <p:cNvSpPr>
            <a:spLocks noChangeArrowheads="1"/>
          </p:cNvSpPr>
          <p:nvPr/>
        </p:nvSpPr>
        <p:spPr bwMode="auto">
          <a:xfrm>
            <a:off x="60960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1471" name="Line 31"/>
          <p:cNvSpPr>
            <a:spLocks noChangeShapeType="1"/>
          </p:cNvSpPr>
          <p:nvPr/>
        </p:nvSpPr>
        <p:spPr bwMode="auto">
          <a:xfrm flipH="1">
            <a:off x="6172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72" name="Line 32"/>
          <p:cNvSpPr>
            <a:spLocks noChangeShapeType="1"/>
          </p:cNvSpPr>
          <p:nvPr/>
        </p:nvSpPr>
        <p:spPr bwMode="auto">
          <a:xfrm>
            <a:off x="6553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73" name="Oval 33"/>
          <p:cNvSpPr>
            <a:spLocks noChangeArrowheads="1"/>
          </p:cNvSpPr>
          <p:nvPr/>
        </p:nvSpPr>
        <p:spPr bwMode="auto">
          <a:xfrm>
            <a:off x="70866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1474" name="Line 34"/>
          <p:cNvSpPr>
            <a:spLocks noChangeShapeType="1"/>
          </p:cNvSpPr>
          <p:nvPr/>
        </p:nvSpPr>
        <p:spPr bwMode="auto">
          <a:xfrm flipH="1">
            <a:off x="7162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75" name="Line 35"/>
          <p:cNvSpPr>
            <a:spLocks noChangeShapeType="1"/>
          </p:cNvSpPr>
          <p:nvPr/>
        </p:nvSpPr>
        <p:spPr bwMode="auto">
          <a:xfrm>
            <a:off x="7543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76" name="Line 36"/>
          <p:cNvSpPr>
            <a:spLocks noChangeShapeType="1"/>
          </p:cNvSpPr>
          <p:nvPr/>
        </p:nvSpPr>
        <p:spPr bwMode="auto">
          <a:xfrm>
            <a:off x="685800" y="4572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77" name="Line 37"/>
          <p:cNvSpPr>
            <a:spLocks noChangeShapeType="1"/>
          </p:cNvSpPr>
          <p:nvPr/>
        </p:nvSpPr>
        <p:spPr bwMode="auto">
          <a:xfrm>
            <a:off x="152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78" name="Line 38"/>
          <p:cNvSpPr>
            <a:spLocks noChangeShapeType="1"/>
          </p:cNvSpPr>
          <p:nvPr/>
        </p:nvSpPr>
        <p:spPr bwMode="auto">
          <a:xfrm>
            <a:off x="281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79" name="Line 39"/>
          <p:cNvSpPr>
            <a:spLocks noChangeShapeType="1"/>
          </p:cNvSpPr>
          <p:nvPr/>
        </p:nvSpPr>
        <p:spPr bwMode="auto">
          <a:xfrm>
            <a:off x="4800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80" name="Line 40"/>
          <p:cNvSpPr>
            <a:spLocks noChangeShapeType="1"/>
          </p:cNvSpPr>
          <p:nvPr/>
        </p:nvSpPr>
        <p:spPr bwMode="auto">
          <a:xfrm>
            <a:off x="6096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81" name="Line 41"/>
          <p:cNvSpPr>
            <a:spLocks noChangeShapeType="1"/>
          </p:cNvSpPr>
          <p:nvPr/>
        </p:nvSpPr>
        <p:spPr bwMode="auto">
          <a:xfrm>
            <a:off x="70866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82" name="Line 42"/>
          <p:cNvSpPr>
            <a:spLocks noChangeShapeType="1"/>
          </p:cNvSpPr>
          <p:nvPr/>
        </p:nvSpPr>
        <p:spPr bwMode="auto">
          <a:xfrm flipV="1">
            <a:off x="39624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83" name="Line 43"/>
          <p:cNvSpPr>
            <a:spLocks noChangeShapeType="1"/>
          </p:cNvSpPr>
          <p:nvPr/>
        </p:nvSpPr>
        <p:spPr bwMode="auto">
          <a:xfrm flipV="1">
            <a:off x="2133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84" name="Line 44"/>
          <p:cNvSpPr>
            <a:spLocks noChangeShapeType="1"/>
          </p:cNvSpPr>
          <p:nvPr/>
        </p:nvSpPr>
        <p:spPr bwMode="auto">
          <a:xfrm flipV="1">
            <a:off x="33528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85" name="Line 45"/>
          <p:cNvSpPr>
            <a:spLocks noChangeShapeType="1"/>
          </p:cNvSpPr>
          <p:nvPr/>
        </p:nvSpPr>
        <p:spPr bwMode="auto">
          <a:xfrm flipV="1">
            <a:off x="533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86" name="Line 46"/>
          <p:cNvSpPr>
            <a:spLocks noChangeShapeType="1"/>
          </p:cNvSpPr>
          <p:nvPr/>
        </p:nvSpPr>
        <p:spPr bwMode="auto">
          <a:xfrm flipV="1">
            <a:off x="662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87" name="Line 47"/>
          <p:cNvSpPr>
            <a:spLocks noChangeShapeType="1"/>
          </p:cNvSpPr>
          <p:nvPr/>
        </p:nvSpPr>
        <p:spPr bwMode="auto">
          <a:xfrm flipV="1">
            <a:off x="76200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AU" altLang="ja-JP"/>
              <a:t>Parts of a Tree</a:t>
            </a:r>
          </a:p>
        </p:txBody>
      </p:sp>
      <p:sp>
        <p:nvSpPr>
          <p:cNvPr id="63491" name="Oval 3"/>
          <p:cNvSpPr>
            <a:spLocks noChangeArrowheads="1"/>
          </p:cNvSpPr>
          <p:nvPr/>
        </p:nvSpPr>
        <p:spPr bwMode="auto">
          <a:xfrm>
            <a:off x="4267200" y="1981200"/>
            <a:ext cx="609600" cy="6096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3492" name="Line 4"/>
          <p:cNvSpPr>
            <a:spLocks noChangeShapeType="1"/>
          </p:cNvSpPr>
          <p:nvPr/>
        </p:nvSpPr>
        <p:spPr bwMode="auto">
          <a:xfrm flipH="1">
            <a:off x="2667000" y="2514600"/>
            <a:ext cx="1676400" cy="3048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3" name="Line 5"/>
          <p:cNvSpPr>
            <a:spLocks noChangeShapeType="1"/>
          </p:cNvSpPr>
          <p:nvPr/>
        </p:nvSpPr>
        <p:spPr bwMode="auto">
          <a:xfrm>
            <a:off x="4800600" y="2514600"/>
            <a:ext cx="15240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4" name="Oval 6"/>
          <p:cNvSpPr>
            <a:spLocks noChangeArrowheads="1"/>
          </p:cNvSpPr>
          <p:nvPr/>
        </p:nvSpPr>
        <p:spPr bwMode="auto">
          <a:xfrm>
            <a:off x="2133600" y="2743200"/>
            <a:ext cx="609600" cy="6096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3495" name="Line 7"/>
          <p:cNvSpPr>
            <a:spLocks noChangeShapeType="1"/>
          </p:cNvSpPr>
          <p:nvPr/>
        </p:nvSpPr>
        <p:spPr bwMode="auto">
          <a:xfrm flipH="1">
            <a:off x="1524000" y="3276600"/>
            <a:ext cx="6858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6" name="Line 8"/>
          <p:cNvSpPr>
            <a:spLocks noChangeShapeType="1"/>
          </p:cNvSpPr>
          <p:nvPr/>
        </p:nvSpPr>
        <p:spPr bwMode="auto">
          <a:xfrm>
            <a:off x="2667000" y="3276600"/>
            <a:ext cx="609600" cy="533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7" name="Oval 9"/>
          <p:cNvSpPr>
            <a:spLocks noChangeArrowheads="1"/>
          </p:cNvSpPr>
          <p:nvPr/>
        </p:nvSpPr>
        <p:spPr bwMode="auto">
          <a:xfrm>
            <a:off x="6324600" y="2743200"/>
            <a:ext cx="609600" cy="6096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5943600" y="32766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9" name="Line 11"/>
          <p:cNvSpPr>
            <a:spLocks noChangeShapeType="1"/>
          </p:cNvSpPr>
          <p:nvPr/>
        </p:nvSpPr>
        <p:spPr bwMode="auto">
          <a:xfrm>
            <a:off x="6858000" y="32766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00" name="Oval 12"/>
          <p:cNvSpPr>
            <a:spLocks noChangeArrowheads="1"/>
          </p:cNvSpPr>
          <p:nvPr/>
        </p:nvSpPr>
        <p:spPr bwMode="auto">
          <a:xfrm>
            <a:off x="1066800" y="3657600"/>
            <a:ext cx="609600" cy="6096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3501" name="Line 13"/>
          <p:cNvSpPr>
            <a:spLocks noChangeShapeType="1"/>
          </p:cNvSpPr>
          <p:nvPr/>
        </p:nvSpPr>
        <p:spPr bwMode="auto">
          <a:xfrm flipH="1">
            <a:off x="762000" y="41910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02" name="Line 14"/>
          <p:cNvSpPr>
            <a:spLocks noChangeShapeType="1"/>
          </p:cNvSpPr>
          <p:nvPr/>
        </p:nvSpPr>
        <p:spPr bwMode="auto">
          <a:xfrm>
            <a:off x="15240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03" name="Oval 15"/>
          <p:cNvSpPr>
            <a:spLocks noChangeArrowheads="1"/>
          </p:cNvSpPr>
          <p:nvPr/>
        </p:nvSpPr>
        <p:spPr bwMode="auto">
          <a:xfrm>
            <a:off x="3200400" y="3733800"/>
            <a:ext cx="609600" cy="6096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3504" name="Line 16"/>
          <p:cNvSpPr>
            <a:spLocks noChangeShapeType="1"/>
          </p:cNvSpPr>
          <p:nvPr/>
        </p:nvSpPr>
        <p:spPr bwMode="auto">
          <a:xfrm flipH="1">
            <a:off x="3048000" y="4267200"/>
            <a:ext cx="2286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05" name="Line 17"/>
          <p:cNvSpPr>
            <a:spLocks noChangeShapeType="1"/>
          </p:cNvSpPr>
          <p:nvPr/>
        </p:nvSpPr>
        <p:spPr bwMode="auto">
          <a:xfrm>
            <a:off x="3733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06" name="Oval 18"/>
          <p:cNvSpPr>
            <a:spLocks noChangeArrowheads="1"/>
          </p:cNvSpPr>
          <p:nvPr/>
        </p:nvSpPr>
        <p:spPr bwMode="auto">
          <a:xfrm>
            <a:off x="5486400" y="3733800"/>
            <a:ext cx="609600" cy="6096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3507" name="Line 19"/>
          <p:cNvSpPr>
            <a:spLocks noChangeShapeType="1"/>
          </p:cNvSpPr>
          <p:nvPr/>
        </p:nvSpPr>
        <p:spPr bwMode="auto">
          <a:xfrm flipH="1">
            <a:off x="5105400" y="42672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08" name="Line 20"/>
          <p:cNvSpPr>
            <a:spLocks noChangeShapeType="1"/>
          </p:cNvSpPr>
          <p:nvPr/>
        </p:nvSpPr>
        <p:spPr bwMode="auto">
          <a:xfrm>
            <a:off x="6019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09" name="Oval 21"/>
          <p:cNvSpPr>
            <a:spLocks noChangeArrowheads="1"/>
          </p:cNvSpPr>
          <p:nvPr/>
        </p:nvSpPr>
        <p:spPr bwMode="auto">
          <a:xfrm>
            <a:off x="1600200" y="4724400"/>
            <a:ext cx="609600" cy="6096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3510" name="Line 22"/>
          <p:cNvSpPr>
            <a:spLocks noChangeShapeType="1"/>
          </p:cNvSpPr>
          <p:nvPr/>
        </p:nvSpPr>
        <p:spPr bwMode="auto">
          <a:xfrm flipH="1">
            <a:off x="1600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11" name="Line 23"/>
          <p:cNvSpPr>
            <a:spLocks noChangeShapeType="1"/>
          </p:cNvSpPr>
          <p:nvPr/>
        </p:nvSpPr>
        <p:spPr bwMode="auto">
          <a:xfrm>
            <a:off x="20574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12" name="Oval 24"/>
          <p:cNvSpPr>
            <a:spLocks noChangeArrowheads="1"/>
          </p:cNvSpPr>
          <p:nvPr/>
        </p:nvSpPr>
        <p:spPr bwMode="auto">
          <a:xfrm>
            <a:off x="2819400" y="4724400"/>
            <a:ext cx="609600" cy="6096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3513" name="Line 25"/>
          <p:cNvSpPr>
            <a:spLocks noChangeShapeType="1"/>
          </p:cNvSpPr>
          <p:nvPr/>
        </p:nvSpPr>
        <p:spPr bwMode="auto">
          <a:xfrm flipH="1">
            <a:off x="2895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14" name="Line 26"/>
          <p:cNvSpPr>
            <a:spLocks noChangeShapeType="1"/>
          </p:cNvSpPr>
          <p:nvPr/>
        </p:nvSpPr>
        <p:spPr bwMode="auto">
          <a:xfrm>
            <a:off x="3276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15" name="Oval 27"/>
          <p:cNvSpPr>
            <a:spLocks noChangeArrowheads="1"/>
          </p:cNvSpPr>
          <p:nvPr/>
        </p:nvSpPr>
        <p:spPr bwMode="auto">
          <a:xfrm>
            <a:off x="4800600" y="4724400"/>
            <a:ext cx="609600" cy="6096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3516" name="Line 28"/>
          <p:cNvSpPr>
            <a:spLocks noChangeShapeType="1"/>
          </p:cNvSpPr>
          <p:nvPr/>
        </p:nvSpPr>
        <p:spPr bwMode="auto">
          <a:xfrm flipH="1">
            <a:off x="4876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17" name="Line 29"/>
          <p:cNvSpPr>
            <a:spLocks noChangeShapeType="1"/>
          </p:cNvSpPr>
          <p:nvPr/>
        </p:nvSpPr>
        <p:spPr bwMode="auto">
          <a:xfrm>
            <a:off x="5257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18" name="Oval 30"/>
          <p:cNvSpPr>
            <a:spLocks noChangeArrowheads="1"/>
          </p:cNvSpPr>
          <p:nvPr/>
        </p:nvSpPr>
        <p:spPr bwMode="auto">
          <a:xfrm>
            <a:off x="6096000" y="4724400"/>
            <a:ext cx="609600" cy="6096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3519" name="Line 31"/>
          <p:cNvSpPr>
            <a:spLocks noChangeShapeType="1"/>
          </p:cNvSpPr>
          <p:nvPr/>
        </p:nvSpPr>
        <p:spPr bwMode="auto">
          <a:xfrm flipH="1">
            <a:off x="6172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20" name="Line 32"/>
          <p:cNvSpPr>
            <a:spLocks noChangeShapeType="1"/>
          </p:cNvSpPr>
          <p:nvPr/>
        </p:nvSpPr>
        <p:spPr bwMode="auto">
          <a:xfrm>
            <a:off x="6553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21" name="Oval 33"/>
          <p:cNvSpPr>
            <a:spLocks noChangeArrowheads="1"/>
          </p:cNvSpPr>
          <p:nvPr/>
        </p:nvSpPr>
        <p:spPr bwMode="auto">
          <a:xfrm>
            <a:off x="7086600" y="3733800"/>
            <a:ext cx="609600" cy="6096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3522" name="Line 34"/>
          <p:cNvSpPr>
            <a:spLocks noChangeShapeType="1"/>
          </p:cNvSpPr>
          <p:nvPr/>
        </p:nvSpPr>
        <p:spPr bwMode="auto">
          <a:xfrm flipH="1">
            <a:off x="7162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23" name="Line 35"/>
          <p:cNvSpPr>
            <a:spLocks noChangeShapeType="1"/>
          </p:cNvSpPr>
          <p:nvPr/>
        </p:nvSpPr>
        <p:spPr bwMode="auto">
          <a:xfrm>
            <a:off x="7543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24" name="Line 36"/>
          <p:cNvSpPr>
            <a:spLocks noChangeShapeType="1"/>
          </p:cNvSpPr>
          <p:nvPr/>
        </p:nvSpPr>
        <p:spPr bwMode="auto">
          <a:xfrm>
            <a:off x="685800" y="4572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25" name="Line 37"/>
          <p:cNvSpPr>
            <a:spLocks noChangeShapeType="1"/>
          </p:cNvSpPr>
          <p:nvPr/>
        </p:nvSpPr>
        <p:spPr bwMode="auto">
          <a:xfrm>
            <a:off x="152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26" name="Line 38"/>
          <p:cNvSpPr>
            <a:spLocks noChangeShapeType="1"/>
          </p:cNvSpPr>
          <p:nvPr/>
        </p:nvSpPr>
        <p:spPr bwMode="auto">
          <a:xfrm>
            <a:off x="281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27" name="Line 39"/>
          <p:cNvSpPr>
            <a:spLocks noChangeShapeType="1"/>
          </p:cNvSpPr>
          <p:nvPr/>
        </p:nvSpPr>
        <p:spPr bwMode="auto">
          <a:xfrm>
            <a:off x="4800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28" name="Line 40"/>
          <p:cNvSpPr>
            <a:spLocks noChangeShapeType="1"/>
          </p:cNvSpPr>
          <p:nvPr/>
        </p:nvSpPr>
        <p:spPr bwMode="auto">
          <a:xfrm>
            <a:off x="6096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29" name="Line 41"/>
          <p:cNvSpPr>
            <a:spLocks noChangeShapeType="1"/>
          </p:cNvSpPr>
          <p:nvPr/>
        </p:nvSpPr>
        <p:spPr bwMode="auto">
          <a:xfrm>
            <a:off x="70866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30" name="Line 42"/>
          <p:cNvSpPr>
            <a:spLocks noChangeShapeType="1"/>
          </p:cNvSpPr>
          <p:nvPr/>
        </p:nvSpPr>
        <p:spPr bwMode="auto">
          <a:xfrm flipV="1">
            <a:off x="39624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31" name="Line 43"/>
          <p:cNvSpPr>
            <a:spLocks noChangeShapeType="1"/>
          </p:cNvSpPr>
          <p:nvPr/>
        </p:nvSpPr>
        <p:spPr bwMode="auto">
          <a:xfrm flipV="1">
            <a:off x="2133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32" name="Line 44"/>
          <p:cNvSpPr>
            <a:spLocks noChangeShapeType="1"/>
          </p:cNvSpPr>
          <p:nvPr/>
        </p:nvSpPr>
        <p:spPr bwMode="auto">
          <a:xfrm flipV="1">
            <a:off x="33528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33" name="Line 45"/>
          <p:cNvSpPr>
            <a:spLocks noChangeShapeType="1"/>
          </p:cNvSpPr>
          <p:nvPr/>
        </p:nvSpPr>
        <p:spPr bwMode="auto">
          <a:xfrm flipV="1">
            <a:off x="533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34" name="Line 46"/>
          <p:cNvSpPr>
            <a:spLocks noChangeShapeType="1"/>
          </p:cNvSpPr>
          <p:nvPr/>
        </p:nvSpPr>
        <p:spPr bwMode="auto">
          <a:xfrm flipV="1">
            <a:off x="662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35" name="Line 47"/>
          <p:cNvSpPr>
            <a:spLocks noChangeShapeType="1"/>
          </p:cNvSpPr>
          <p:nvPr/>
        </p:nvSpPr>
        <p:spPr bwMode="auto">
          <a:xfrm flipV="1">
            <a:off x="76200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36" name="Text Box 48"/>
          <p:cNvSpPr txBox="1">
            <a:spLocks noChangeArrowheads="1"/>
          </p:cNvSpPr>
          <p:nvPr/>
        </p:nvSpPr>
        <p:spPr bwMode="auto">
          <a:xfrm>
            <a:off x="457200" y="1676400"/>
            <a:ext cx="1905000" cy="557213"/>
          </a:xfrm>
          <a:prstGeom prst="rect">
            <a:avLst/>
          </a:prstGeom>
          <a:solidFill>
            <a:srgbClr val="FFFF00"/>
          </a:solidFill>
          <a:ln w="38100">
            <a:solidFill>
              <a:srgbClr val="090409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 sz="2800" b="1" i="1"/>
              <a:t>nodes</a:t>
            </a:r>
            <a:endParaRPr lang="en-AU" altLang="ja-JP" b="1" i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AU" altLang="ja-JP"/>
              <a:t>Parts of a Tree</a:t>
            </a:r>
          </a:p>
        </p:txBody>
      </p:sp>
      <p:sp>
        <p:nvSpPr>
          <p:cNvPr id="65539" name="Line 3"/>
          <p:cNvSpPr>
            <a:spLocks noChangeShapeType="1"/>
          </p:cNvSpPr>
          <p:nvPr/>
        </p:nvSpPr>
        <p:spPr bwMode="auto">
          <a:xfrm flipH="1">
            <a:off x="2667000" y="2514600"/>
            <a:ext cx="1676400" cy="3048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0" name="Line 4"/>
          <p:cNvSpPr>
            <a:spLocks noChangeShapeType="1"/>
          </p:cNvSpPr>
          <p:nvPr/>
        </p:nvSpPr>
        <p:spPr bwMode="auto">
          <a:xfrm>
            <a:off x="4800600" y="2514600"/>
            <a:ext cx="15240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1" name="Oval 5"/>
          <p:cNvSpPr>
            <a:spLocks noChangeArrowheads="1"/>
          </p:cNvSpPr>
          <p:nvPr/>
        </p:nvSpPr>
        <p:spPr bwMode="auto">
          <a:xfrm>
            <a:off x="2133600" y="2743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5542" name="Line 6"/>
          <p:cNvSpPr>
            <a:spLocks noChangeShapeType="1"/>
          </p:cNvSpPr>
          <p:nvPr/>
        </p:nvSpPr>
        <p:spPr bwMode="auto">
          <a:xfrm flipH="1">
            <a:off x="1524000" y="3276600"/>
            <a:ext cx="6858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3" name="Line 7"/>
          <p:cNvSpPr>
            <a:spLocks noChangeShapeType="1"/>
          </p:cNvSpPr>
          <p:nvPr/>
        </p:nvSpPr>
        <p:spPr bwMode="auto">
          <a:xfrm>
            <a:off x="2667000" y="3276600"/>
            <a:ext cx="609600" cy="533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4" name="Oval 8"/>
          <p:cNvSpPr>
            <a:spLocks noChangeArrowheads="1"/>
          </p:cNvSpPr>
          <p:nvPr/>
        </p:nvSpPr>
        <p:spPr bwMode="auto">
          <a:xfrm>
            <a:off x="6324600" y="2743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5545" name="Line 9"/>
          <p:cNvSpPr>
            <a:spLocks noChangeShapeType="1"/>
          </p:cNvSpPr>
          <p:nvPr/>
        </p:nvSpPr>
        <p:spPr bwMode="auto">
          <a:xfrm flipH="1">
            <a:off x="5943600" y="32766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6" name="Line 10"/>
          <p:cNvSpPr>
            <a:spLocks noChangeShapeType="1"/>
          </p:cNvSpPr>
          <p:nvPr/>
        </p:nvSpPr>
        <p:spPr bwMode="auto">
          <a:xfrm>
            <a:off x="6858000" y="32766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7" name="Oval 11"/>
          <p:cNvSpPr>
            <a:spLocks noChangeArrowheads="1"/>
          </p:cNvSpPr>
          <p:nvPr/>
        </p:nvSpPr>
        <p:spPr bwMode="auto">
          <a:xfrm>
            <a:off x="1066800" y="36576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5548" name="Line 12"/>
          <p:cNvSpPr>
            <a:spLocks noChangeShapeType="1"/>
          </p:cNvSpPr>
          <p:nvPr/>
        </p:nvSpPr>
        <p:spPr bwMode="auto">
          <a:xfrm flipH="1">
            <a:off x="762000" y="41910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9" name="Line 13"/>
          <p:cNvSpPr>
            <a:spLocks noChangeShapeType="1"/>
          </p:cNvSpPr>
          <p:nvPr/>
        </p:nvSpPr>
        <p:spPr bwMode="auto">
          <a:xfrm>
            <a:off x="15240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0" name="Oval 14"/>
          <p:cNvSpPr>
            <a:spLocks noChangeArrowheads="1"/>
          </p:cNvSpPr>
          <p:nvPr/>
        </p:nvSpPr>
        <p:spPr bwMode="auto">
          <a:xfrm>
            <a:off x="32004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5551" name="Line 15"/>
          <p:cNvSpPr>
            <a:spLocks noChangeShapeType="1"/>
          </p:cNvSpPr>
          <p:nvPr/>
        </p:nvSpPr>
        <p:spPr bwMode="auto">
          <a:xfrm flipH="1">
            <a:off x="3048000" y="4267200"/>
            <a:ext cx="2286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2" name="Line 16"/>
          <p:cNvSpPr>
            <a:spLocks noChangeShapeType="1"/>
          </p:cNvSpPr>
          <p:nvPr/>
        </p:nvSpPr>
        <p:spPr bwMode="auto">
          <a:xfrm>
            <a:off x="3733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3" name="Oval 17"/>
          <p:cNvSpPr>
            <a:spLocks noChangeArrowheads="1"/>
          </p:cNvSpPr>
          <p:nvPr/>
        </p:nvSpPr>
        <p:spPr bwMode="auto">
          <a:xfrm>
            <a:off x="54864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5554" name="Line 18"/>
          <p:cNvSpPr>
            <a:spLocks noChangeShapeType="1"/>
          </p:cNvSpPr>
          <p:nvPr/>
        </p:nvSpPr>
        <p:spPr bwMode="auto">
          <a:xfrm flipH="1">
            <a:off x="5105400" y="42672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5" name="Line 19"/>
          <p:cNvSpPr>
            <a:spLocks noChangeShapeType="1"/>
          </p:cNvSpPr>
          <p:nvPr/>
        </p:nvSpPr>
        <p:spPr bwMode="auto">
          <a:xfrm>
            <a:off x="6019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6" name="Oval 20"/>
          <p:cNvSpPr>
            <a:spLocks noChangeArrowheads="1"/>
          </p:cNvSpPr>
          <p:nvPr/>
        </p:nvSpPr>
        <p:spPr bwMode="auto">
          <a:xfrm>
            <a:off x="16002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5557" name="Line 21"/>
          <p:cNvSpPr>
            <a:spLocks noChangeShapeType="1"/>
          </p:cNvSpPr>
          <p:nvPr/>
        </p:nvSpPr>
        <p:spPr bwMode="auto">
          <a:xfrm flipH="1">
            <a:off x="1600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8" name="Line 22"/>
          <p:cNvSpPr>
            <a:spLocks noChangeShapeType="1"/>
          </p:cNvSpPr>
          <p:nvPr/>
        </p:nvSpPr>
        <p:spPr bwMode="auto">
          <a:xfrm>
            <a:off x="20574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9" name="Oval 23"/>
          <p:cNvSpPr>
            <a:spLocks noChangeArrowheads="1"/>
          </p:cNvSpPr>
          <p:nvPr/>
        </p:nvSpPr>
        <p:spPr bwMode="auto">
          <a:xfrm>
            <a:off x="28194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5560" name="Line 24"/>
          <p:cNvSpPr>
            <a:spLocks noChangeShapeType="1"/>
          </p:cNvSpPr>
          <p:nvPr/>
        </p:nvSpPr>
        <p:spPr bwMode="auto">
          <a:xfrm flipH="1">
            <a:off x="2895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61" name="Line 25"/>
          <p:cNvSpPr>
            <a:spLocks noChangeShapeType="1"/>
          </p:cNvSpPr>
          <p:nvPr/>
        </p:nvSpPr>
        <p:spPr bwMode="auto">
          <a:xfrm>
            <a:off x="3276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62" name="Oval 26"/>
          <p:cNvSpPr>
            <a:spLocks noChangeArrowheads="1"/>
          </p:cNvSpPr>
          <p:nvPr/>
        </p:nvSpPr>
        <p:spPr bwMode="auto">
          <a:xfrm>
            <a:off x="48006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5563" name="Line 27"/>
          <p:cNvSpPr>
            <a:spLocks noChangeShapeType="1"/>
          </p:cNvSpPr>
          <p:nvPr/>
        </p:nvSpPr>
        <p:spPr bwMode="auto">
          <a:xfrm flipH="1">
            <a:off x="4876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64" name="Line 28"/>
          <p:cNvSpPr>
            <a:spLocks noChangeShapeType="1"/>
          </p:cNvSpPr>
          <p:nvPr/>
        </p:nvSpPr>
        <p:spPr bwMode="auto">
          <a:xfrm>
            <a:off x="5257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65" name="Oval 29"/>
          <p:cNvSpPr>
            <a:spLocks noChangeArrowheads="1"/>
          </p:cNvSpPr>
          <p:nvPr/>
        </p:nvSpPr>
        <p:spPr bwMode="auto">
          <a:xfrm>
            <a:off x="60960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5566" name="Line 30"/>
          <p:cNvSpPr>
            <a:spLocks noChangeShapeType="1"/>
          </p:cNvSpPr>
          <p:nvPr/>
        </p:nvSpPr>
        <p:spPr bwMode="auto">
          <a:xfrm flipH="1">
            <a:off x="6172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67" name="Line 31"/>
          <p:cNvSpPr>
            <a:spLocks noChangeShapeType="1"/>
          </p:cNvSpPr>
          <p:nvPr/>
        </p:nvSpPr>
        <p:spPr bwMode="auto">
          <a:xfrm>
            <a:off x="6553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68" name="Oval 32"/>
          <p:cNvSpPr>
            <a:spLocks noChangeArrowheads="1"/>
          </p:cNvSpPr>
          <p:nvPr/>
        </p:nvSpPr>
        <p:spPr bwMode="auto">
          <a:xfrm>
            <a:off x="70866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5569" name="Line 33"/>
          <p:cNvSpPr>
            <a:spLocks noChangeShapeType="1"/>
          </p:cNvSpPr>
          <p:nvPr/>
        </p:nvSpPr>
        <p:spPr bwMode="auto">
          <a:xfrm flipH="1">
            <a:off x="7162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70" name="Line 34"/>
          <p:cNvSpPr>
            <a:spLocks noChangeShapeType="1"/>
          </p:cNvSpPr>
          <p:nvPr/>
        </p:nvSpPr>
        <p:spPr bwMode="auto">
          <a:xfrm>
            <a:off x="7543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71" name="Line 35"/>
          <p:cNvSpPr>
            <a:spLocks noChangeShapeType="1"/>
          </p:cNvSpPr>
          <p:nvPr/>
        </p:nvSpPr>
        <p:spPr bwMode="auto">
          <a:xfrm>
            <a:off x="685800" y="4572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72" name="Line 36"/>
          <p:cNvSpPr>
            <a:spLocks noChangeShapeType="1"/>
          </p:cNvSpPr>
          <p:nvPr/>
        </p:nvSpPr>
        <p:spPr bwMode="auto">
          <a:xfrm>
            <a:off x="152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73" name="Line 37"/>
          <p:cNvSpPr>
            <a:spLocks noChangeShapeType="1"/>
          </p:cNvSpPr>
          <p:nvPr/>
        </p:nvSpPr>
        <p:spPr bwMode="auto">
          <a:xfrm>
            <a:off x="281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74" name="Line 38"/>
          <p:cNvSpPr>
            <a:spLocks noChangeShapeType="1"/>
          </p:cNvSpPr>
          <p:nvPr/>
        </p:nvSpPr>
        <p:spPr bwMode="auto">
          <a:xfrm>
            <a:off x="4800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75" name="Line 39"/>
          <p:cNvSpPr>
            <a:spLocks noChangeShapeType="1"/>
          </p:cNvSpPr>
          <p:nvPr/>
        </p:nvSpPr>
        <p:spPr bwMode="auto">
          <a:xfrm>
            <a:off x="6096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70866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77" name="Line 41"/>
          <p:cNvSpPr>
            <a:spLocks noChangeShapeType="1"/>
          </p:cNvSpPr>
          <p:nvPr/>
        </p:nvSpPr>
        <p:spPr bwMode="auto">
          <a:xfrm flipV="1">
            <a:off x="39624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78" name="Line 42"/>
          <p:cNvSpPr>
            <a:spLocks noChangeShapeType="1"/>
          </p:cNvSpPr>
          <p:nvPr/>
        </p:nvSpPr>
        <p:spPr bwMode="auto">
          <a:xfrm flipV="1">
            <a:off x="2133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79" name="Line 43"/>
          <p:cNvSpPr>
            <a:spLocks noChangeShapeType="1"/>
          </p:cNvSpPr>
          <p:nvPr/>
        </p:nvSpPr>
        <p:spPr bwMode="auto">
          <a:xfrm flipV="1">
            <a:off x="33528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80" name="Line 44"/>
          <p:cNvSpPr>
            <a:spLocks noChangeShapeType="1"/>
          </p:cNvSpPr>
          <p:nvPr/>
        </p:nvSpPr>
        <p:spPr bwMode="auto">
          <a:xfrm flipV="1">
            <a:off x="533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81" name="Line 45"/>
          <p:cNvSpPr>
            <a:spLocks noChangeShapeType="1"/>
          </p:cNvSpPr>
          <p:nvPr/>
        </p:nvSpPr>
        <p:spPr bwMode="auto">
          <a:xfrm flipV="1">
            <a:off x="662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82" name="Line 46"/>
          <p:cNvSpPr>
            <a:spLocks noChangeShapeType="1"/>
          </p:cNvSpPr>
          <p:nvPr/>
        </p:nvSpPr>
        <p:spPr bwMode="auto">
          <a:xfrm flipV="1">
            <a:off x="76200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83" name="Oval 47"/>
          <p:cNvSpPr>
            <a:spLocks noChangeArrowheads="1"/>
          </p:cNvSpPr>
          <p:nvPr/>
        </p:nvSpPr>
        <p:spPr bwMode="auto">
          <a:xfrm>
            <a:off x="4267200" y="1981200"/>
            <a:ext cx="609600" cy="609600"/>
          </a:xfrm>
          <a:prstGeom prst="ellipse">
            <a:avLst/>
          </a:prstGeom>
          <a:solidFill>
            <a:srgbClr val="FF0000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5584" name="Text Box 48"/>
          <p:cNvSpPr txBox="1">
            <a:spLocks noChangeArrowheads="1"/>
          </p:cNvSpPr>
          <p:nvPr/>
        </p:nvSpPr>
        <p:spPr bwMode="auto">
          <a:xfrm>
            <a:off x="457200" y="1447800"/>
            <a:ext cx="1905000" cy="98425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 sz="2800" b="1" i="1">
                <a:solidFill>
                  <a:schemeClr val="bg1"/>
                </a:solidFill>
              </a:rPr>
              <a:t>parent node</a:t>
            </a:r>
            <a:endParaRPr lang="en-AU" altLang="ja-JP" b="1" i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AU" altLang="ja-JP"/>
              <a:t>Parts of a Tree</a:t>
            </a:r>
          </a:p>
        </p:txBody>
      </p:sp>
      <p:sp>
        <p:nvSpPr>
          <p:cNvPr id="67587" name="Line 3"/>
          <p:cNvSpPr>
            <a:spLocks noChangeShapeType="1"/>
          </p:cNvSpPr>
          <p:nvPr/>
        </p:nvSpPr>
        <p:spPr bwMode="auto">
          <a:xfrm flipH="1">
            <a:off x="2667000" y="2514600"/>
            <a:ext cx="1676400" cy="3048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88" name="Line 4"/>
          <p:cNvSpPr>
            <a:spLocks noChangeShapeType="1"/>
          </p:cNvSpPr>
          <p:nvPr/>
        </p:nvSpPr>
        <p:spPr bwMode="auto">
          <a:xfrm>
            <a:off x="4800600" y="2514600"/>
            <a:ext cx="15240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89" name="Oval 5"/>
          <p:cNvSpPr>
            <a:spLocks noChangeArrowheads="1"/>
          </p:cNvSpPr>
          <p:nvPr/>
        </p:nvSpPr>
        <p:spPr bwMode="auto">
          <a:xfrm>
            <a:off x="2133600" y="2743200"/>
            <a:ext cx="609600" cy="609600"/>
          </a:xfrm>
          <a:prstGeom prst="ellipse">
            <a:avLst/>
          </a:prstGeom>
          <a:solidFill>
            <a:srgbClr val="339966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7590" name="Line 6"/>
          <p:cNvSpPr>
            <a:spLocks noChangeShapeType="1"/>
          </p:cNvSpPr>
          <p:nvPr/>
        </p:nvSpPr>
        <p:spPr bwMode="auto">
          <a:xfrm flipH="1">
            <a:off x="1524000" y="3276600"/>
            <a:ext cx="6858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1" name="Line 7"/>
          <p:cNvSpPr>
            <a:spLocks noChangeShapeType="1"/>
          </p:cNvSpPr>
          <p:nvPr/>
        </p:nvSpPr>
        <p:spPr bwMode="auto">
          <a:xfrm>
            <a:off x="2667000" y="3276600"/>
            <a:ext cx="609600" cy="533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2" name="Oval 8"/>
          <p:cNvSpPr>
            <a:spLocks noChangeArrowheads="1"/>
          </p:cNvSpPr>
          <p:nvPr/>
        </p:nvSpPr>
        <p:spPr bwMode="auto">
          <a:xfrm>
            <a:off x="6324600" y="2743200"/>
            <a:ext cx="609600" cy="609600"/>
          </a:xfrm>
          <a:prstGeom prst="ellipse">
            <a:avLst/>
          </a:prstGeom>
          <a:solidFill>
            <a:srgbClr val="339966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7593" name="Line 9"/>
          <p:cNvSpPr>
            <a:spLocks noChangeShapeType="1"/>
          </p:cNvSpPr>
          <p:nvPr/>
        </p:nvSpPr>
        <p:spPr bwMode="auto">
          <a:xfrm flipH="1">
            <a:off x="5943600" y="32766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4" name="Line 10"/>
          <p:cNvSpPr>
            <a:spLocks noChangeShapeType="1"/>
          </p:cNvSpPr>
          <p:nvPr/>
        </p:nvSpPr>
        <p:spPr bwMode="auto">
          <a:xfrm>
            <a:off x="6858000" y="32766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5" name="Oval 11"/>
          <p:cNvSpPr>
            <a:spLocks noChangeArrowheads="1"/>
          </p:cNvSpPr>
          <p:nvPr/>
        </p:nvSpPr>
        <p:spPr bwMode="auto">
          <a:xfrm>
            <a:off x="1066800" y="36576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7596" name="Line 12"/>
          <p:cNvSpPr>
            <a:spLocks noChangeShapeType="1"/>
          </p:cNvSpPr>
          <p:nvPr/>
        </p:nvSpPr>
        <p:spPr bwMode="auto">
          <a:xfrm flipH="1">
            <a:off x="762000" y="41910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7" name="Line 13"/>
          <p:cNvSpPr>
            <a:spLocks noChangeShapeType="1"/>
          </p:cNvSpPr>
          <p:nvPr/>
        </p:nvSpPr>
        <p:spPr bwMode="auto">
          <a:xfrm>
            <a:off x="15240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8" name="Oval 14"/>
          <p:cNvSpPr>
            <a:spLocks noChangeArrowheads="1"/>
          </p:cNvSpPr>
          <p:nvPr/>
        </p:nvSpPr>
        <p:spPr bwMode="auto">
          <a:xfrm>
            <a:off x="32004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7599" name="Line 15"/>
          <p:cNvSpPr>
            <a:spLocks noChangeShapeType="1"/>
          </p:cNvSpPr>
          <p:nvPr/>
        </p:nvSpPr>
        <p:spPr bwMode="auto">
          <a:xfrm flipH="1">
            <a:off x="3048000" y="4267200"/>
            <a:ext cx="2286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00" name="Line 16"/>
          <p:cNvSpPr>
            <a:spLocks noChangeShapeType="1"/>
          </p:cNvSpPr>
          <p:nvPr/>
        </p:nvSpPr>
        <p:spPr bwMode="auto">
          <a:xfrm>
            <a:off x="3733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01" name="Oval 17"/>
          <p:cNvSpPr>
            <a:spLocks noChangeArrowheads="1"/>
          </p:cNvSpPr>
          <p:nvPr/>
        </p:nvSpPr>
        <p:spPr bwMode="auto">
          <a:xfrm>
            <a:off x="54864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7602" name="Line 18"/>
          <p:cNvSpPr>
            <a:spLocks noChangeShapeType="1"/>
          </p:cNvSpPr>
          <p:nvPr/>
        </p:nvSpPr>
        <p:spPr bwMode="auto">
          <a:xfrm flipH="1">
            <a:off x="5105400" y="42672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03" name="Line 19"/>
          <p:cNvSpPr>
            <a:spLocks noChangeShapeType="1"/>
          </p:cNvSpPr>
          <p:nvPr/>
        </p:nvSpPr>
        <p:spPr bwMode="auto">
          <a:xfrm>
            <a:off x="6019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04" name="Oval 20"/>
          <p:cNvSpPr>
            <a:spLocks noChangeArrowheads="1"/>
          </p:cNvSpPr>
          <p:nvPr/>
        </p:nvSpPr>
        <p:spPr bwMode="auto">
          <a:xfrm>
            <a:off x="16002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7605" name="Line 21"/>
          <p:cNvSpPr>
            <a:spLocks noChangeShapeType="1"/>
          </p:cNvSpPr>
          <p:nvPr/>
        </p:nvSpPr>
        <p:spPr bwMode="auto">
          <a:xfrm flipH="1">
            <a:off x="1600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06" name="Line 22"/>
          <p:cNvSpPr>
            <a:spLocks noChangeShapeType="1"/>
          </p:cNvSpPr>
          <p:nvPr/>
        </p:nvSpPr>
        <p:spPr bwMode="auto">
          <a:xfrm>
            <a:off x="20574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07" name="Oval 23"/>
          <p:cNvSpPr>
            <a:spLocks noChangeArrowheads="1"/>
          </p:cNvSpPr>
          <p:nvPr/>
        </p:nvSpPr>
        <p:spPr bwMode="auto">
          <a:xfrm>
            <a:off x="28194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7608" name="Line 24"/>
          <p:cNvSpPr>
            <a:spLocks noChangeShapeType="1"/>
          </p:cNvSpPr>
          <p:nvPr/>
        </p:nvSpPr>
        <p:spPr bwMode="auto">
          <a:xfrm flipH="1">
            <a:off x="2895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09" name="Line 25"/>
          <p:cNvSpPr>
            <a:spLocks noChangeShapeType="1"/>
          </p:cNvSpPr>
          <p:nvPr/>
        </p:nvSpPr>
        <p:spPr bwMode="auto">
          <a:xfrm>
            <a:off x="3276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10" name="Oval 26"/>
          <p:cNvSpPr>
            <a:spLocks noChangeArrowheads="1"/>
          </p:cNvSpPr>
          <p:nvPr/>
        </p:nvSpPr>
        <p:spPr bwMode="auto">
          <a:xfrm>
            <a:off x="48006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7611" name="Line 27"/>
          <p:cNvSpPr>
            <a:spLocks noChangeShapeType="1"/>
          </p:cNvSpPr>
          <p:nvPr/>
        </p:nvSpPr>
        <p:spPr bwMode="auto">
          <a:xfrm flipH="1">
            <a:off x="4876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12" name="Line 28"/>
          <p:cNvSpPr>
            <a:spLocks noChangeShapeType="1"/>
          </p:cNvSpPr>
          <p:nvPr/>
        </p:nvSpPr>
        <p:spPr bwMode="auto">
          <a:xfrm>
            <a:off x="5257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13" name="Oval 29"/>
          <p:cNvSpPr>
            <a:spLocks noChangeArrowheads="1"/>
          </p:cNvSpPr>
          <p:nvPr/>
        </p:nvSpPr>
        <p:spPr bwMode="auto">
          <a:xfrm>
            <a:off x="60960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7614" name="Line 30"/>
          <p:cNvSpPr>
            <a:spLocks noChangeShapeType="1"/>
          </p:cNvSpPr>
          <p:nvPr/>
        </p:nvSpPr>
        <p:spPr bwMode="auto">
          <a:xfrm flipH="1">
            <a:off x="6172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15" name="Line 31"/>
          <p:cNvSpPr>
            <a:spLocks noChangeShapeType="1"/>
          </p:cNvSpPr>
          <p:nvPr/>
        </p:nvSpPr>
        <p:spPr bwMode="auto">
          <a:xfrm>
            <a:off x="6553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16" name="Oval 32"/>
          <p:cNvSpPr>
            <a:spLocks noChangeArrowheads="1"/>
          </p:cNvSpPr>
          <p:nvPr/>
        </p:nvSpPr>
        <p:spPr bwMode="auto">
          <a:xfrm>
            <a:off x="70866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7617" name="Line 33"/>
          <p:cNvSpPr>
            <a:spLocks noChangeShapeType="1"/>
          </p:cNvSpPr>
          <p:nvPr/>
        </p:nvSpPr>
        <p:spPr bwMode="auto">
          <a:xfrm flipH="1">
            <a:off x="7162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18" name="Line 34"/>
          <p:cNvSpPr>
            <a:spLocks noChangeShapeType="1"/>
          </p:cNvSpPr>
          <p:nvPr/>
        </p:nvSpPr>
        <p:spPr bwMode="auto">
          <a:xfrm>
            <a:off x="7543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19" name="Line 35"/>
          <p:cNvSpPr>
            <a:spLocks noChangeShapeType="1"/>
          </p:cNvSpPr>
          <p:nvPr/>
        </p:nvSpPr>
        <p:spPr bwMode="auto">
          <a:xfrm>
            <a:off x="685800" y="4572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20" name="Line 36"/>
          <p:cNvSpPr>
            <a:spLocks noChangeShapeType="1"/>
          </p:cNvSpPr>
          <p:nvPr/>
        </p:nvSpPr>
        <p:spPr bwMode="auto">
          <a:xfrm>
            <a:off x="152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21" name="Line 37"/>
          <p:cNvSpPr>
            <a:spLocks noChangeShapeType="1"/>
          </p:cNvSpPr>
          <p:nvPr/>
        </p:nvSpPr>
        <p:spPr bwMode="auto">
          <a:xfrm>
            <a:off x="281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22" name="Line 38"/>
          <p:cNvSpPr>
            <a:spLocks noChangeShapeType="1"/>
          </p:cNvSpPr>
          <p:nvPr/>
        </p:nvSpPr>
        <p:spPr bwMode="auto">
          <a:xfrm>
            <a:off x="4800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23" name="Line 39"/>
          <p:cNvSpPr>
            <a:spLocks noChangeShapeType="1"/>
          </p:cNvSpPr>
          <p:nvPr/>
        </p:nvSpPr>
        <p:spPr bwMode="auto">
          <a:xfrm>
            <a:off x="6096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24" name="Line 40"/>
          <p:cNvSpPr>
            <a:spLocks noChangeShapeType="1"/>
          </p:cNvSpPr>
          <p:nvPr/>
        </p:nvSpPr>
        <p:spPr bwMode="auto">
          <a:xfrm>
            <a:off x="70866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25" name="Line 41"/>
          <p:cNvSpPr>
            <a:spLocks noChangeShapeType="1"/>
          </p:cNvSpPr>
          <p:nvPr/>
        </p:nvSpPr>
        <p:spPr bwMode="auto">
          <a:xfrm flipV="1">
            <a:off x="39624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26" name="Line 42"/>
          <p:cNvSpPr>
            <a:spLocks noChangeShapeType="1"/>
          </p:cNvSpPr>
          <p:nvPr/>
        </p:nvSpPr>
        <p:spPr bwMode="auto">
          <a:xfrm flipV="1">
            <a:off x="2133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27" name="Line 43"/>
          <p:cNvSpPr>
            <a:spLocks noChangeShapeType="1"/>
          </p:cNvSpPr>
          <p:nvPr/>
        </p:nvSpPr>
        <p:spPr bwMode="auto">
          <a:xfrm flipV="1">
            <a:off x="33528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28" name="Line 44"/>
          <p:cNvSpPr>
            <a:spLocks noChangeShapeType="1"/>
          </p:cNvSpPr>
          <p:nvPr/>
        </p:nvSpPr>
        <p:spPr bwMode="auto">
          <a:xfrm flipV="1">
            <a:off x="533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29" name="Line 45"/>
          <p:cNvSpPr>
            <a:spLocks noChangeShapeType="1"/>
          </p:cNvSpPr>
          <p:nvPr/>
        </p:nvSpPr>
        <p:spPr bwMode="auto">
          <a:xfrm flipV="1">
            <a:off x="662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30" name="Line 46"/>
          <p:cNvSpPr>
            <a:spLocks noChangeShapeType="1"/>
          </p:cNvSpPr>
          <p:nvPr/>
        </p:nvSpPr>
        <p:spPr bwMode="auto">
          <a:xfrm flipV="1">
            <a:off x="76200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631" name="Oval 47"/>
          <p:cNvSpPr>
            <a:spLocks noChangeArrowheads="1"/>
          </p:cNvSpPr>
          <p:nvPr/>
        </p:nvSpPr>
        <p:spPr bwMode="auto">
          <a:xfrm>
            <a:off x="4267200" y="1981200"/>
            <a:ext cx="609600" cy="609600"/>
          </a:xfrm>
          <a:prstGeom prst="ellipse">
            <a:avLst/>
          </a:prstGeom>
          <a:solidFill>
            <a:srgbClr val="FF0000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7632" name="Text Box 48"/>
          <p:cNvSpPr txBox="1">
            <a:spLocks noChangeArrowheads="1"/>
          </p:cNvSpPr>
          <p:nvPr/>
        </p:nvSpPr>
        <p:spPr bwMode="auto">
          <a:xfrm>
            <a:off x="6400800" y="1371600"/>
            <a:ext cx="1905000" cy="984250"/>
          </a:xfrm>
          <a:prstGeom prst="rect">
            <a:avLst/>
          </a:prstGeom>
          <a:solidFill>
            <a:srgbClr val="339966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 sz="2800" b="1" i="1">
                <a:solidFill>
                  <a:schemeClr val="bg1"/>
                </a:solidFill>
              </a:rPr>
              <a:t>child nodes</a:t>
            </a:r>
            <a:endParaRPr lang="en-AU" altLang="ja-JP" b="1" i="1">
              <a:solidFill>
                <a:schemeClr val="bg1"/>
              </a:solidFill>
            </a:endParaRPr>
          </a:p>
        </p:txBody>
      </p:sp>
      <p:sp>
        <p:nvSpPr>
          <p:cNvPr id="67633" name="Text Box 49"/>
          <p:cNvSpPr txBox="1">
            <a:spLocks noChangeArrowheads="1"/>
          </p:cNvSpPr>
          <p:nvPr/>
        </p:nvSpPr>
        <p:spPr bwMode="auto">
          <a:xfrm>
            <a:off x="457200" y="1447800"/>
            <a:ext cx="1905000" cy="98425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 sz="2800" b="1" i="1">
                <a:solidFill>
                  <a:schemeClr val="bg1"/>
                </a:solidFill>
              </a:rPr>
              <a:t>parent node</a:t>
            </a:r>
            <a:endParaRPr lang="en-AU" altLang="ja-JP" b="1" i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AU" altLang="ja-JP"/>
              <a:t>Parts of a Tree</a:t>
            </a:r>
          </a:p>
        </p:txBody>
      </p:sp>
      <p:sp>
        <p:nvSpPr>
          <p:cNvPr id="69635" name="Oval 3"/>
          <p:cNvSpPr>
            <a:spLocks noChangeArrowheads="1"/>
          </p:cNvSpPr>
          <p:nvPr/>
        </p:nvSpPr>
        <p:spPr bwMode="auto">
          <a:xfrm>
            <a:off x="4267200" y="1981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9636" name="Line 4"/>
          <p:cNvSpPr>
            <a:spLocks noChangeShapeType="1"/>
          </p:cNvSpPr>
          <p:nvPr/>
        </p:nvSpPr>
        <p:spPr bwMode="auto">
          <a:xfrm flipH="1">
            <a:off x="2667000" y="2514600"/>
            <a:ext cx="1676400" cy="3048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37" name="Line 5"/>
          <p:cNvSpPr>
            <a:spLocks noChangeShapeType="1"/>
          </p:cNvSpPr>
          <p:nvPr/>
        </p:nvSpPr>
        <p:spPr bwMode="auto">
          <a:xfrm>
            <a:off x="4800600" y="2514600"/>
            <a:ext cx="15240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38" name="Oval 6"/>
          <p:cNvSpPr>
            <a:spLocks noChangeArrowheads="1"/>
          </p:cNvSpPr>
          <p:nvPr/>
        </p:nvSpPr>
        <p:spPr bwMode="auto">
          <a:xfrm>
            <a:off x="2133600" y="2743200"/>
            <a:ext cx="609600" cy="609600"/>
          </a:xfrm>
          <a:prstGeom prst="ellipse">
            <a:avLst/>
          </a:prstGeom>
          <a:solidFill>
            <a:srgbClr val="FF0000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9639" name="Line 7"/>
          <p:cNvSpPr>
            <a:spLocks noChangeShapeType="1"/>
          </p:cNvSpPr>
          <p:nvPr/>
        </p:nvSpPr>
        <p:spPr bwMode="auto">
          <a:xfrm flipH="1">
            <a:off x="1524000" y="3276600"/>
            <a:ext cx="6858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40" name="Line 8"/>
          <p:cNvSpPr>
            <a:spLocks noChangeShapeType="1"/>
          </p:cNvSpPr>
          <p:nvPr/>
        </p:nvSpPr>
        <p:spPr bwMode="auto">
          <a:xfrm>
            <a:off x="2667000" y="3276600"/>
            <a:ext cx="609600" cy="533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41" name="Oval 9"/>
          <p:cNvSpPr>
            <a:spLocks noChangeArrowheads="1"/>
          </p:cNvSpPr>
          <p:nvPr/>
        </p:nvSpPr>
        <p:spPr bwMode="auto">
          <a:xfrm>
            <a:off x="6324600" y="2743200"/>
            <a:ext cx="609600" cy="609600"/>
          </a:xfrm>
          <a:prstGeom prst="ellipse">
            <a:avLst/>
          </a:prstGeom>
          <a:solidFill>
            <a:srgbClr val="FF0000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9642" name="Line 10"/>
          <p:cNvSpPr>
            <a:spLocks noChangeShapeType="1"/>
          </p:cNvSpPr>
          <p:nvPr/>
        </p:nvSpPr>
        <p:spPr bwMode="auto">
          <a:xfrm flipH="1">
            <a:off x="5943600" y="32766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43" name="Line 11"/>
          <p:cNvSpPr>
            <a:spLocks noChangeShapeType="1"/>
          </p:cNvSpPr>
          <p:nvPr/>
        </p:nvSpPr>
        <p:spPr bwMode="auto">
          <a:xfrm>
            <a:off x="6858000" y="32766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44" name="Oval 12"/>
          <p:cNvSpPr>
            <a:spLocks noChangeArrowheads="1"/>
          </p:cNvSpPr>
          <p:nvPr/>
        </p:nvSpPr>
        <p:spPr bwMode="auto">
          <a:xfrm>
            <a:off x="1066800" y="3657600"/>
            <a:ext cx="609600" cy="609600"/>
          </a:xfrm>
          <a:prstGeom prst="ellipse">
            <a:avLst/>
          </a:prstGeom>
          <a:solidFill>
            <a:srgbClr val="339966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9645" name="Line 13"/>
          <p:cNvSpPr>
            <a:spLocks noChangeShapeType="1"/>
          </p:cNvSpPr>
          <p:nvPr/>
        </p:nvSpPr>
        <p:spPr bwMode="auto">
          <a:xfrm flipH="1">
            <a:off x="762000" y="41910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46" name="Line 14"/>
          <p:cNvSpPr>
            <a:spLocks noChangeShapeType="1"/>
          </p:cNvSpPr>
          <p:nvPr/>
        </p:nvSpPr>
        <p:spPr bwMode="auto">
          <a:xfrm>
            <a:off x="15240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47" name="Oval 15"/>
          <p:cNvSpPr>
            <a:spLocks noChangeArrowheads="1"/>
          </p:cNvSpPr>
          <p:nvPr/>
        </p:nvSpPr>
        <p:spPr bwMode="auto">
          <a:xfrm>
            <a:off x="3200400" y="3733800"/>
            <a:ext cx="609600" cy="609600"/>
          </a:xfrm>
          <a:prstGeom prst="ellipse">
            <a:avLst/>
          </a:prstGeom>
          <a:solidFill>
            <a:srgbClr val="339966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9648" name="Line 16"/>
          <p:cNvSpPr>
            <a:spLocks noChangeShapeType="1"/>
          </p:cNvSpPr>
          <p:nvPr/>
        </p:nvSpPr>
        <p:spPr bwMode="auto">
          <a:xfrm flipH="1">
            <a:off x="3048000" y="4267200"/>
            <a:ext cx="2286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49" name="Line 17"/>
          <p:cNvSpPr>
            <a:spLocks noChangeShapeType="1"/>
          </p:cNvSpPr>
          <p:nvPr/>
        </p:nvSpPr>
        <p:spPr bwMode="auto">
          <a:xfrm>
            <a:off x="3733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50" name="Oval 18"/>
          <p:cNvSpPr>
            <a:spLocks noChangeArrowheads="1"/>
          </p:cNvSpPr>
          <p:nvPr/>
        </p:nvSpPr>
        <p:spPr bwMode="auto">
          <a:xfrm>
            <a:off x="5486400" y="3733800"/>
            <a:ext cx="609600" cy="609600"/>
          </a:xfrm>
          <a:prstGeom prst="ellipse">
            <a:avLst/>
          </a:prstGeom>
          <a:solidFill>
            <a:srgbClr val="339966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9651" name="Line 19"/>
          <p:cNvSpPr>
            <a:spLocks noChangeShapeType="1"/>
          </p:cNvSpPr>
          <p:nvPr/>
        </p:nvSpPr>
        <p:spPr bwMode="auto">
          <a:xfrm flipH="1">
            <a:off x="5105400" y="42672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52" name="Line 20"/>
          <p:cNvSpPr>
            <a:spLocks noChangeShapeType="1"/>
          </p:cNvSpPr>
          <p:nvPr/>
        </p:nvSpPr>
        <p:spPr bwMode="auto">
          <a:xfrm>
            <a:off x="6019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53" name="Oval 21"/>
          <p:cNvSpPr>
            <a:spLocks noChangeArrowheads="1"/>
          </p:cNvSpPr>
          <p:nvPr/>
        </p:nvSpPr>
        <p:spPr bwMode="auto">
          <a:xfrm>
            <a:off x="16002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9654" name="Line 22"/>
          <p:cNvSpPr>
            <a:spLocks noChangeShapeType="1"/>
          </p:cNvSpPr>
          <p:nvPr/>
        </p:nvSpPr>
        <p:spPr bwMode="auto">
          <a:xfrm flipH="1">
            <a:off x="1600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55" name="Line 23"/>
          <p:cNvSpPr>
            <a:spLocks noChangeShapeType="1"/>
          </p:cNvSpPr>
          <p:nvPr/>
        </p:nvSpPr>
        <p:spPr bwMode="auto">
          <a:xfrm>
            <a:off x="20574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56" name="Oval 24"/>
          <p:cNvSpPr>
            <a:spLocks noChangeArrowheads="1"/>
          </p:cNvSpPr>
          <p:nvPr/>
        </p:nvSpPr>
        <p:spPr bwMode="auto">
          <a:xfrm>
            <a:off x="28194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9657" name="Line 25"/>
          <p:cNvSpPr>
            <a:spLocks noChangeShapeType="1"/>
          </p:cNvSpPr>
          <p:nvPr/>
        </p:nvSpPr>
        <p:spPr bwMode="auto">
          <a:xfrm flipH="1">
            <a:off x="2895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58" name="Line 26"/>
          <p:cNvSpPr>
            <a:spLocks noChangeShapeType="1"/>
          </p:cNvSpPr>
          <p:nvPr/>
        </p:nvSpPr>
        <p:spPr bwMode="auto">
          <a:xfrm>
            <a:off x="3276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59" name="Oval 27"/>
          <p:cNvSpPr>
            <a:spLocks noChangeArrowheads="1"/>
          </p:cNvSpPr>
          <p:nvPr/>
        </p:nvSpPr>
        <p:spPr bwMode="auto">
          <a:xfrm>
            <a:off x="48006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9660" name="Line 28"/>
          <p:cNvSpPr>
            <a:spLocks noChangeShapeType="1"/>
          </p:cNvSpPr>
          <p:nvPr/>
        </p:nvSpPr>
        <p:spPr bwMode="auto">
          <a:xfrm flipH="1">
            <a:off x="4876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61" name="Line 29"/>
          <p:cNvSpPr>
            <a:spLocks noChangeShapeType="1"/>
          </p:cNvSpPr>
          <p:nvPr/>
        </p:nvSpPr>
        <p:spPr bwMode="auto">
          <a:xfrm>
            <a:off x="5257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62" name="Oval 30"/>
          <p:cNvSpPr>
            <a:spLocks noChangeArrowheads="1"/>
          </p:cNvSpPr>
          <p:nvPr/>
        </p:nvSpPr>
        <p:spPr bwMode="auto">
          <a:xfrm>
            <a:off x="60960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9663" name="Line 31"/>
          <p:cNvSpPr>
            <a:spLocks noChangeShapeType="1"/>
          </p:cNvSpPr>
          <p:nvPr/>
        </p:nvSpPr>
        <p:spPr bwMode="auto">
          <a:xfrm flipH="1">
            <a:off x="6172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64" name="Line 32"/>
          <p:cNvSpPr>
            <a:spLocks noChangeShapeType="1"/>
          </p:cNvSpPr>
          <p:nvPr/>
        </p:nvSpPr>
        <p:spPr bwMode="auto">
          <a:xfrm>
            <a:off x="6553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65" name="Oval 33"/>
          <p:cNvSpPr>
            <a:spLocks noChangeArrowheads="1"/>
          </p:cNvSpPr>
          <p:nvPr/>
        </p:nvSpPr>
        <p:spPr bwMode="auto">
          <a:xfrm>
            <a:off x="7086600" y="3733800"/>
            <a:ext cx="609600" cy="609600"/>
          </a:xfrm>
          <a:prstGeom prst="ellipse">
            <a:avLst/>
          </a:prstGeom>
          <a:solidFill>
            <a:srgbClr val="339966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9666" name="Line 34"/>
          <p:cNvSpPr>
            <a:spLocks noChangeShapeType="1"/>
          </p:cNvSpPr>
          <p:nvPr/>
        </p:nvSpPr>
        <p:spPr bwMode="auto">
          <a:xfrm flipH="1">
            <a:off x="7162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67" name="Line 35"/>
          <p:cNvSpPr>
            <a:spLocks noChangeShapeType="1"/>
          </p:cNvSpPr>
          <p:nvPr/>
        </p:nvSpPr>
        <p:spPr bwMode="auto">
          <a:xfrm>
            <a:off x="7543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68" name="Line 36"/>
          <p:cNvSpPr>
            <a:spLocks noChangeShapeType="1"/>
          </p:cNvSpPr>
          <p:nvPr/>
        </p:nvSpPr>
        <p:spPr bwMode="auto">
          <a:xfrm>
            <a:off x="685800" y="4572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69" name="Line 37"/>
          <p:cNvSpPr>
            <a:spLocks noChangeShapeType="1"/>
          </p:cNvSpPr>
          <p:nvPr/>
        </p:nvSpPr>
        <p:spPr bwMode="auto">
          <a:xfrm>
            <a:off x="152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70" name="Line 38"/>
          <p:cNvSpPr>
            <a:spLocks noChangeShapeType="1"/>
          </p:cNvSpPr>
          <p:nvPr/>
        </p:nvSpPr>
        <p:spPr bwMode="auto">
          <a:xfrm>
            <a:off x="281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71" name="Line 39"/>
          <p:cNvSpPr>
            <a:spLocks noChangeShapeType="1"/>
          </p:cNvSpPr>
          <p:nvPr/>
        </p:nvSpPr>
        <p:spPr bwMode="auto">
          <a:xfrm>
            <a:off x="4800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72" name="Line 40"/>
          <p:cNvSpPr>
            <a:spLocks noChangeShapeType="1"/>
          </p:cNvSpPr>
          <p:nvPr/>
        </p:nvSpPr>
        <p:spPr bwMode="auto">
          <a:xfrm>
            <a:off x="6096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73" name="Line 41"/>
          <p:cNvSpPr>
            <a:spLocks noChangeShapeType="1"/>
          </p:cNvSpPr>
          <p:nvPr/>
        </p:nvSpPr>
        <p:spPr bwMode="auto">
          <a:xfrm>
            <a:off x="70866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74" name="Line 42"/>
          <p:cNvSpPr>
            <a:spLocks noChangeShapeType="1"/>
          </p:cNvSpPr>
          <p:nvPr/>
        </p:nvSpPr>
        <p:spPr bwMode="auto">
          <a:xfrm flipV="1">
            <a:off x="39624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75" name="Line 43"/>
          <p:cNvSpPr>
            <a:spLocks noChangeShapeType="1"/>
          </p:cNvSpPr>
          <p:nvPr/>
        </p:nvSpPr>
        <p:spPr bwMode="auto">
          <a:xfrm flipV="1">
            <a:off x="2133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76" name="Line 44"/>
          <p:cNvSpPr>
            <a:spLocks noChangeShapeType="1"/>
          </p:cNvSpPr>
          <p:nvPr/>
        </p:nvSpPr>
        <p:spPr bwMode="auto">
          <a:xfrm flipV="1">
            <a:off x="33528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77" name="Line 45"/>
          <p:cNvSpPr>
            <a:spLocks noChangeShapeType="1"/>
          </p:cNvSpPr>
          <p:nvPr/>
        </p:nvSpPr>
        <p:spPr bwMode="auto">
          <a:xfrm flipV="1">
            <a:off x="533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78" name="Line 46"/>
          <p:cNvSpPr>
            <a:spLocks noChangeShapeType="1"/>
          </p:cNvSpPr>
          <p:nvPr/>
        </p:nvSpPr>
        <p:spPr bwMode="auto">
          <a:xfrm flipV="1">
            <a:off x="662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79" name="Line 47"/>
          <p:cNvSpPr>
            <a:spLocks noChangeShapeType="1"/>
          </p:cNvSpPr>
          <p:nvPr/>
        </p:nvSpPr>
        <p:spPr bwMode="auto">
          <a:xfrm flipV="1">
            <a:off x="76200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80" name="Text Box 48"/>
          <p:cNvSpPr txBox="1">
            <a:spLocks noChangeArrowheads="1"/>
          </p:cNvSpPr>
          <p:nvPr/>
        </p:nvSpPr>
        <p:spPr bwMode="auto">
          <a:xfrm>
            <a:off x="6400800" y="1371600"/>
            <a:ext cx="1905000" cy="984250"/>
          </a:xfrm>
          <a:prstGeom prst="rect">
            <a:avLst/>
          </a:prstGeom>
          <a:solidFill>
            <a:srgbClr val="339966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 sz="2800" b="1" i="1">
                <a:solidFill>
                  <a:schemeClr val="bg1"/>
                </a:solidFill>
              </a:rPr>
              <a:t>child nodes</a:t>
            </a:r>
            <a:endParaRPr lang="en-AU" altLang="ja-JP" b="1" i="1">
              <a:solidFill>
                <a:schemeClr val="bg1"/>
              </a:solidFill>
            </a:endParaRPr>
          </a:p>
        </p:txBody>
      </p:sp>
      <p:sp>
        <p:nvSpPr>
          <p:cNvPr id="69681" name="Text Box 49"/>
          <p:cNvSpPr txBox="1">
            <a:spLocks noChangeArrowheads="1"/>
          </p:cNvSpPr>
          <p:nvPr/>
        </p:nvSpPr>
        <p:spPr bwMode="auto">
          <a:xfrm>
            <a:off x="457200" y="1447800"/>
            <a:ext cx="1905000" cy="984250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 sz="2800" b="1" i="1">
                <a:solidFill>
                  <a:schemeClr val="bg1"/>
                </a:solidFill>
              </a:rPr>
              <a:t>parent node</a:t>
            </a:r>
            <a:endParaRPr lang="en-AU" altLang="ja-JP" b="1" i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AU" altLang="ja-JP"/>
              <a:t>Parts of a Tree</a:t>
            </a:r>
          </a:p>
        </p:txBody>
      </p:sp>
      <p:sp>
        <p:nvSpPr>
          <p:cNvPr id="71683" name="Line 3"/>
          <p:cNvSpPr>
            <a:spLocks noChangeShapeType="1"/>
          </p:cNvSpPr>
          <p:nvPr/>
        </p:nvSpPr>
        <p:spPr bwMode="auto">
          <a:xfrm flipH="1">
            <a:off x="2667000" y="2514600"/>
            <a:ext cx="1676400" cy="3048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84" name="Line 4"/>
          <p:cNvSpPr>
            <a:spLocks noChangeShapeType="1"/>
          </p:cNvSpPr>
          <p:nvPr/>
        </p:nvSpPr>
        <p:spPr bwMode="auto">
          <a:xfrm>
            <a:off x="4800600" y="2514600"/>
            <a:ext cx="15240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85" name="Oval 5"/>
          <p:cNvSpPr>
            <a:spLocks noChangeArrowheads="1"/>
          </p:cNvSpPr>
          <p:nvPr/>
        </p:nvSpPr>
        <p:spPr bwMode="auto">
          <a:xfrm>
            <a:off x="2133600" y="2743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1686" name="Line 6"/>
          <p:cNvSpPr>
            <a:spLocks noChangeShapeType="1"/>
          </p:cNvSpPr>
          <p:nvPr/>
        </p:nvSpPr>
        <p:spPr bwMode="auto">
          <a:xfrm flipH="1">
            <a:off x="1524000" y="3276600"/>
            <a:ext cx="6858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87" name="Line 7"/>
          <p:cNvSpPr>
            <a:spLocks noChangeShapeType="1"/>
          </p:cNvSpPr>
          <p:nvPr/>
        </p:nvSpPr>
        <p:spPr bwMode="auto">
          <a:xfrm>
            <a:off x="2667000" y="3276600"/>
            <a:ext cx="609600" cy="533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88" name="Oval 8"/>
          <p:cNvSpPr>
            <a:spLocks noChangeArrowheads="1"/>
          </p:cNvSpPr>
          <p:nvPr/>
        </p:nvSpPr>
        <p:spPr bwMode="auto">
          <a:xfrm>
            <a:off x="6324600" y="2743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1689" name="Line 9"/>
          <p:cNvSpPr>
            <a:spLocks noChangeShapeType="1"/>
          </p:cNvSpPr>
          <p:nvPr/>
        </p:nvSpPr>
        <p:spPr bwMode="auto">
          <a:xfrm flipH="1">
            <a:off x="5943600" y="32766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90" name="Line 10"/>
          <p:cNvSpPr>
            <a:spLocks noChangeShapeType="1"/>
          </p:cNvSpPr>
          <p:nvPr/>
        </p:nvSpPr>
        <p:spPr bwMode="auto">
          <a:xfrm>
            <a:off x="6858000" y="32766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91" name="Oval 11"/>
          <p:cNvSpPr>
            <a:spLocks noChangeArrowheads="1"/>
          </p:cNvSpPr>
          <p:nvPr/>
        </p:nvSpPr>
        <p:spPr bwMode="auto">
          <a:xfrm>
            <a:off x="1066800" y="36576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1692" name="Line 12"/>
          <p:cNvSpPr>
            <a:spLocks noChangeShapeType="1"/>
          </p:cNvSpPr>
          <p:nvPr/>
        </p:nvSpPr>
        <p:spPr bwMode="auto">
          <a:xfrm flipH="1">
            <a:off x="762000" y="41910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93" name="Line 13"/>
          <p:cNvSpPr>
            <a:spLocks noChangeShapeType="1"/>
          </p:cNvSpPr>
          <p:nvPr/>
        </p:nvSpPr>
        <p:spPr bwMode="auto">
          <a:xfrm>
            <a:off x="15240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94" name="Oval 14"/>
          <p:cNvSpPr>
            <a:spLocks noChangeArrowheads="1"/>
          </p:cNvSpPr>
          <p:nvPr/>
        </p:nvSpPr>
        <p:spPr bwMode="auto">
          <a:xfrm>
            <a:off x="32004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1695" name="Line 15"/>
          <p:cNvSpPr>
            <a:spLocks noChangeShapeType="1"/>
          </p:cNvSpPr>
          <p:nvPr/>
        </p:nvSpPr>
        <p:spPr bwMode="auto">
          <a:xfrm flipH="1">
            <a:off x="3048000" y="4267200"/>
            <a:ext cx="2286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96" name="Line 16"/>
          <p:cNvSpPr>
            <a:spLocks noChangeShapeType="1"/>
          </p:cNvSpPr>
          <p:nvPr/>
        </p:nvSpPr>
        <p:spPr bwMode="auto">
          <a:xfrm>
            <a:off x="3733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97" name="Oval 17"/>
          <p:cNvSpPr>
            <a:spLocks noChangeArrowheads="1"/>
          </p:cNvSpPr>
          <p:nvPr/>
        </p:nvSpPr>
        <p:spPr bwMode="auto">
          <a:xfrm>
            <a:off x="54864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1698" name="Line 18"/>
          <p:cNvSpPr>
            <a:spLocks noChangeShapeType="1"/>
          </p:cNvSpPr>
          <p:nvPr/>
        </p:nvSpPr>
        <p:spPr bwMode="auto">
          <a:xfrm flipH="1">
            <a:off x="5105400" y="42672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699" name="Line 19"/>
          <p:cNvSpPr>
            <a:spLocks noChangeShapeType="1"/>
          </p:cNvSpPr>
          <p:nvPr/>
        </p:nvSpPr>
        <p:spPr bwMode="auto">
          <a:xfrm>
            <a:off x="6019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00" name="Oval 20"/>
          <p:cNvSpPr>
            <a:spLocks noChangeArrowheads="1"/>
          </p:cNvSpPr>
          <p:nvPr/>
        </p:nvSpPr>
        <p:spPr bwMode="auto">
          <a:xfrm>
            <a:off x="16002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1701" name="Line 21"/>
          <p:cNvSpPr>
            <a:spLocks noChangeShapeType="1"/>
          </p:cNvSpPr>
          <p:nvPr/>
        </p:nvSpPr>
        <p:spPr bwMode="auto">
          <a:xfrm flipH="1">
            <a:off x="1600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02" name="Line 22"/>
          <p:cNvSpPr>
            <a:spLocks noChangeShapeType="1"/>
          </p:cNvSpPr>
          <p:nvPr/>
        </p:nvSpPr>
        <p:spPr bwMode="auto">
          <a:xfrm>
            <a:off x="20574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03" name="Oval 23"/>
          <p:cNvSpPr>
            <a:spLocks noChangeArrowheads="1"/>
          </p:cNvSpPr>
          <p:nvPr/>
        </p:nvSpPr>
        <p:spPr bwMode="auto">
          <a:xfrm>
            <a:off x="28194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1704" name="Line 24"/>
          <p:cNvSpPr>
            <a:spLocks noChangeShapeType="1"/>
          </p:cNvSpPr>
          <p:nvPr/>
        </p:nvSpPr>
        <p:spPr bwMode="auto">
          <a:xfrm flipH="1">
            <a:off x="2895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05" name="Line 25"/>
          <p:cNvSpPr>
            <a:spLocks noChangeShapeType="1"/>
          </p:cNvSpPr>
          <p:nvPr/>
        </p:nvSpPr>
        <p:spPr bwMode="auto">
          <a:xfrm>
            <a:off x="3276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06" name="Oval 26"/>
          <p:cNvSpPr>
            <a:spLocks noChangeArrowheads="1"/>
          </p:cNvSpPr>
          <p:nvPr/>
        </p:nvSpPr>
        <p:spPr bwMode="auto">
          <a:xfrm>
            <a:off x="48006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1707" name="Line 27"/>
          <p:cNvSpPr>
            <a:spLocks noChangeShapeType="1"/>
          </p:cNvSpPr>
          <p:nvPr/>
        </p:nvSpPr>
        <p:spPr bwMode="auto">
          <a:xfrm flipH="1">
            <a:off x="4876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08" name="Line 28"/>
          <p:cNvSpPr>
            <a:spLocks noChangeShapeType="1"/>
          </p:cNvSpPr>
          <p:nvPr/>
        </p:nvSpPr>
        <p:spPr bwMode="auto">
          <a:xfrm>
            <a:off x="5257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09" name="Oval 29"/>
          <p:cNvSpPr>
            <a:spLocks noChangeArrowheads="1"/>
          </p:cNvSpPr>
          <p:nvPr/>
        </p:nvSpPr>
        <p:spPr bwMode="auto">
          <a:xfrm>
            <a:off x="60960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1710" name="Line 30"/>
          <p:cNvSpPr>
            <a:spLocks noChangeShapeType="1"/>
          </p:cNvSpPr>
          <p:nvPr/>
        </p:nvSpPr>
        <p:spPr bwMode="auto">
          <a:xfrm flipH="1">
            <a:off x="6172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11" name="Line 31"/>
          <p:cNvSpPr>
            <a:spLocks noChangeShapeType="1"/>
          </p:cNvSpPr>
          <p:nvPr/>
        </p:nvSpPr>
        <p:spPr bwMode="auto">
          <a:xfrm>
            <a:off x="6553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12" name="Oval 32"/>
          <p:cNvSpPr>
            <a:spLocks noChangeArrowheads="1"/>
          </p:cNvSpPr>
          <p:nvPr/>
        </p:nvSpPr>
        <p:spPr bwMode="auto">
          <a:xfrm>
            <a:off x="70866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1713" name="Line 33"/>
          <p:cNvSpPr>
            <a:spLocks noChangeShapeType="1"/>
          </p:cNvSpPr>
          <p:nvPr/>
        </p:nvSpPr>
        <p:spPr bwMode="auto">
          <a:xfrm flipH="1">
            <a:off x="7162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14" name="Line 34"/>
          <p:cNvSpPr>
            <a:spLocks noChangeShapeType="1"/>
          </p:cNvSpPr>
          <p:nvPr/>
        </p:nvSpPr>
        <p:spPr bwMode="auto">
          <a:xfrm>
            <a:off x="7543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15" name="Line 35"/>
          <p:cNvSpPr>
            <a:spLocks noChangeShapeType="1"/>
          </p:cNvSpPr>
          <p:nvPr/>
        </p:nvSpPr>
        <p:spPr bwMode="auto">
          <a:xfrm>
            <a:off x="685800" y="4572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16" name="Line 36"/>
          <p:cNvSpPr>
            <a:spLocks noChangeShapeType="1"/>
          </p:cNvSpPr>
          <p:nvPr/>
        </p:nvSpPr>
        <p:spPr bwMode="auto">
          <a:xfrm>
            <a:off x="152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17" name="Line 37"/>
          <p:cNvSpPr>
            <a:spLocks noChangeShapeType="1"/>
          </p:cNvSpPr>
          <p:nvPr/>
        </p:nvSpPr>
        <p:spPr bwMode="auto">
          <a:xfrm>
            <a:off x="281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18" name="Line 38"/>
          <p:cNvSpPr>
            <a:spLocks noChangeShapeType="1"/>
          </p:cNvSpPr>
          <p:nvPr/>
        </p:nvSpPr>
        <p:spPr bwMode="auto">
          <a:xfrm>
            <a:off x="4800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19" name="Line 39"/>
          <p:cNvSpPr>
            <a:spLocks noChangeShapeType="1"/>
          </p:cNvSpPr>
          <p:nvPr/>
        </p:nvSpPr>
        <p:spPr bwMode="auto">
          <a:xfrm>
            <a:off x="6096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20" name="Line 40"/>
          <p:cNvSpPr>
            <a:spLocks noChangeShapeType="1"/>
          </p:cNvSpPr>
          <p:nvPr/>
        </p:nvSpPr>
        <p:spPr bwMode="auto">
          <a:xfrm>
            <a:off x="70866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21" name="Line 41"/>
          <p:cNvSpPr>
            <a:spLocks noChangeShapeType="1"/>
          </p:cNvSpPr>
          <p:nvPr/>
        </p:nvSpPr>
        <p:spPr bwMode="auto">
          <a:xfrm flipV="1">
            <a:off x="39624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22" name="Line 42"/>
          <p:cNvSpPr>
            <a:spLocks noChangeShapeType="1"/>
          </p:cNvSpPr>
          <p:nvPr/>
        </p:nvSpPr>
        <p:spPr bwMode="auto">
          <a:xfrm flipV="1">
            <a:off x="2133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23" name="Line 43"/>
          <p:cNvSpPr>
            <a:spLocks noChangeShapeType="1"/>
          </p:cNvSpPr>
          <p:nvPr/>
        </p:nvSpPr>
        <p:spPr bwMode="auto">
          <a:xfrm flipV="1">
            <a:off x="33528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24" name="Line 44"/>
          <p:cNvSpPr>
            <a:spLocks noChangeShapeType="1"/>
          </p:cNvSpPr>
          <p:nvPr/>
        </p:nvSpPr>
        <p:spPr bwMode="auto">
          <a:xfrm flipV="1">
            <a:off x="533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25" name="Line 45"/>
          <p:cNvSpPr>
            <a:spLocks noChangeShapeType="1"/>
          </p:cNvSpPr>
          <p:nvPr/>
        </p:nvSpPr>
        <p:spPr bwMode="auto">
          <a:xfrm flipV="1">
            <a:off x="662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26" name="Line 46"/>
          <p:cNvSpPr>
            <a:spLocks noChangeShapeType="1"/>
          </p:cNvSpPr>
          <p:nvPr/>
        </p:nvSpPr>
        <p:spPr bwMode="auto">
          <a:xfrm flipV="1">
            <a:off x="76200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27" name="Oval 47"/>
          <p:cNvSpPr>
            <a:spLocks noChangeArrowheads="1"/>
          </p:cNvSpPr>
          <p:nvPr/>
        </p:nvSpPr>
        <p:spPr bwMode="auto">
          <a:xfrm>
            <a:off x="4267200" y="1981200"/>
            <a:ext cx="609600" cy="609600"/>
          </a:xfrm>
          <a:prstGeom prst="ellipse">
            <a:avLst/>
          </a:prstGeom>
          <a:solidFill>
            <a:srgbClr val="FF66CC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1728" name="Text Box 48"/>
          <p:cNvSpPr txBox="1">
            <a:spLocks noChangeArrowheads="1"/>
          </p:cNvSpPr>
          <p:nvPr/>
        </p:nvSpPr>
        <p:spPr bwMode="auto">
          <a:xfrm>
            <a:off x="457200" y="1676400"/>
            <a:ext cx="1905000" cy="557213"/>
          </a:xfrm>
          <a:prstGeom prst="rect">
            <a:avLst/>
          </a:prstGeom>
          <a:solidFill>
            <a:srgbClr val="FF66CC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 sz="2800" b="1" i="1"/>
              <a:t>root node</a:t>
            </a:r>
            <a:endParaRPr lang="en-AU" altLang="ja-JP" b="1" i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AU" altLang="ja-JP"/>
              <a:t>Parts of a Tree</a:t>
            </a:r>
          </a:p>
        </p:txBody>
      </p:sp>
      <p:sp>
        <p:nvSpPr>
          <p:cNvPr id="73731" name="Oval 3"/>
          <p:cNvSpPr>
            <a:spLocks noChangeArrowheads="1"/>
          </p:cNvSpPr>
          <p:nvPr/>
        </p:nvSpPr>
        <p:spPr bwMode="auto">
          <a:xfrm>
            <a:off x="4267200" y="1981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3732" name="Line 4"/>
          <p:cNvSpPr>
            <a:spLocks noChangeShapeType="1"/>
          </p:cNvSpPr>
          <p:nvPr/>
        </p:nvSpPr>
        <p:spPr bwMode="auto">
          <a:xfrm flipH="1">
            <a:off x="2667000" y="2514600"/>
            <a:ext cx="1676400" cy="3048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33" name="Line 5"/>
          <p:cNvSpPr>
            <a:spLocks noChangeShapeType="1"/>
          </p:cNvSpPr>
          <p:nvPr/>
        </p:nvSpPr>
        <p:spPr bwMode="auto">
          <a:xfrm>
            <a:off x="4800600" y="2514600"/>
            <a:ext cx="15240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34" name="Oval 6"/>
          <p:cNvSpPr>
            <a:spLocks noChangeArrowheads="1"/>
          </p:cNvSpPr>
          <p:nvPr/>
        </p:nvSpPr>
        <p:spPr bwMode="auto">
          <a:xfrm>
            <a:off x="2133600" y="2743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3735" name="Line 7"/>
          <p:cNvSpPr>
            <a:spLocks noChangeShapeType="1"/>
          </p:cNvSpPr>
          <p:nvPr/>
        </p:nvSpPr>
        <p:spPr bwMode="auto">
          <a:xfrm flipH="1">
            <a:off x="1524000" y="3276600"/>
            <a:ext cx="6858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36" name="Line 8"/>
          <p:cNvSpPr>
            <a:spLocks noChangeShapeType="1"/>
          </p:cNvSpPr>
          <p:nvPr/>
        </p:nvSpPr>
        <p:spPr bwMode="auto">
          <a:xfrm>
            <a:off x="2667000" y="3276600"/>
            <a:ext cx="609600" cy="533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37" name="Oval 9"/>
          <p:cNvSpPr>
            <a:spLocks noChangeArrowheads="1"/>
          </p:cNvSpPr>
          <p:nvPr/>
        </p:nvSpPr>
        <p:spPr bwMode="auto">
          <a:xfrm>
            <a:off x="6324600" y="2743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3738" name="Line 10"/>
          <p:cNvSpPr>
            <a:spLocks noChangeShapeType="1"/>
          </p:cNvSpPr>
          <p:nvPr/>
        </p:nvSpPr>
        <p:spPr bwMode="auto">
          <a:xfrm flipH="1">
            <a:off x="5943600" y="32766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39" name="Line 11"/>
          <p:cNvSpPr>
            <a:spLocks noChangeShapeType="1"/>
          </p:cNvSpPr>
          <p:nvPr/>
        </p:nvSpPr>
        <p:spPr bwMode="auto">
          <a:xfrm>
            <a:off x="6858000" y="32766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40" name="Oval 12"/>
          <p:cNvSpPr>
            <a:spLocks noChangeArrowheads="1"/>
          </p:cNvSpPr>
          <p:nvPr/>
        </p:nvSpPr>
        <p:spPr bwMode="auto">
          <a:xfrm>
            <a:off x="1066800" y="36576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3741" name="Line 13"/>
          <p:cNvSpPr>
            <a:spLocks noChangeShapeType="1"/>
          </p:cNvSpPr>
          <p:nvPr/>
        </p:nvSpPr>
        <p:spPr bwMode="auto">
          <a:xfrm flipH="1">
            <a:off x="762000" y="41910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42" name="Line 14"/>
          <p:cNvSpPr>
            <a:spLocks noChangeShapeType="1"/>
          </p:cNvSpPr>
          <p:nvPr/>
        </p:nvSpPr>
        <p:spPr bwMode="auto">
          <a:xfrm>
            <a:off x="15240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43" name="Oval 15"/>
          <p:cNvSpPr>
            <a:spLocks noChangeArrowheads="1"/>
          </p:cNvSpPr>
          <p:nvPr/>
        </p:nvSpPr>
        <p:spPr bwMode="auto">
          <a:xfrm>
            <a:off x="32004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3744" name="Line 16"/>
          <p:cNvSpPr>
            <a:spLocks noChangeShapeType="1"/>
          </p:cNvSpPr>
          <p:nvPr/>
        </p:nvSpPr>
        <p:spPr bwMode="auto">
          <a:xfrm flipH="1">
            <a:off x="3048000" y="4267200"/>
            <a:ext cx="2286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45" name="Line 17"/>
          <p:cNvSpPr>
            <a:spLocks noChangeShapeType="1"/>
          </p:cNvSpPr>
          <p:nvPr/>
        </p:nvSpPr>
        <p:spPr bwMode="auto">
          <a:xfrm>
            <a:off x="3733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46" name="Oval 18"/>
          <p:cNvSpPr>
            <a:spLocks noChangeArrowheads="1"/>
          </p:cNvSpPr>
          <p:nvPr/>
        </p:nvSpPr>
        <p:spPr bwMode="auto">
          <a:xfrm>
            <a:off x="54864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3747" name="Line 19"/>
          <p:cNvSpPr>
            <a:spLocks noChangeShapeType="1"/>
          </p:cNvSpPr>
          <p:nvPr/>
        </p:nvSpPr>
        <p:spPr bwMode="auto">
          <a:xfrm flipH="1">
            <a:off x="5105400" y="42672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48" name="Line 20"/>
          <p:cNvSpPr>
            <a:spLocks noChangeShapeType="1"/>
          </p:cNvSpPr>
          <p:nvPr/>
        </p:nvSpPr>
        <p:spPr bwMode="auto">
          <a:xfrm>
            <a:off x="6019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49" name="Oval 21"/>
          <p:cNvSpPr>
            <a:spLocks noChangeArrowheads="1"/>
          </p:cNvSpPr>
          <p:nvPr/>
        </p:nvSpPr>
        <p:spPr bwMode="auto">
          <a:xfrm>
            <a:off x="1600200" y="4724400"/>
            <a:ext cx="609600" cy="609600"/>
          </a:xfrm>
          <a:prstGeom prst="ellipse">
            <a:avLst/>
          </a:prstGeom>
          <a:solidFill>
            <a:srgbClr val="990099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3750" name="Line 22"/>
          <p:cNvSpPr>
            <a:spLocks noChangeShapeType="1"/>
          </p:cNvSpPr>
          <p:nvPr/>
        </p:nvSpPr>
        <p:spPr bwMode="auto">
          <a:xfrm flipH="1">
            <a:off x="1600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51" name="Line 23"/>
          <p:cNvSpPr>
            <a:spLocks noChangeShapeType="1"/>
          </p:cNvSpPr>
          <p:nvPr/>
        </p:nvSpPr>
        <p:spPr bwMode="auto">
          <a:xfrm>
            <a:off x="20574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52" name="Oval 24"/>
          <p:cNvSpPr>
            <a:spLocks noChangeArrowheads="1"/>
          </p:cNvSpPr>
          <p:nvPr/>
        </p:nvSpPr>
        <p:spPr bwMode="auto">
          <a:xfrm>
            <a:off x="2819400" y="4724400"/>
            <a:ext cx="609600" cy="609600"/>
          </a:xfrm>
          <a:prstGeom prst="ellipse">
            <a:avLst/>
          </a:prstGeom>
          <a:solidFill>
            <a:srgbClr val="990099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3753" name="Line 25"/>
          <p:cNvSpPr>
            <a:spLocks noChangeShapeType="1"/>
          </p:cNvSpPr>
          <p:nvPr/>
        </p:nvSpPr>
        <p:spPr bwMode="auto">
          <a:xfrm flipH="1">
            <a:off x="2895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54" name="Line 26"/>
          <p:cNvSpPr>
            <a:spLocks noChangeShapeType="1"/>
          </p:cNvSpPr>
          <p:nvPr/>
        </p:nvSpPr>
        <p:spPr bwMode="auto">
          <a:xfrm>
            <a:off x="3276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55" name="Oval 27"/>
          <p:cNvSpPr>
            <a:spLocks noChangeArrowheads="1"/>
          </p:cNvSpPr>
          <p:nvPr/>
        </p:nvSpPr>
        <p:spPr bwMode="auto">
          <a:xfrm>
            <a:off x="4800600" y="4724400"/>
            <a:ext cx="609600" cy="609600"/>
          </a:xfrm>
          <a:prstGeom prst="ellipse">
            <a:avLst/>
          </a:prstGeom>
          <a:solidFill>
            <a:srgbClr val="990099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3756" name="Line 28"/>
          <p:cNvSpPr>
            <a:spLocks noChangeShapeType="1"/>
          </p:cNvSpPr>
          <p:nvPr/>
        </p:nvSpPr>
        <p:spPr bwMode="auto">
          <a:xfrm flipH="1">
            <a:off x="4876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57" name="Line 29"/>
          <p:cNvSpPr>
            <a:spLocks noChangeShapeType="1"/>
          </p:cNvSpPr>
          <p:nvPr/>
        </p:nvSpPr>
        <p:spPr bwMode="auto">
          <a:xfrm>
            <a:off x="5257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58" name="Oval 30"/>
          <p:cNvSpPr>
            <a:spLocks noChangeArrowheads="1"/>
          </p:cNvSpPr>
          <p:nvPr/>
        </p:nvSpPr>
        <p:spPr bwMode="auto">
          <a:xfrm>
            <a:off x="6096000" y="4724400"/>
            <a:ext cx="609600" cy="609600"/>
          </a:xfrm>
          <a:prstGeom prst="ellipse">
            <a:avLst/>
          </a:prstGeom>
          <a:solidFill>
            <a:srgbClr val="990099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3759" name="Line 31"/>
          <p:cNvSpPr>
            <a:spLocks noChangeShapeType="1"/>
          </p:cNvSpPr>
          <p:nvPr/>
        </p:nvSpPr>
        <p:spPr bwMode="auto">
          <a:xfrm flipH="1">
            <a:off x="6172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60" name="Line 32"/>
          <p:cNvSpPr>
            <a:spLocks noChangeShapeType="1"/>
          </p:cNvSpPr>
          <p:nvPr/>
        </p:nvSpPr>
        <p:spPr bwMode="auto">
          <a:xfrm>
            <a:off x="6553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61" name="Oval 33"/>
          <p:cNvSpPr>
            <a:spLocks noChangeArrowheads="1"/>
          </p:cNvSpPr>
          <p:nvPr/>
        </p:nvSpPr>
        <p:spPr bwMode="auto">
          <a:xfrm>
            <a:off x="7086600" y="3733800"/>
            <a:ext cx="609600" cy="609600"/>
          </a:xfrm>
          <a:prstGeom prst="ellipse">
            <a:avLst/>
          </a:prstGeom>
          <a:solidFill>
            <a:srgbClr val="990099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3762" name="Line 34"/>
          <p:cNvSpPr>
            <a:spLocks noChangeShapeType="1"/>
          </p:cNvSpPr>
          <p:nvPr/>
        </p:nvSpPr>
        <p:spPr bwMode="auto">
          <a:xfrm flipH="1">
            <a:off x="7162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63" name="Line 35"/>
          <p:cNvSpPr>
            <a:spLocks noChangeShapeType="1"/>
          </p:cNvSpPr>
          <p:nvPr/>
        </p:nvSpPr>
        <p:spPr bwMode="auto">
          <a:xfrm>
            <a:off x="7543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64" name="Line 36"/>
          <p:cNvSpPr>
            <a:spLocks noChangeShapeType="1"/>
          </p:cNvSpPr>
          <p:nvPr/>
        </p:nvSpPr>
        <p:spPr bwMode="auto">
          <a:xfrm>
            <a:off x="685800" y="4572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65" name="Line 37"/>
          <p:cNvSpPr>
            <a:spLocks noChangeShapeType="1"/>
          </p:cNvSpPr>
          <p:nvPr/>
        </p:nvSpPr>
        <p:spPr bwMode="auto">
          <a:xfrm>
            <a:off x="152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66" name="Line 38"/>
          <p:cNvSpPr>
            <a:spLocks noChangeShapeType="1"/>
          </p:cNvSpPr>
          <p:nvPr/>
        </p:nvSpPr>
        <p:spPr bwMode="auto">
          <a:xfrm>
            <a:off x="281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67" name="Line 39"/>
          <p:cNvSpPr>
            <a:spLocks noChangeShapeType="1"/>
          </p:cNvSpPr>
          <p:nvPr/>
        </p:nvSpPr>
        <p:spPr bwMode="auto">
          <a:xfrm>
            <a:off x="4800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68" name="Line 40"/>
          <p:cNvSpPr>
            <a:spLocks noChangeShapeType="1"/>
          </p:cNvSpPr>
          <p:nvPr/>
        </p:nvSpPr>
        <p:spPr bwMode="auto">
          <a:xfrm>
            <a:off x="6096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69" name="Line 41"/>
          <p:cNvSpPr>
            <a:spLocks noChangeShapeType="1"/>
          </p:cNvSpPr>
          <p:nvPr/>
        </p:nvSpPr>
        <p:spPr bwMode="auto">
          <a:xfrm>
            <a:off x="70866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70" name="Line 42"/>
          <p:cNvSpPr>
            <a:spLocks noChangeShapeType="1"/>
          </p:cNvSpPr>
          <p:nvPr/>
        </p:nvSpPr>
        <p:spPr bwMode="auto">
          <a:xfrm flipV="1">
            <a:off x="39624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71" name="Line 43"/>
          <p:cNvSpPr>
            <a:spLocks noChangeShapeType="1"/>
          </p:cNvSpPr>
          <p:nvPr/>
        </p:nvSpPr>
        <p:spPr bwMode="auto">
          <a:xfrm flipV="1">
            <a:off x="2133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72" name="Line 44"/>
          <p:cNvSpPr>
            <a:spLocks noChangeShapeType="1"/>
          </p:cNvSpPr>
          <p:nvPr/>
        </p:nvSpPr>
        <p:spPr bwMode="auto">
          <a:xfrm flipV="1">
            <a:off x="33528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73" name="Line 45"/>
          <p:cNvSpPr>
            <a:spLocks noChangeShapeType="1"/>
          </p:cNvSpPr>
          <p:nvPr/>
        </p:nvSpPr>
        <p:spPr bwMode="auto">
          <a:xfrm flipV="1">
            <a:off x="533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74" name="Line 46"/>
          <p:cNvSpPr>
            <a:spLocks noChangeShapeType="1"/>
          </p:cNvSpPr>
          <p:nvPr/>
        </p:nvSpPr>
        <p:spPr bwMode="auto">
          <a:xfrm flipV="1">
            <a:off x="662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75" name="Line 47"/>
          <p:cNvSpPr>
            <a:spLocks noChangeShapeType="1"/>
          </p:cNvSpPr>
          <p:nvPr/>
        </p:nvSpPr>
        <p:spPr bwMode="auto">
          <a:xfrm flipV="1">
            <a:off x="76200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776" name="Text Box 48"/>
          <p:cNvSpPr txBox="1">
            <a:spLocks noChangeArrowheads="1"/>
          </p:cNvSpPr>
          <p:nvPr/>
        </p:nvSpPr>
        <p:spPr bwMode="auto">
          <a:xfrm>
            <a:off x="457200" y="1295400"/>
            <a:ext cx="1905000" cy="984250"/>
          </a:xfrm>
          <a:prstGeom prst="rect">
            <a:avLst/>
          </a:prstGeom>
          <a:solidFill>
            <a:srgbClr val="990099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 sz="2800" b="1" i="1">
                <a:solidFill>
                  <a:schemeClr val="bg1"/>
                </a:solidFill>
              </a:rPr>
              <a:t>leaf nodes</a:t>
            </a:r>
            <a:endParaRPr lang="en-AU" altLang="ja-JP" b="1" i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AU" altLang="ja-JP"/>
              <a:t>Parts of a Tree</a:t>
            </a:r>
          </a:p>
        </p:txBody>
      </p:sp>
      <p:sp>
        <p:nvSpPr>
          <p:cNvPr id="75779" name="Oval 3"/>
          <p:cNvSpPr>
            <a:spLocks noChangeArrowheads="1"/>
          </p:cNvSpPr>
          <p:nvPr/>
        </p:nvSpPr>
        <p:spPr bwMode="auto">
          <a:xfrm>
            <a:off x="4267200" y="1981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5780" name="Line 4"/>
          <p:cNvSpPr>
            <a:spLocks noChangeShapeType="1"/>
          </p:cNvSpPr>
          <p:nvPr/>
        </p:nvSpPr>
        <p:spPr bwMode="auto">
          <a:xfrm flipH="1">
            <a:off x="2667000" y="2514600"/>
            <a:ext cx="1676400" cy="3048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81" name="Line 5"/>
          <p:cNvSpPr>
            <a:spLocks noChangeShapeType="1"/>
          </p:cNvSpPr>
          <p:nvPr/>
        </p:nvSpPr>
        <p:spPr bwMode="auto">
          <a:xfrm>
            <a:off x="4800600" y="2514600"/>
            <a:ext cx="15240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82" name="Oval 6"/>
          <p:cNvSpPr>
            <a:spLocks noChangeArrowheads="1"/>
          </p:cNvSpPr>
          <p:nvPr/>
        </p:nvSpPr>
        <p:spPr bwMode="auto">
          <a:xfrm>
            <a:off x="2133600" y="2743200"/>
            <a:ext cx="609600" cy="6096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5783" name="Line 7"/>
          <p:cNvSpPr>
            <a:spLocks noChangeShapeType="1"/>
          </p:cNvSpPr>
          <p:nvPr/>
        </p:nvSpPr>
        <p:spPr bwMode="auto">
          <a:xfrm flipH="1">
            <a:off x="1524000" y="3276600"/>
            <a:ext cx="685800" cy="3810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84" name="Line 8"/>
          <p:cNvSpPr>
            <a:spLocks noChangeShapeType="1"/>
          </p:cNvSpPr>
          <p:nvPr/>
        </p:nvSpPr>
        <p:spPr bwMode="auto">
          <a:xfrm>
            <a:off x="2667000" y="3276600"/>
            <a:ext cx="609600" cy="5334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85" name="Oval 9"/>
          <p:cNvSpPr>
            <a:spLocks noChangeArrowheads="1"/>
          </p:cNvSpPr>
          <p:nvPr/>
        </p:nvSpPr>
        <p:spPr bwMode="auto">
          <a:xfrm>
            <a:off x="6324600" y="2743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5786" name="Line 10"/>
          <p:cNvSpPr>
            <a:spLocks noChangeShapeType="1"/>
          </p:cNvSpPr>
          <p:nvPr/>
        </p:nvSpPr>
        <p:spPr bwMode="auto">
          <a:xfrm flipH="1">
            <a:off x="5943600" y="32766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87" name="Line 11"/>
          <p:cNvSpPr>
            <a:spLocks noChangeShapeType="1"/>
          </p:cNvSpPr>
          <p:nvPr/>
        </p:nvSpPr>
        <p:spPr bwMode="auto">
          <a:xfrm>
            <a:off x="6858000" y="32766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88" name="Oval 12"/>
          <p:cNvSpPr>
            <a:spLocks noChangeArrowheads="1"/>
          </p:cNvSpPr>
          <p:nvPr/>
        </p:nvSpPr>
        <p:spPr bwMode="auto">
          <a:xfrm>
            <a:off x="1066800" y="3657600"/>
            <a:ext cx="609600" cy="6096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5789" name="Line 13"/>
          <p:cNvSpPr>
            <a:spLocks noChangeShapeType="1"/>
          </p:cNvSpPr>
          <p:nvPr/>
        </p:nvSpPr>
        <p:spPr bwMode="auto">
          <a:xfrm flipH="1">
            <a:off x="762000" y="4191000"/>
            <a:ext cx="3810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90" name="Line 14"/>
          <p:cNvSpPr>
            <a:spLocks noChangeShapeType="1"/>
          </p:cNvSpPr>
          <p:nvPr/>
        </p:nvSpPr>
        <p:spPr bwMode="auto">
          <a:xfrm>
            <a:off x="1524000" y="4267200"/>
            <a:ext cx="3048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91" name="Oval 15"/>
          <p:cNvSpPr>
            <a:spLocks noChangeArrowheads="1"/>
          </p:cNvSpPr>
          <p:nvPr/>
        </p:nvSpPr>
        <p:spPr bwMode="auto">
          <a:xfrm>
            <a:off x="3200400" y="3733800"/>
            <a:ext cx="609600" cy="6096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5792" name="Line 16"/>
          <p:cNvSpPr>
            <a:spLocks noChangeShapeType="1"/>
          </p:cNvSpPr>
          <p:nvPr/>
        </p:nvSpPr>
        <p:spPr bwMode="auto">
          <a:xfrm flipH="1">
            <a:off x="3048000" y="4267200"/>
            <a:ext cx="2286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93" name="Line 17"/>
          <p:cNvSpPr>
            <a:spLocks noChangeShapeType="1"/>
          </p:cNvSpPr>
          <p:nvPr/>
        </p:nvSpPr>
        <p:spPr bwMode="auto">
          <a:xfrm>
            <a:off x="3733800" y="4267200"/>
            <a:ext cx="3048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94" name="Oval 18"/>
          <p:cNvSpPr>
            <a:spLocks noChangeArrowheads="1"/>
          </p:cNvSpPr>
          <p:nvPr/>
        </p:nvSpPr>
        <p:spPr bwMode="auto">
          <a:xfrm>
            <a:off x="54864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5795" name="Line 19"/>
          <p:cNvSpPr>
            <a:spLocks noChangeShapeType="1"/>
          </p:cNvSpPr>
          <p:nvPr/>
        </p:nvSpPr>
        <p:spPr bwMode="auto">
          <a:xfrm flipH="1">
            <a:off x="5105400" y="42672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96" name="Line 20"/>
          <p:cNvSpPr>
            <a:spLocks noChangeShapeType="1"/>
          </p:cNvSpPr>
          <p:nvPr/>
        </p:nvSpPr>
        <p:spPr bwMode="auto">
          <a:xfrm>
            <a:off x="6019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97" name="Oval 21"/>
          <p:cNvSpPr>
            <a:spLocks noChangeArrowheads="1"/>
          </p:cNvSpPr>
          <p:nvPr/>
        </p:nvSpPr>
        <p:spPr bwMode="auto">
          <a:xfrm>
            <a:off x="1600200" y="4724400"/>
            <a:ext cx="609600" cy="6096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5798" name="Line 22"/>
          <p:cNvSpPr>
            <a:spLocks noChangeShapeType="1"/>
          </p:cNvSpPr>
          <p:nvPr/>
        </p:nvSpPr>
        <p:spPr bwMode="auto">
          <a:xfrm flipH="1">
            <a:off x="1600200" y="5334000"/>
            <a:ext cx="152400" cy="3810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799" name="Line 23"/>
          <p:cNvSpPr>
            <a:spLocks noChangeShapeType="1"/>
          </p:cNvSpPr>
          <p:nvPr/>
        </p:nvSpPr>
        <p:spPr bwMode="auto">
          <a:xfrm>
            <a:off x="2057400" y="5334000"/>
            <a:ext cx="152400" cy="3810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00" name="Oval 24"/>
          <p:cNvSpPr>
            <a:spLocks noChangeArrowheads="1"/>
          </p:cNvSpPr>
          <p:nvPr/>
        </p:nvSpPr>
        <p:spPr bwMode="auto">
          <a:xfrm>
            <a:off x="2819400" y="4724400"/>
            <a:ext cx="609600" cy="6096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5801" name="Line 25"/>
          <p:cNvSpPr>
            <a:spLocks noChangeShapeType="1"/>
          </p:cNvSpPr>
          <p:nvPr/>
        </p:nvSpPr>
        <p:spPr bwMode="auto">
          <a:xfrm flipH="1">
            <a:off x="2895600" y="5334000"/>
            <a:ext cx="152400" cy="3810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02" name="Line 26"/>
          <p:cNvSpPr>
            <a:spLocks noChangeShapeType="1"/>
          </p:cNvSpPr>
          <p:nvPr/>
        </p:nvSpPr>
        <p:spPr bwMode="auto">
          <a:xfrm>
            <a:off x="3276600" y="5334000"/>
            <a:ext cx="152400" cy="3810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03" name="Oval 27"/>
          <p:cNvSpPr>
            <a:spLocks noChangeArrowheads="1"/>
          </p:cNvSpPr>
          <p:nvPr/>
        </p:nvSpPr>
        <p:spPr bwMode="auto">
          <a:xfrm>
            <a:off x="48006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5804" name="Line 28"/>
          <p:cNvSpPr>
            <a:spLocks noChangeShapeType="1"/>
          </p:cNvSpPr>
          <p:nvPr/>
        </p:nvSpPr>
        <p:spPr bwMode="auto">
          <a:xfrm flipH="1">
            <a:off x="4876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05" name="Line 29"/>
          <p:cNvSpPr>
            <a:spLocks noChangeShapeType="1"/>
          </p:cNvSpPr>
          <p:nvPr/>
        </p:nvSpPr>
        <p:spPr bwMode="auto">
          <a:xfrm>
            <a:off x="5257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06" name="Oval 30"/>
          <p:cNvSpPr>
            <a:spLocks noChangeArrowheads="1"/>
          </p:cNvSpPr>
          <p:nvPr/>
        </p:nvSpPr>
        <p:spPr bwMode="auto">
          <a:xfrm>
            <a:off x="60960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5807" name="Line 31"/>
          <p:cNvSpPr>
            <a:spLocks noChangeShapeType="1"/>
          </p:cNvSpPr>
          <p:nvPr/>
        </p:nvSpPr>
        <p:spPr bwMode="auto">
          <a:xfrm flipH="1">
            <a:off x="6172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08" name="Line 32"/>
          <p:cNvSpPr>
            <a:spLocks noChangeShapeType="1"/>
          </p:cNvSpPr>
          <p:nvPr/>
        </p:nvSpPr>
        <p:spPr bwMode="auto">
          <a:xfrm>
            <a:off x="6553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09" name="Oval 33"/>
          <p:cNvSpPr>
            <a:spLocks noChangeArrowheads="1"/>
          </p:cNvSpPr>
          <p:nvPr/>
        </p:nvSpPr>
        <p:spPr bwMode="auto">
          <a:xfrm>
            <a:off x="70866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5810" name="Line 34"/>
          <p:cNvSpPr>
            <a:spLocks noChangeShapeType="1"/>
          </p:cNvSpPr>
          <p:nvPr/>
        </p:nvSpPr>
        <p:spPr bwMode="auto">
          <a:xfrm flipH="1">
            <a:off x="7162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11" name="Line 35"/>
          <p:cNvSpPr>
            <a:spLocks noChangeShapeType="1"/>
          </p:cNvSpPr>
          <p:nvPr/>
        </p:nvSpPr>
        <p:spPr bwMode="auto">
          <a:xfrm>
            <a:off x="7543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12" name="Line 36"/>
          <p:cNvSpPr>
            <a:spLocks noChangeShapeType="1"/>
          </p:cNvSpPr>
          <p:nvPr/>
        </p:nvSpPr>
        <p:spPr bwMode="auto">
          <a:xfrm>
            <a:off x="685800" y="4572000"/>
            <a:ext cx="152400" cy="1524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13" name="Line 37"/>
          <p:cNvSpPr>
            <a:spLocks noChangeShapeType="1"/>
          </p:cNvSpPr>
          <p:nvPr/>
        </p:nvSpPr>
        <p:spPr bwMode="auto">
          <a:xfrm>
            <a:off x="1524000" y="5638800"/>
            <a:ext cx="152400" cy="1524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14" name="Line 38"/>
          <p:cNvSpPr>
            <a:spLocks noChangeShapeType="1"/>
          </p:cNvSpPr>
          <p:nvPr/>
        </p:nvSpPr>
        <p:spPr bwMode="auto">
          <a:xfrm>
            <a:off x="2819400" y="5638800"/>
            <a:ext cx="152400" cy="1524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15" name="Line 39"/>
          <p:cNvSpPr>
            <a:spLocks noChangeShapeType="1"/>
          </p:cNvSpPr>
          <p:nvPr/>
        </p:nvSpPr>
        <p:spPr bwMode="auto">
          <a:xfrm>
            <a:off x="4800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16" name="Line 40"/>
          <p:cNvSpPr>
            <a:spLocks noChangeShapeType="1"/>
          </p:cNvSpPr>
          <p:nvPr/>
        </p:nvSpPr>
        <p:spPr bwMode="auto">
          <a:xfrm>
            <a:off x="6096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17" name="Line 41"/>
          <p:cNvSpPr>
            <a:spLocks noChangeShapeType="1"/>
          </p:cNvSpPr>
          <p:nvPr/>
        </p:nvSpPr>
        <p:spPr bwMode="auto">
          <a:xfrm>
            <a:off x="70866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18" name="Line 42"/>
          <p:cNvSpPr>
            <a:spLocks noChangeShapeType="1"/>
          </p:cNvSpPr>
          <p:nvPr/>
        </p:nvSpPr>
        <p:spPr bwMode="auto">
          <a:xfrm flipV="1">
            <a:off x="3962400" y="4648200"/>
            <a:ext cx="152400" cy="1524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19" name="Line 43"/>
          <p:cNvSpPr>
            <a:spLocks noChangeShapeType="1"/>
          </p:cNvSpPr>
          <p:nvPr/>
        </p:nvSpPr>
        <p:spPr bwMode="auto">
          <a:xfrm flipV="1">
            <a:off x="2133600" y="5638800"/>
            <a:ext cx="152400" cy="1524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20" name="Line 44"/>
          <p:cNvSpPr>
            <a:spLocks noChangeShapeType="1"/>
          </p:cNvSpPr>
          <p:nvPr/>
        </p:nvSpPr>
        <p:spPr bwMode="auto">
          <a:xfrm flipV="1">
            <a:off x="3352800" y="5638800"/>
            <a:ext cx="152400" cy="1524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21" name="Line 45"/>
          <p:cNvSpPr>
            <a:spLocks noChangeShapeType="1"/>
          </p:cNvSpPr>
          <p:nvPr/>
        </p:nvSpPr>
        <p:spPr bwMode="auto">
          <a:xfrm flipV="1">
            <a:off x="533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22" name="Line 46"/>
          <p:cNvSpPr>
            <a:spLocks noChangeShapeType="1"/>
          </p:cNvSpPr>
          <p:nvPr/>
        </p:nvSpPr>
        <p:spPr bwMode="auto">
          <a:xfrm flipV="1">
            <a:off x="662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23" name="Line 47"/>
          <p:cNvSpPr>
            <a:spLocks noChangeShapeType="1"/>
          </p:cNvSpPr>
          <p:nvPr/>
        </p:nvSpPr>
        <p:spPr bwMode="auto">
          <a:xfrm flipV="1">
            <a:off x="76200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824" name="Text Box 48"/>
          <p:cNvSpPr txBox="1">
            <a:spLocks noChangeArrowheads="1"/>
          </p:cNvSpPr>
          <p:nvPr/>
        </p:nvSpPr>
        <p:spPr bwMode="auto">
          <a:xfrm>
            <a:off x="457200" y="1676400"/>
            <a:ext cx="2743200" cy="52322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 sz="2800" b="1" i="1" dirty="0"/>
              <a:t>Left sub-tree</a:t>
            </a:r>
            <a:endParaRPr lang="en-AU" altLang="ja-JP" b="1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849C-1CBA-48B5-A0EB-8C2405176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Helvetica" charset="0"/>
              </a:rPr>
              <a:t>Tree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57ACB-9FC2-439D-A216-27167EC22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We see tree in nature. The tree has root, branches, sub-branches and leaves. From the concept of natural tree, the computer scientists get the idea of a data structure, which is graphically similar to natural tree. </a:t>
            </a:r>
          </a:p>
          <a:p>
            <a:pPr eaLnBrk="1" hangingPunct="1"/>
            <a:r>
              <a:rPr lang="en-US" altLang="en-US" dirty="0"/>
              <a:t>Natural tree is a </a:t>
            </a:r>
            <a:r>
              <a:rPr lang="en-US" altLang="en-US" dirty="0">
                <a:solidFill>
                  <a:srgbClr val="0070C0"/>
                </a:solidFill>
              </a:rPr>
              <a:t>bottom-up figure</a:t>
            </a:r>
            <a:r>
              <a:rPr lang="en-US" altLang="en-US" dirty="0"/>
              <a:t>. However, the graphical representation of the data structure tree is a </a:t>
            </a:r>
            <a:r>
              <a:rPr lang="en-US" altLang="en-US" dirty="0">
                <a:solidFill>
                  <a:srgbClr val="0070C0"/>
                </a:solidFill>
              </a:rPr>
              <a:t>top-down figure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447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AU" altLang="ja-JP"/>
              <a:t>Parts of a Tree</a:t>
            </a:r>
          </a:p>
        </p:txBody>
      </p:sp>
      <p:sp>
        <p:nvSpPr>
          <p:cNvPr id="77827" name="Oval 3"/>
          <p:cNvSpPr>
            <a:spLocks noChangeArrowheads="1"/>
          </p:cNvSpPr>
          <p:nvPr/>
        </p:nvSpPr>
        <p:spPr bwMode="auto">
          <a:xfrm>
            <a:off x="4267200" y="1981200"/>
            <a:ext cx="609600" cy="593558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 dirty="0"/>
          </a:p>
        </p:txBody>
      </p:sp>
      <p:sp>
        <p:nvSpPr>
          <p:cNvPr id="77828" name="Line 4"/>
          <p:cNvSpPr>
            <a:spLocks noChangeShapeType="1"/>
          </p:cNvSpPr>
          <p:nvPr/>
        </p:nvSpPr>
        <p:spPr bwMode="auto">
          <a:xfrm flipH="1">
            <a:off x="2667000" y="2514600"/>
            <a:ext cx="1676400" cy="3048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29" name="Line 5"/>
          <p:cNvSpPr>
            <a:spLocks noChangeShapeType="1"/>
          </p:cNvSpPr>
          <p:nvPr/>
        </p:nvSpPr>
        <p:spPr bwMode="auto">
          <a:xfrm>
            <a:off x="4800600" y="2514600"/>
            <a:ext cx="15240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0" name="Oval 6"/>
          <p:cNvSpPr>
            <a:spLocks noChangeArrowheads="1"/>
          </p:cNvSpPr>
          <p:nvPr/>
        </p:nvSpPr>
        <p:spPr bwMode="auto">
          <a:xfrm>
            <a:off x="2133600" y="2743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7831" name="Line 7"/>
          <p:cNvSpPr>
            <a:spLocks noChangeShapeType="1"/>
          </p:cNvSpPr>
          <p:nvPr/>
        </p:nvSpPr>
        <p:spPr bwMode="auto">
          <a:xfrm flipH="1">
            <a:off x="1524000" y="3276600"/>
            <a:ext cx="6858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2" name="Line 8"/>
          <p:cNvSpPr>
            <a:spLocks noChangeShapeType="1"/>
          </p:cNvSpPr>
          <p:nvPr/>
        </p:nvSpPr>
        <p:spPr bwMode="auto">
          <a:xfrm>
            <a:off x="2667000" y="3276600"/>
            <a:ext cx="609600" cy="533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3" name="Oval 9"/>
          <p:cNvSpPr>
            <a:spLocks noChangeArrowheads="1"/>
          </p:cNvSpPr>
          <p:nvPr/>
        </p:nvSpPr>
        <p:spPr bwMode="auto">
          <a:xfrm>
            <a:off x="6324600" y="2743200"/>
            <a:ext cx="609600" cy="6096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7834" name="Line 10"/>
          <p:cNvSpPr>
            <a:spLocks noChangeShapeType="1"/>
          </p:cNvSpPr>
          <p:nvPr/>
        </p:nvSpPr>
        <p:spPr bwMode="auto">
          <a:xfrm flipH="1">
            <a:off x="5943600" y="3276600"/>
            <a:ext cx="4572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5" name="Line 11"/>
          <p:cNvSpPr>
            <a:spLocks noChangeShapeType="1"/>
          </p:cNvSpPr>
          <p:nvPr/>
        </p:nvSpPr>
        <p:spPr bwMode="auto">
          <a:xfrm>
            <a:off x="6858000" y="3276600"/>
            <a:ext cx="3810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6" name="Oval 12"/>
          <p:cNvSpPr>
            <a:spLocks noChangeArrowheads="1"/>
          </p:cNvSpPr>
          <p:nvPr/>
        </p:nvSpPr>
        <p:spPr bwMode="auto">
          <a:xfrm>
            <a:off x="1066800" y="36576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7837" name="Line 13"/>
          <p:cNvSpPr>
            <a:spLocks noChangeShapeType="1"/>
          </p:cNvSpPr>
          <p:nvPr/>
        </p:nvSpPr>
        <p:spPr bwMode="auto">
          <a:xfrm flipH="1">
            <a:off x="762000" y="41910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8" name="Line 14"/>
          <p:cNvSpPr>
            <a:spLocks noChangeShapeType="1"/>
          </p:cNvSpPr>
          <p:nvPr/>
        </p:nvSpPr>
        <p:spPr bwMode="auto">
          <a:xfrm>
            <a:off x="15240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39" name="Oval 15"/>
          <p:cNvSpPr>
            <a:spLocks noChangeArrowheads="1"/>
          </p:cNvSpPr>
          <p:nvPr/>
        </p:nvSpPr>
        <p:spPr bwMode="auto">
          <a:xfrm>
            <a:off x="32004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7840" name="Line 16"/>
          <p:cNvSpPr>
            <a:spLocks noChangeShapeType="1"/>
          </p:cNvSpPr>
          <p:nvPr/>
        </p:nvSpPr>
        <p:spPr bwMode="auto">
          <a:xfrm flipH="1">
            <a:off x="3048000" y="4267200"/>
            <a:ext cx="2286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41" name="Line 17"/>
          <p:cNvSpPr>
            <a:spLocks noChangeShapeType="1"/>
          </p:cNvSpPr>
          <p:nvPr/>
        </p:nvSpPr>
        <p:spPr bwMode="auto">
          <a:xfrm>
            <a:off x="3733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42" name="Oval 18"/>
          <p:cNvSpPr>
            <a:spLocks noChangeArrowheads="1"/>
          </p:cNvSpPr>
          <p:nvPr/>
        </p:nvSpPr>
        <p:spPr bwMode="auto">
          <a:xfrm>
            <a:off x="5486400" y="3733800"/>
            <a:ext cx="609600" cy="6096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 dirty="0"/>
          </a:p>
        </p:txBody>
      </p:sp>
      <p:sp>
        <p:nvSpPr>
          <p:cNvPr id="77843" name="Line 19"/>
          <p:cNvSpPr>
            <a:spLocks noChangeShapeType="1"/>
          </p:cNvSpPr>
          <p:nvPr/>
        </p:nvSpPr>
        <p:spPr bwMode="auto">
          <a:xfrm flipH="1">
            <a:off x="5105400" y="4267200"/>
            <a:ext cx="4572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44" name="Line 20"/>
          <p:cNvSpPr>
            <a:spLocks noChangeShapeType="1"/>
          </p:cNvSpPr>
          <p:nvPr/>
        </p:nvSpPr>
        <p:spPr bwMode="auto">
          <a:xfrm>
            <a:off x="6019800" y="4267200"/>
            <a:ext cx="3048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45" name="Oval 21"/>
          <p:cNvSpPr>
            <a:spLocks noChangeArrowheads="1"/>
          </p:cNvSpPr>
          <p:nvPr/>
        </p:nvSpPr>
        <p:spPr bwMode="auto">
          <a:xfrm>
            <a:off x="16002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7846" name="Line 22"/>
          <p:cNvSpPr>
            <a:spLocks noChangeShapeType="1"/>
          </p:cNvSpPr>
          <p:nvPr/>
        </p:nvSpPr>
        <p:spPr bwMode="auto">
          <a:xfrm flipH="1">
            <a:off x="1600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47" name="Line 23"/>
          <p:cNvSpPr>
            <a:spLocks noChangeShapeType="1"/>
          </p:cNvSpPr>
          <p:nvPr/>
        </p:nvSpPr>
        <p:spPr bwMode="auto">
          <a:xfrm>
            <a:off x="20574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48" name="Oval 24"/>
          <p:cNvSpPr>
            <a:spLocks noChangeArrowheads="1"/>
          </p:cNvSpPr>
          <p:nvPr/>
        </p:nvSpPr>
        <p:spPr bwMode="auto">
          <a:xfrm>
            <a:off x="28194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7849" name="Line 25"/>
          <p:cNvSpPr>
            <a:spLocks noChangeShapeType="1"/>
          </p:cNvSpPr>
          <p:nvPr/>
        </p:nvSpPr>
        <p:spPr bwMode="auto">
          <a:xfrm flipH="1">
            <a:off x="2895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50" name="Line 26"/>
          <p:cNvSpPr>
            <a:spLocks noChangeShapeType="1"/>
          </p:cNvSpPr>
          <p:nvPr/>
        </p:nvSpPr>
        <p:spPr bwMode="auto">
          <a:xfrm>
            <a:off x="3276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51" name="Oval 27"/>
          <p:cNvSpPr>
            <a:spLocks noChangeArrowheads="1"/>
          </p:cNvSpPr>
          <p:nvPr/>
        </p:nvSpPr>
        <p:spPr bwMode="auto">
          <a:xfrm>
            <a:off x="4800600" y="4724400"/>
            <a:ext cx="609600" cy="6096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7852" name="Line 28"/>
          <p:cNvSpPr>
            <a:spLocks noChangeShapeType="1"/>
          </p:cNvSpPr>
          <p:nvPr/>
        </p:nvSpPr>
        <p:spPr bwMode="auto">
          <a:xfrm flipH="1">
            <a:off x="4876800" y="5334000"/>
            <a:ext cx="152400" cy="3810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53" name="Line 29"/>
          <p:cNvSpPr>
            <a:spLocks noChangeShapeType="1"/>
          </p:cNvSpPr>
          <p:nvPr/>
        </p:nvSpPr>
        <p:spPr bwMode="auto">
          <a:xfrm>
            <a:off x="5257800" y="5334000"/>
            <a:ext cx="152400" cy="3810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54" name="Oval 30"/>
          <p:cNvSpPr>
            <a:spLocks noChangeArrowheads="1"/>
          </p:cNvSpPr>
          <p:nvPr/>
        </p:nvSpPr>
        <p:spPr bwMode="auto">
          <a:xfrm>
            <a:off x="6096000" y="4724400"/>
            <a:ext cx="609600" cy="6096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7855" name="Line 31"/>
          <p:cNvSpPr>
            <a:spLocks noChangeShapeType="1"/>
          </p:cNvSpPr>
          <p:nvPr/>
        </p:nvSpPr>
        <p:spPr bwMode="auto">
          <a:xfrm flipH="1">
            <a:off x="6172200" y="5334000"/>
            <a:ext cx="152400" cy="3810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56" name="Line 32"/>
          <p:cNvSpPr>
            <a:spLocks noChangeShapeType="1"/>
          </p:cNvSpPr>
          <p:nvPr/>
        </p:nvSpPr>
        <p:spPr bwMode="auto">
          <a:xfrm>
            <a:off x="6553200" y="5334000"/>
            <a:ext cx="152400" cy="3810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57" name="Oval 33"/>
          <p:cNvSpPr>
            <a:spLocks noChangeArrowheads="1"/>
          </p:cNvSpPr>
          <p:nvPr/>
        </p:nvSpPr>
        <p:spPr bwMode="auto">
          <a:xfrm>
            <a:off x="7086600" y="3733800"/>
            <a:ext cx="609600" cy="6096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7858" name="Line 34"/>
          <p:cNvSpPr>
            <a:spLocks noChangeShapeType="1"/>
          </p:cNvSpPr>
          <p:nvPr/>
        </p:nvSpPr>
        <p:spPr bwMode="auto">
          <a:xfrm flipH="1">
            <a:off x="7162800" y="4343400"/>
            <a:ext cx="152400" cy="3810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59" name="Line 35"/>
          <p:cNvSpPr>
            <a:spLocks noChangeShapeType="1"/>
          </p:cNvSpPr>
          <p:nvPr/>
        </p:nvSpPr>
        <p:spPr bwMode="auto">
          <a:xfrm>
            <a:off x="7543800" y="4343400"/>
            <a:ext cx="152400" cy="3810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60" name="Line 36"/>
          <p:cNvSpPr>
            <a:spLocks noChangeShapeType="1"/>
          </p:cNvSpPr>
          <p:nvPr/>
        </p:nvSpPr>
        <p:spPr bwMode="auto">
          <a:xfrm>
            <a:off x="685800" y="4572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61" name="Line 37"/>
          <p:cNvSpPr>
            <a:spLocks noChangeShapeType="1"/>
          </p:cNvSpPr>
          <p:nvPr/>
        </p:nvSpPr>
        <p:spPr bwMode="auto">
          <a:xfrm>
            <a:off x="152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62" name="Line 38"/>
          <p:cNvSpPr>
            <a:spLocks noChangeShapeType="1"/>
          </p:cNvSpPr>
          <p:nvPr/>
        </p:nvSpPr>
        <p:spPr bwMode="auto">
          <a:xfrm>
            <a:off x="281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63" name="Line 39"/>
          <p:cNvSpPr>
            <a:spLocks noChangeShapeType="1"/>
          </p:cNvSpPr>
          <p:nvPr/>
        </p:nvSpPr>
        <p:spPr bwMode="auto">
          <a:xfrm>
            <a:off x="4800600" y="5638800"/>
            <a:ext cx="152400" cy="1524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64" name="Line 40"/>
          <p:cNvSpPr>
            <a:spLocks noChangeShapeType="1"/>
          </p:cNvSpPr>
          <p:nvPr/>
        </p:nvSpPr>
        <p:spPr bwMode="auto">
          <a:xfrm>
            <a:off x="6096000" y="5638800"/>
            <a:ext cx="152400" cy="1524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65" name="Line 41"/>
          <p:cNvSpPr>
            <a:spLocks noChangeShapeType="1"/>
          </p:cNvSpPr>
          <p:nvPr/>
        </p:nvSpPr>
        <p:spPr bwMode="auto">
          <a:xfrm>
            <a:off x="7086600" y="4648200"/>
            <a:ext cx="152400" cy="1524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66" name="Line 42"/>
          <p:cNvSpPr>
            <a:spLocks noChangeShapeType="1"/>
          </p:cNvSpPr>
          <p:nvPr/>
        </p:nvSpPr>
        <p:spPr bwMode="auto">
          <a:xfrm flipV="1">
            <a:off x="39624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67" name="Line 43"/>
          <p:cNvSpPr>
            <a:spLocks noChangeShapeType="1"/>
          </p:cNvSpPr>
          <p:nvPr/>
        </p:nvSpPr>
        <p:spPr bwMode="auto">
          <a:xfrm flipV="1">
            <a:off x="2133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68" name="Line 44"/>
          <p:cNvSpPr>
            <a:spLocks noChangeShapeType="1"/>
          </p:cNvSpPr>
          <p:nvPr/>
        </p:nvSpPr>
        <p:spPr bwMode="auto">
          <a:xfrm flipV="1">
            <a:off x="33528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69" name="Line 45"/>
          <p:cNvSpPr>
            <a:spLocks noChangeShapeType="1"/>
          </p:cNvSpPr>
          <p:nvPr/>
        </p:nvSpPr>
        <p:spPr bwMode="auto">
          <a:xfrm flipV="1">
            <a:off x="5334000" y="5638800"/>
            <a:ext cx="152400" cy="1524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70" name="Line 46"/>
          <p:cNvSpPr>
            <a:spLocks noChangeShapeType="1"/>
          </p:cNvSpPr>
          <p:nvPr/>
        </p:nvSpPr>
        <p:spPr bwMode="auto">
          <a:xfrm flipV="1">
            <a:off x="6629400" y="5638800"/>
            <a:ext cx="152400" cy="1524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71" name="Line 47"/>
          <p:cNvSpPr>
            <a:spLocks noChangeShapeType="1"/>
          </p:cNvSpPr>
          <p:nvPr/>
        </p:nvSpPr>
        <p:spPr bwMode="auto">
          <a:xfrm flipV="1">
            <a:off x="7620000" y="4648200"/>
            <a:ext cx="152400" cy="1524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872" name="Text Box 48"/>
          <p:cNvSpPr txBox="1">
            <a:spLocks noChangeArrowheads="1"/>
          </p:cNvSpPr>
          <p:nvPr/>
        </p:nvSpPr>
        <p:spPr bwMode="auto">
          <a:xfrm>
            <a:off x="457200" y="1676400"/>
            <a:ext cx="3352800" cy="523220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 sz="2800" b="1" i="1" dirty="0"/>
              <a:t>Right sub-tree</a:t>
            </a:r>
            <a:endParaRPr lang="en-AU" altLang="ja-JP" b="1" i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0A343C-5637-4B85-81BD-83272F23325D}"/>
              </a:ext>
            </a:extLst>
          </p:cNvPr>
          <p:cNvSpPr/>
          <p:nvPr/>
        </p:nvSpPr>
        <p:spPr>
          <a:xfrm>
            <a:off x="6086120" y="1463297"/>
            <a:ext cx="1152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Parent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AU" altLang="ja-JP"/>
              <a:t>Parts of a Tree</a:t>
            </a:r>
          </a:p>
        </p:txBody>
      </p:sp>
      <p:sp>
        <p:nvSpPr>
          <p:cNvPr id="79875" name="Oval 3"/>
          <p:cNvSpPr>
            <a:spLocks noChangeArrowheads="1"/>
          </p:cNvSpPr>
          <p:nvPr/>
        </p:nvSpPr>
        <p:spPr bwMode="auto">
          <a:xfrm>
            <a:off x="4267200" y="1981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9876" name="Line 4"/>
          <p:cNvSpPr>
            <a:spLocks noChangeShapeType="1"/>
          </p:cNvSpPr>
          <p:nvPr/>
        </p:nvSpPr>
        <p:spPr bwMode="auto">
          <a:xfrm flipH="1">
            <a:off x="2667000" y="2514600"/>
            <a:ext cx="1676400" cy="3048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77" name="Line 5"/>
          <p:cNvSpPr>
            <a:spLocks noChangeShapeType="1"/>
          </p:cNvSpPr>
          <p:nvPr/>
        </p:nvSpPr>
        <p:spPr bwMode="auto">
          <a:xfrm>
            <a:off x="4800600" y="2514600"/>
            <a:ext cx="15240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Oval 6"/>
          <p:cNvSpPr>
            <a:spLocks noChangeArrowheads="1"/>
          </p:cNvSpPr>
          <p:nvPr/>
        </p:nvSpPr>
        <p:spPr bwMode="auto">
          <a:xfrm>
            <a:off x="2133600" y="2743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9879" name="Line 7"/>
          <p:cNvSpPr>
            <a:spLocks noChangeShapeType="1"/>
          </p:cNvSpPr>
          <p:nvPr/>
        </p:nvSpPr>
        <p:spPr bwMode="auto">
          <a:xfrm flipH="1">
            <a:off x="1524000" y="3276600"/>
            <a:ext cx="6858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0" name="Line 8"/>
          <p:cNvSpPr>
            <a:spLocks noChangeShapeType="1"/>
          </p:cNvSpPr>
          <p:nvPr/>
        </p:nvSpPr>
        <p:spPr bwMode="auto">
          <a:xfrm>
            <a:off x="2667000" y="3276600"/>
            <a:ext cx="609600" cy="533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1" name="Oval 9"/>
          <p:cNvSpPr>
            <a:spLocks noChangeArrowheads="1"/>
          </p:cNvSpPr>
          <p:nvPr/>
        </p:nvSpPr>
        <p:spPr bwMode="auto">
          <a:xfrm>
            <a:off x="6324600" y="2743200"/>
            <a:ext cx="609600" cy="6096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9882" name="Line 10"/>
          <p:cNvSpPr>
            <a:spLocks noChangeShapeType="1"/>
          </p:cNvSpPr>
          <p:nvPr/>
        </p:nvSpPr>
        <p:spPr bwMode="auto">
          <a:xfrm flipH="1">
            <a:off x="5943600" y="32766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3" name="Line 11"/>
          <p:cNvSpPr>
            <a:spLocks noChangeShapeType="1"/>
          </p:cNvSpPr>
          <p:nvPr/>
        </p:nvSpPr>
        <p:spPr bwMode="auto">
          <a:xfrm>
            <a:off x="6858000" y="32766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4" name="Oval 12"/>
          <p:cNvSpPr>
            <a:spLocks noChangeArrowheads="1"/>
          </p:cNvSpPr>
          <p:nvPr/>
        </p:nvSpPr>
        <p:spPr bwMode="auto">
          <a:xfrm>
            <a:off x="1066800" y="36576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9885" name="Line 13"/>
          <p:cNvSpPr>
            <a:spLocks noChangeShapeType="1"/>
          </p:cNvSpPr>
          <p:nvPr/>
        </p:nvSpPr>
        <p:spPr bwMode="auto">
          <a:xfrm flipH="1">
            <a:off x="762000" y="41910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6" name="Line 14"/>
          <p:cNvSpPr>
            <a:spLocks noChangeShapeType="1"/>
          </p:cNvSpPr>
          <p:nvPr/>
        </p:nvSpPr>
        <p:spPr bwMode="auto">
          <a:xfrm>
            <a:off x="15240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7" name="Oval 15"/>
          <p:cNvSpPr>
            <a:spLocks noChangeArrowheads="1"/>
          </p:cNvSpPr>
          <p:nvPr/>
        </p:nvSpPr>
        <p:spPr bwMode="auto">
          <a:xfrm>
            <a:off x="32004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9888" name="Line 16"/>
          <p:cNvSpPr>
            <a:spLocks noChangeShapeType="1"/>
          </p:cNvSpPr>
          <p:nvPr/>
        </p:nvSpPr>
        <p:spPr bwMode="auto">
          <a:xfrm flipH="1">
            <a:off x="3048000" y="4267200"/>
            <a:ext cx="2286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89" name="Line 17"/>
          <p:cNvSpPr>
            <a:spLocks noChangeShapeType="1"/>
          </p:cNvSpPr>
          <p:nvPr/>
        </p:nvSpPr>
        <p:spPr bwMode="auto">
          <a:xfrm>
            <a:off x="3733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90" name="Oval 18"/>
          <p:cNvSpPr>
            <a:spLocks noChangeArrowheads="1"/>
          </p:cNvSpPr>
          <p:nvPr/>
        </p:nvSpPr>
        <p:spPr bwMode="auto">
          <a:xfrm>
            <a:off x="5486400" y="3733800"/>
            <a:ext cx="609600" cy="6096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9891" name="Line 19"/>
          <p:cNvSpPr>
            <a:spLocks noChangeShapeType="1"/>
          </p:cNvSpPr>
          <p:nvPr/>
        </p:nvSpPr>
        <p:spPr bwMode="auto">
          <a:xfrm flipH="1">
            <a:off x="5105400" y="4267200"/>
            <a:ext cx="4572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92" name="Line 20"/>
          <p:cNvSpPr>
            <a:spLocks noChangeShapeType="1"/>
          </p:cNvSpPr>
          <p:nvPr/>
        </p:nvSpPr>
        <p:spPr bwMode="auto">
          <a:xfrm>
            <a:off x="6019800" y="4267200"/>
            <a:ext cx="3048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93" name="Oval 21"/>
          <p:cNvSpPr>
            <a:spLocks noChangeArrowheads="1"/>
          </p:cNvSpPr>
          <p:nvPr/>
        </p:nvSpPr>
        <p:spPr bwMode="auto">
          <a:xfrm>
            <a:off x="16002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9894" name="Line 22"/>
          <p:cNvSpPr>
            <a:spLocks noChangeShapeType="1"/>
          </p:cNvSpPr>
          <p:nvPr/>
        </p:nvSpPr>
        <p:spPr bwMode="auto">
          <a:xfrm flipH="1">
            <a:off x="1600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95" name="Line 23"/>
          <p:cNvSpPr>
            <a:spLocks noChangeShapeType="1"/>
          </p:cNvSpPr>
          <p:nvPr/>
        </p:nvSpPr>
        <p:spPr bwMode="auto">
          <a:xfrm>
            <a:off x="20574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96" name="Oval 24"/>
          <p:cNvSpPr>
            <a:spLocks noChangeArrowheads="1"/>
          </p:cNvSpPr>
          <p:nvPr/>
        </p:nvSpPr>
        <p:spPr bwMode="auto">
          <a:xfrm>
            <a:off x="28194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9897" name="Line 25"/>
          <p:cNvSpPr>
            <a:spLocks noChangeShapeType="1"/>
          </p:cNvSpPr>
          <p:nvPr/>
        </p:nvSpPr>
        <p:spPr bwMode="auto">
          <a:xfrm flipH="1">
            <a:off x="2895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98" name="Line 26"/>
          <p:cNvSpPr>
            <a:spLocks noChangeShapeType="1"/>
          </p:cNvSpPr>
          <p:nvPr/>
        </p:nvSpPr>
        <p:spPr bwMode="auto">
          <a:xfrm>
            <a:off x="3276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899" name="Oval 27"/>
          <p:cNvSpPr>
            <a:spLocks noChangeArrowheads="1"/>
          </p:cNvSpPr>
          <p:nvPr/>
        </p:nvSpPr>
        <p:spPr bwMode="auto">
          <a:xfrm>
            <a:off x="4800600" y="4724400"/>
            <a:ext cx="609600" cy="6096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9900" name="Line 28"/>
          <p:cNvSpPr>
            <a:spLocks noChangeShapeType="1"/>
          </p:cNvSpPr>
          <p:nvPr/>
        </p:nvSpPr>
        <p:spPr bwMode="auto">
          <a:xfrm flipH="1">
            <a:off x="4876800" y="5334000"/>
            <a:ext cx="152400" cy="3810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901" name="Line 29"/>
          <p:cNvSpPr>
            <a:spLocks noChangeShapeType="1"/>
          </p:cNvSpPr>
          <p:nvPr/>
        </p:nvSpPr>
        <p:spPr bwMode="auto">
          <a:xfrm>
            <a:off x="5257800" y="5334000"/>
            <a:ext cx="152400" cy="3810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902" name="Oval 30"/>
          <p:cNvSpPr>
            <a:spLocks noChangeArrowheads="1"/>
          </p:cNvSpPr>
          <p:nvPr/>
        </p:nvSpPr>
        <p:spPr bwMode="auto">
          <a:xfrm>
            <a:off x="6096000" y="4724400"/>
            <a:ext cx="609600" cy="6096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9903" name="Line 31"/>
          <p:cNvSpPr>
            <a:spLocks noChangeShapeType="1"/>
          </p:cNvSpPr>
          <p:nvPr/>
        </p:nvSpPr>
        <p:spPr bwMode="auto">
          <a:xfrm flipH="1">
            <a:off x="6172200" y="5334000"/>
            <a:ext cx="152400" cy="3810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904" name="Line 32"/>
          <p:cNvSpPr>
            <a:spLocks noChangeShapeType="1"/>
          </p:cNvSpPr>
          <p:nvPr/>
        </p:nvSpPr>
        <p:spPr bwMode="auto">
          <a:xfrm>
            <a:off x="6553200" y="5334000"/>
            <a:ext cx="152400" cy="3810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905" name="Oval 33"/>
          <p:cNvSpPr>
            <a:spLocks noChangeArrowheads="1"/>
          </p:cNvSpPr>
          <p:nvPr/>
        </p:nvSpPr>
        <p:spPr bwMode="auto">
          <a:xfrm>
            <a:off x="70866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79906" name="Line 34"/>
          <p:cNvSpPr>
            <a:spLocks noChangeShapeType="1"/>
          </p:cNvSpPr>
          <p:nvPr/>
        </p:nvSpPr>
        <p:spPr bwMode="auto">
          <a:xfrm flipH="1">
            <a:off x="7162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907" name="Line 35"/>
          <p:cNvSpPr>
            <a:spLocks noChangeShapeType="1"/>
          </p:cNvSpPr>
          <p:nvPr/>
        </p:nvSpPr>
        <p:spPr bwMode="auto">
          <a:xfrm>
            <a:off x="7543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908" name="Line 36"/>
          <p:cNvSpPr>
            <a:spLocks noChangeShapeType="1"/>
          </p:cNvSpPr>
          <p:nvPr/>
        </p:nvSpPr>
        <p:spPr bwMode="auto">
          <a:xfrm>
            <a:off x="685800" y="4572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909" name="Line 37"/>
          <p:cNvSpPr>
            <a:spLocks noChangeShapeType="1"/>
          </p:cNvSpPr>
          <p:nvPr/>
        </p:nvSpPr>
        <p:spPr bwMode="auto">
          <a:xfrm>
            <a:off x="152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910" name="Line 38"/>
          <p:cNvSpPr>
            <a:spLocks noChangeShapeType="1"/>
          </p:cNvSpPr>
          <p:nvPr/>
        </p:nvSpPr>
        <p:spPr bwMode="auto">
          <a:xfrm>
            <a:off x="281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911" name="Line 39"/>
          <p:cNvSpPr>
            <a:spLocks noChangeShapeType="1"/>
          </p:cNvSpPr>
          <p:nvPr/>
        </p:nvSpPr>
        <p:spPr bwMode="auto">
          <a:xfrm>
            <a:off x="4800600" y="5638800"/>
            <a:ext cx="152400" cy="1524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912" name="Line 40"/>
          <p:cNvSpPr>
            <a:spLocks noChangeShapeType="1"/>
          </p:cNvSpPr>
          <p:nvPr/>
        </p:nvSpPr>
        <p:spPr bwMode="auto">
          <a:xfrm>
            <a:off x="6096000" y="5638800"/>
            <a:ext cx="152400" cy="1524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913" name="Line 41"/>
          <p:cNvSpPr>
            <a:spLocks noChangeShapeType="1"/>
          </p:cNvSpPr>
          <p:nvPr/>
        </p:nvSpPr>
        <p:spPr bwMode="auto">
          <a:xfrm>
            <a:off x="70866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914" name="Line 42"/>
          <p:cNvSpPr>
            <a:spLocks noChangeShapeType="1"/>
          </p:cNvSpPr>
          <p:nvPr/>
        </p:nvSpPr>
        <p:spPr bwMode="auto">
          <a:xfrm flipV="1">
            <a:off x="39624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915" name="Line 43"/>
          <p:cNvSpPr>
            <a:spLocks noChangeShapeType="1"/>
          </p:cNvSpPr>
          <p:nvPr/>
        </p:nvSpPr>
        <p:spPr bwMode="auto">
          <a:xfrm flipV="1">
            <a:off x="2133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916" name="Line 44"/>
          <p:cNvSpPr>
            <a:spLocks noChangeShapeType="1"/>
          </p:cNvSpPr>
          <p:nvPr/>
        </p:nvSpPr>
        <p:spPr bwMode="auto">
          <a:xfrm flipV="1">
            <a:off x="33528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917" name="Line 45"/>
          <p:cNvSpPr>
            <a:spLocks noChangeShapeType="1"/>
          </p:cNvSpPr>
          <p:nvPr/>
        </p:nvSpPr>
        <p:spPr bwMode="auto">
          <a:xfrm flipV="1">
            <a:off x="5334000" y="5638800"/>
            <a:ext cx="152400" cy="1524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918" name="Line 46"/>
          <p:cNvSpPr>
            <a:spLocks noChangeShapeType="1"/>
          </p:cNvSpPr>
          <p:nvPr/>
        </p:nvSpPr>
        <p:spPr bwMode="auto">
          <a:xfrm flipV="1">
            <a:off x="6629400" y="5638800"/>
            <a:ext cx="152400" cy="1524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919" name="Line 47"/>
          <p:cNvSpPr>
            <a:spLocks noChangeShapeType="1"/>
          </p:cNvSpPr>
          <p:nvPr/>
        </p:nvSpPr>
        <p:spPr bwMode="auto">
          <a:xfrm flipV="1">
            <a:off x="76200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9920" name="Text Box 48"/>
          <p:cNvSpPr txBox="1">
            <a:spLocks noChangeArrowheads="1"/>
          </p:cNvSpPr>
          <p:nvPr/>
        </p:nvSpPr>
        <p:spPr bwMode="auto">
          <a:xfrm>
            <a:off x="457200" y="1676400"/>
            <a:ext cx="1905000" cy="557213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 sz="2800" b="1" i="1"/>
              <a:t>sub-tree</a:t>
            </a:r>
            <a:endParaRPr lang="en-AU" altLang="ja-JP" b="1" i="1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67FAF8-D90D-4306-BD7F-4AC088046ABB}"/>
              </a:ext>
            </a:extLst>
          </p:cNvPr>
          <p:cNvSpPr/>
          <p:nvPr/>
        </p:nvSpPr>
        <p:spPr>
          <a:xfrm>
            <a:off x="6717632" y="1539860"/>
            <a:ext cx="1152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Parent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AU" altLang="ja-JP"/>
              <a:t>Parts of a Tree</a:t>
            </a:r>
          </a:p>
        </p:txBody>
      </p:sp>
      <p:sp>
        <p:nvSpPr>
          <p:cNvPr id="81923" name="Oval 3"/>
          <p:cNvSpPr>
            <a:spLocks noChangeArrowheads="1"/>
          </p:cNvSpPr>
          <p:nvPr/>
        </p:nvSpPr>
        <p:spPr bwMode="auto">
          <a:xfrm>
            <a:off x="4267200" y="1981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1924" name="Line 4"/>
          <p:cNvSpPr>
            <a:spLocks noChangeShapeType="1"/>
          </p:cNvSpPr>
          <p:nvPr/>
        </p:nvSpPr>
        <p:spPr bwMode="auto">
          <a:xfrm flipH="1">
            <a:off x="2667000" y="2514600"/>
            <a:ext cx="1676400" cy="3048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5" name="Line 5"/>
          <p:cNvSpPr>
            <a:spLocks noChangeShapeType="1"/>
          </p:cNvSpPr>
          <p:nvPr/>
        </p:nvSpPr>
        <p:spPr bwMode="auto">
          <a:xfrm>
            <a:off x="4800600" y="2514600"/>
            <a:ext cx="15240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6" name="Oval 6"/>
          <p:cNvSpPr>
            <a:spLocks noChangeArrowheads="1"/>
          </p:cNvSpPr>
          <p:nvPr/>
        </p:nvSpPr>
        <p:spPr bwMode="auto">
          <a:xfrm>
            <a:off x="2133600" y="2743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1927" name="Line 7"/>
          <p:cNvSpPr>
            <a:spLocks noChangeShapeType="1"/>
          </p:cNvSpPr>
          <p:nvPr/>
        </p:nvSpPr>
        <p:spPr bwMode="auto">
          <a:xfrm flipH="1">
            <a:off x="1524000" y="3276600"/>
            <a:ext cx="6858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8" name="Line 8"/>
          <p:cNvSpPr>
            <a:spLocks noChangeShapeType="1"/>
          </p:cNvSpPr>
          <p:nvPr/>
        </p:nvSpPr>
        <p:spPr bwMode="auto">
          <a:xfrm>
            <a:off x="2667000" y="3276600"/>
            <a:ext cx="609600" cy="533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9" name="Oval 9"/>
          <p:cNvSpPr>
            <a:spLocks noChangeArrowheads="1"/>
          </p:cNvSpPr>
          <p:nvPr/>
        </p:nvSpPr>
        <p:spPr bwMode="auto">
          <a:xfrm>
            <a:off x="6324600" y="2743200"/>
            <a:ext cx="609600" cy="609600"/>
          </a:xfrm>
          <a:prstGeom prst="ellipse">
            <a:avLst/>
          </a:prstGeom>
          <a:solidFill>
            <a:schemeClr val="accent2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1930" name="Line 10"/>
          <p:cNvSpPr>
            <a:spLocks noChangeShapeType="1"/>
          </p:cNvSpPr>
          <p:nvPr/>
        </p:nvSpPr>
        <p:spPr bwMode="auto">
          <a:xfrm flipH="1">
            <a:off x="5943600" y="32766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31" name="Line 11"/>
          <p:cNvSpPr>
            <a:spLocks noChangeShapeType="1"/>
          </p:cNvSpPr>
          <p:nvPr/>
        </p:nvSpPr>
        <p:spPr bwMode="auto">
          <a:xfrm>
            <a:off x="6858000" y="32766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32" name="Oval 12"/>
          <p:cNvSpPr>
            <a:spLocks noChangeArrowheads="1"/>
          </p:cNvSpPr>
          <p:nvPr/>
        </p:nvSpPr>
        <p:spPr bwMode="auto">
          <a:xfrm>
            <a:off x="1066800" y="36576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1933" name="Line 13"/>
          <p:cNvSpPr>
            <a:spLocks noChangeShapeType="1"/>
          </p:cNvSpPr>
          <p:nvPr/>
        </p:nvSpPr>
        <p:spPr bwMode="auto">
          <a:xfrm flipH="1">
            <a:off x="762000" y="41910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34" name="Line 14"/>
          <p:cNvSpPr>
            <a:spLocks noChangeShapeType="1"/>
          </p:cNvSpPr>
          <p:nvPr/>
        </p:nvSpPr>
        <p:spPr bwMode="auto">
          <a:xfrm>
            <a:off x="15240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35" name="Oval 15"/>
          <p:cNvSpPr>
            <a:spLocks noChangeArrowheads="1"/>
          </p:cNvSpPr>
          <p:nvPr/>
        </p:nvSpPr>
        <p:spPr bwMode="auto">
          <a:xfrm>
            <a:off x="32004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1936" name="Line 16"/>
          <p:cNvSpPr>
            <a:spLocks noChangeShapeType="1"/>
          </p:cNvSpPr>
          <p:nvPr/>
        </p:nvSpPr>
        <p:spPr bwMode="auto">
          <a:xfrm flipH="1">
            <a:off x="3048000" y="4267200"/>
            <a:ext cx="2286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37" name="Line 17"/>
          <p:cNvSpPr>
            <a:spLocks noChangeShapeType="1"/>
          </p:cNvSpPr>
          <p:nvPr/>
        </p:nvSpPr>
        <p:spPr bwMode="auto">
          <a:xfrm>
            <a:off x="3733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38" name="Oval 18"/>
          <p:cNvSpPr>
            <a:spLocks noChangeArrowheads="1"/>
          </p:cNvSpPr>
          <p:nvPr/>
        </p:nvSpPr>
        <p:spPr bwMode="auto">
          <a:xfrm>
            <a:off x="54864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1939" name="Line 19"/>
          <p:cNvSpPr>
            <a:spLocks noChangeShapeType="1"/>
          </p:cNvSpPr>
          <p:nvPr/>
        </p:nvSpPr>
        <p:spPr bwMode="auto">
          <a:xfrm flipH="1">
            <a:off x="5105400" y="42672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40" name="Line 20"/>
          <p:cNvSpPr>
            <a:spLocks noChangeShapeType="1"/>
          </p:cNvSpPr>
          <p:nvPr/>
        </p:nvSpPr>
        <p:spPr bwMode="auto">
          <a:xfrm>
            <a:off x="6019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41" name="Oval 21"/>
          <p:cNvSpPr>
            <a:spLocks noChangeArrowheads="1"/>
          </p:cNvSpPr>
          <p:nvPr/>
        </p:nvSpPr>
        <p:spPr bwMode="auto">
          <a:xfrm>
            <a:off x="16002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1942" name="Line 22"/>
          <p:cNvSpPr>
            <a:spLocks noChangeShapeType="1"/>
          </p:cNvSpPr>
          <p:nvPr/>
        </p:nvSpPr>
        <p:spPr bwMode="auto">
          <a:xfrm flipH="1">
            <a:off x="1600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43" name="Line 23"/>
          <p:cNvSpPr>
            <a:spLocks noChangeShapeType="1"/>
          </p:cNvSpPr>
          <p:nvPr/>
        </p:nvSpPr>
        <p:spPr bwMode="auto">
          <a:xfrm>
            <a:off x="20574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44" name="Oval 24"/>
          <p:cNvSpPr>
            <a:spLocks noChangeArrowheads="1"/>
          </p:cNvSpPr>
          <p:nvPr/>
        </p:nvSpPr>
        <p:spPr bwMode="auto">
          <a:xfrm>
            <a:off x="28194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1945" name="Line 25"/>
          <p:cNvSpPr>
            <a:spLocks noChangeShapeType="1"/>
          </p:cNvSpPr>
          <p:nvPr/>
        </p:nvSpPr>
        <p:spPr bwMode="auto">
          <a:xfrm flipH="1">
            <a:off x="2895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46" name="Line 26"/>
          <p:cNvSpPr>
            <a:spLocks noChangeShapeType="1"/>
          </p:cNvSpPr>
          <p:nvPr/>
        </p:nvSpPr>
        <p:spPr bwMode="auto">
          <a:xfrm>
            <a:off x="3276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47" name="Oval 27"/>
          <p:cNvSpPr>
            <a:spLocks noChangeArrowheads="1"/>
          </p:cNvSpPr>
          <p:nvPr/>
        </p:nvSpPr>
        <p:spPr bwMode="auto">
          <a:xfrm>
            <a:off x="48006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1948" name="Line 28"/>
          <p:cNvSpPr>
            <a:spLocks noChangeShapeType="1"/>
          </p:cNvSpPr>
          <p:nvPr/>
        </p:nvSpPr>
        <p:spPr bwMode="auto">
          <a:xfrm flipH="1">
            <a:off x="4876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49" name="Line 29"/>
          <p:cNvSpPr>
            <a:spLocks noChangeShapeType="1"/>
          </p:cNvSpPr>
          <p:nvPr/>
        </p:nvSpPr>
        <p:spPr bwMode="auto">
          <a:xfrm>
            <a:off x="5257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50" name="Oval 30"/>
          <p:cNvSpPr>
            <a:spLocks noChangeArrowheads="1"/>
          </p:cNvSpPr>
          <p:nvPr/>
        </p:nvSpPr>
        <p:spPr bwMode="auto">
          <a:xfrm>
            <a:off x="60960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1951" name="Line 31"/>
          <p:cNvSpPr>
            <a:spLocks noChangeShapeType="1"/>
          </p:cNvSpPr>
          <p:nvPr/>
        </p:nvSpPr>
        <p:spPr bwMode="auto">
          <a:xfrm flipH="1">
            <a:off x="6172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52" name="Line 32"/>
          <p:cNvSpPr>
            <a:spLocks noChangeShapeType="1"/>
          </p:cNvSpPr>
          <p:nvPr/>
        </p:nvSpPr>
        <p:spPr bwMode="auto">
          <a:xfrm>
            <a:off x="6553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53" name="Oval 33"/>
          <p:cNvSpPr>
            <a:spLocks noChangeArrowheads="1"/>
          </p:cNvSpPr>
          <p:nvPr/>
        </p:nvSpPr>
        <p:spPr bwMode="auto">
          <a:xfrm>
            <a:off x="7086600" y="3733800"/>
            <a:ext cx="609600" cy="609600"/>
          </a:xfrm>
          <a:prstGeom prst="ellipse">
            <a:avLst/>
          </a:prstGeom>
          <a:solidFill>
            <a:srgbClr val="FFFF00"/>
          </a:solidFill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1954" name="Line 34"/>
          <p:cNvSpPr>
            <a:spLocks noChangeShapeType="1"/>
          </p:cNvSpPr>
          <p:nvPr/>
        </p:nvSpPr>
        <p:spPr bwMode="auto">
          <a:xfrm flipH="1">
            <a:off x="7162800" y="4343400"/>
            <a:ext cx="152400" cy="3810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55" name="Line 35"/>
          <p:cNvSpPr>
            <a:spLocks noChangeShapeType="1"/>
          </p:cNvSpPr>
          <p:nvPr/>
        </p:nvSpPr>
        <p:spPr bwMode="auto">
          <a:xfrm>
            <a:off x="7543800" y="4343400"/>
            <a:ext cx="152400" cy="3810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56" name="Line 36"/>
          <p:cNvSpPr>
            <a:spLocks noChangeShapeType="1"/>
          </p:cNvSpPr>
          <p:nvPr/>
        </p:nvSpPr>
        <p:spPr bwMode="auto">
          <a:xfrm>
            <a:off x="685800" y="4572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57" name="Line 37"/>
          <p:cNvSpPr>
            <a:spLocks noChangeShapeType="1"/>
          </p:cNvSpPr>
          <p:nvPr/>
        </p:nvSpPr>
        <p:spPr bwMode="auto">
          <a:xfrm>
            <a:off x="152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58" name="Line 38"/>
          <p:cNvSpPr>
            <a:spLocks noChangeShapeType="1"/>
          </p:cNvSpPr>
          <p:nvPr/>
        </p:nvSpPr>
        <p:spPr bwMode="auto">
          <a:xfrm>
            <a:off x="281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59" name="Line 39"/>
          <p:cNvSpPr>
            <a:spLocks noChangeShapeType="1"/>
          </p:cNvSpPr>
          <p:nvPr/>
        </p:nvSpPr>
        <p:spPr bwMode="auto">
          <a:xfrm>
            <a:off x="4800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0" name="Line 40"/>
          <p:cNvSpPr>
            <a:spLocks noChangeShapeType="1"/>
          </p:cNvSpPr>
          <p:nvPr/>
        </p:nvSpPr>
        <p:spPr bwMode="auto">
          <a:xfrm>
            <a:off x="6096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1" name="Line 41"/>
          <p:cNvSpPr>
            <a:spLocks noChangeShapeType="1"/>
          </p:cNvSpPr>
          <p:nvPr/>
        </p:nvSpPr>
        <p:spPr bwMode="auto">
          <a:xfrm>
            <a:off x="7086600" y="4648200"/>
            <a:ext cx="152400" cy="1524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2" name="Line 42"/>
          <p:cNvSpPr>
            <a:spLocks noChangeShapeType="1"/>
          </p:cNvSpPr>
          <p:nvPr/>
        </p:nvSpPr>
        <p:spPr bwMode="auto">
          <a:xfrm flipV="1">
            <a:off x="39624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3" name="Line 43"/>
          <p:cNvSpPr>
            <a:spLocks noChangeShapeType="1"/>
          </p:cNvSpPr>
          <p:nvPr/>
        </p:nvSpPr>
        <p:spPr bwMode="auto">
          <a:xfrm flipV="1">
            <a:off x="2133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4" name="Line 44"/>
          <p:cNvSpPr>
            <a:spLocks noChangeShapeType="1"/>
          </p:cNvSpPr>
          <p:nvPr/>
        </p:nvSpPr>
        <p:spPr bwMode="auto">
          <a:xfrm flipV="1">
            <a:off x="33528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5" name="Line 45"/>
          <p:cNvSpPr>
            <a:spLocks noChangeShapeType="1"/>
          </p:cNvSpPr>
          <p:nvPr/>
        </p:nvSpPr>
        <p:spPr bwMode="auto">
          <a:xfrm flipV="1">
            <a:off x="533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6" name="Line 46"/>
          <p:cNvSpPr>
            <a:spLocks noChangeShapeType="1"/>
          </p:cNvSpPr>
          <p:nvPr/>
        </p:nvSpPr>
        <p:spPr bwMode="auto">
          <a:xfrm flipV="1">
            <a:off x="662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7" name="Line 47"/>
          <p:cNvSpPr>
            <a:spLocks noChangeShapeType="1"/>
          </p:cNvSpPr>
          <p:nvPr/>
        </p:nvSpPr>
        <p:spPr bwMode="auto">
          <a:xfrm flipV="1">
            <a:off x="7620000" y="4648200"/>
            <a:ext cx="152400" cy="1524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8" name="Text Box 48"/>
          <p:cNvSpPr txBox="1">
            <a:spLocks noChangeArrowheads="1"/>
          </p:cNvSpPr>
          <p:nvPr/>
        </p:nvSpPr>
        <p:spPr bwMode="auto">
          <a:xfrm>
            <a:off x="457200" y="1676400"/>
            <a:ext cx="1905000" cy="557213"/>
          </a:xfrm>
          <a:prstGeom prst="rect">
            <a:avLst/>
          </a:prstGeom>
          <a:solidFill>
            <a:srgbClr val="FFFF00"/>
          </a:solidFill>
          <a:ln w="38100">
            <a:solidFill>
              <a:srgbClr val="090409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 sz="2800" b="1" i="1"/>
              <a:t>sub-tree</a:t>
            </a:r>
            <a:endParaRPr lang="en-AU" altLang="ja-JP" b="1" i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A585DF-D793-496F-B29E-16AD31F79E6C}"/>
              </a:ext>
            </a:extLst>
          </p:cNvPr>
          <p:cNvSpPr txBox="1"/>
          <p:nvPr/>
        </p:nvSpPr>
        <p:spPr>
          <a:xfrm>
            <a:off x="6553200" y="152400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Parent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7" name="Rectangle 7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467600" cy="1371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altLang="ja-JP" sz="4000" u="sng" dirty="0"/>
              <a:t>m-array Trees</a:t>
            </a:r>
            <a:br>
              <a:rPr lang="en-US" altLang="ja-JP" sz="2700" u="sng" dirty="0">
                <a:solidFill>
                  <a:srgbClr val="0000FF"/>
                </a:solidFill>
              </a:rPr>
            </a:br>
            <a:br>
              <a:rPr lang="en-US" altLang="ja-JP" sz="2700" u="sng" dirty="0">
                <a:solidFill>
                  <a:srgbClr val="0000FF"/>
                </a:solidFill>
              </a:rPr>
            </a:br>
            <a:r>
              <a:rPr lang="en-US" altLang="ja-JP" sz="2700" u="sng" dirty="0">
                <a:solidFill>
                  <a:srgbClr val="0000FF"/>
                </a:solidFill>
              </a:rPr>
              <a:t>A Tree is an m-array Tree when each of its node has no more than m children.</a:t>
            </a:r>
            <a:br>
              <a:rPr lang="en-US" altLang="ja-JP" sz="2700" u="sng" dirty="0">
                <a:solidFill>
                  <a:srgbClr val="0000FF"/>
                </a:solidFill>
              </a:rPr>
            </a:br>
            <a:br>
              <a:rPr lang="en-US" altLang="ja-JP" sz="2700" u="sng" dirty="0">
                <a:solidFill>
                  <a:srgbClr val="0000FF"/>
                </a:solidFill>
              </a:rPr>
            </a:br>
            <a:endParaRPr lang="ja-JP" altLang="en-US" sz="2700" u="sng">
              <a:solidFill>
                <a:srgbClr val="0000FF"/>
              </a:solidFill>
            </a:endParaRPr>
          </a:p>
        </p:txBody>
      </p:sp>
      <p:sp>
        <p:nvSpPr>
          <p:cNvPr id="83971" name="Rectangle 12"/>
          <p:cNvSpPr>
            <a:spLocks noChangeArrowheads="1"/>
          </p:cNvSpPr>
          <p:nvPr/>
        </p:nvSpPr>
        <p:spPr bwMode="auto">
          <a:xfrm>
            <a:off x="1981200" y="6059488"/>
            <a:ext cx="1966913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ja-JP" u="sng"/>
              <a:t>Three-array trees</a:t>
            </a:r>
          </a:p>
          <a:p>
            <a:pPr algn="ctr" eaLnBrk="1" hangingPunct="1"/>
            <a:r>
              <a:rPr lang="en-US" altLang="en-US"/>
              <a:t>(m=3)</a:t>
            </a:r>
          </a:p>
        </p:txBody>
      </p:sp>
      <p:sp>
        <p:nvSpPr>
          <p:cNvPr id="83972" name="Rectangle 13"/>
          <p:cNvSpPr>
            <a:spLocks noChangeArrowheads="1"/>
          </p:cNvSpPr>
          <p:nvPr/>
        </p:nvSpPr>
        <p:spPr bwMode="auto">
          <a:xfrm>
            <a:off x="5867400" y="6019800"/>
            <a:ext cx="178752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ja-JP" u="sng"/>
              <a:t>Two-array trees</a:t>
            </a:r>
          </a:p>
          <a:p>
            <a:pPr algn="ctr" eaLnBrk="1" hangingPunct="1"/>
            <a:r>
              <a:rPr lang="en-US" altLang="en-US"/>
              <a:t>(m=2)</a:t>
            </a:r>
          </a:p>
        </p:txBody>
      </p:sp>
      <p:grpSp>
        <p:nvGrpSpPr>
          <p:cNvPr id="83973" name="Group 55"/>
          <p:cNvGrpSpPr>
            <a:grpSpLocks/>
          </p:cNvGrpSpPr>
          <p:nvPr/>
        </p:nvGrpSpPr>
        <p:grpSpPr bwMode="auto">
          <a:xfrm>
            <a:off x="533400" y="1905000"/>
            <a:ext cx="4343400" cy="4038600"/>
            <a:chOff x="1320" y="1056"/>
            <a:chExt cx="3288" cy="2640"/>
          </a:xfrm>
        </p:grpSpPr>
        <p:grpSp>
          <p:nvGrpSpPr>
            <p:cNvPr id="84001" name="Group 37"/>
            <p:cNvGrpSpPr>
              <a:grpSpLocks/>
            </p:cNvGrpSpPr>
            <p:nvPr/>
          </p:nvGrpSpPr>
          <p:grpSpPr bwMode="auto">
            <a:xfrm>
              <a:off x="1584" y="1296"/>
              <a:ext cx="2736" cy="2220"/>
              <a:chOff x="1584" y="1284"/>
              <a:chExt cx="2736" cy="2220"/>
            </a:xfrm>
          </p:grpSpPr>
          <p:grpSp>
            <p:nvGrpSpPr>
              <p:cNvPr id="84019" name="Group 33"/>
              <p:cNvGrpSpPr>
                <a:grpSpLocks/>
              </p:cNvGrpSpPr>
              <p:nvPr/>
            </p:nvGrpSpPr>
            <p:grpSpPr bwMode="auto">
              <a:xfrm>
                <a:off x="1584" y="1284"/>
                <a:ext cx="2736" cy="2124"/>
                <a:chOff x="1152" y="1200"/>
                <a:chExt cx="2736" cy="2124"/>
              </a:xfrm>
            </p:grpSpPr>
            <p:sp>
              <p:nvSpPr>
                <p:cNvPr id="84023" name="Oval 4"/>
                <p:cNvSpPr>
                  <a:spLocks noChangeArrowheads="1"/>
                </p:cNvSpPr>
                <p:nvPr/>
              </p:nvSpPr>
              <p:spPr bwMode="auto">
                <a:xfrm>
                  <a:off x="2496" y="1200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ja-JP" altLang="en-US" sz="3200" b="1"/>
                </a:p>
              </p:txBody>
            </p:sp>
            <p:sp>
              <p:nvSpPr>
                <p:cNvPr id="84024" name="Line 5"/>
                <p:cNvSpPr>
                  <a:spLocks noChangeShapeType="1"/>
                </p:cNvSpPr>
                <p:nvPr/>
              </p:nvSpPr>
              <p:spPr bwMode="auto">
                <a:xfrm flipH="1">
                  <a:off x="1920" y="1248"/>
                  <a:ext cx="576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84025" name="Line 6"/>
                <p:cNvSpPr>
                  <a:spLocks noChangeShapeType="1"/>
                </p:cNvSpPr>
                <p:nvPr/>
              </p:nvSpPr>
              <p:spPr bwMode="auto">
                <a:xfrm>
                  <a:off x="2592" y="1248"/>
                  <a:ext cx="672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84026" name="Oval 8"/>
                <p:cNvSpPr>
                  <a:spLocks noChangeArrowheads="1"/>
                </p:cNvSpPr>
                <p:nvPr/>
              </p:nvSpPr>
              <p:spPr bwMode="auto">
                <a:xfrm>
                  <a:off x="1872" y="1728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ja-JP" altLang="en-US" sz="3200" b="1"/>
                </a:p>
              </p:txBody>
            </p:sp>
            <p:sp>
              <p:nvSpPr>
                <p:cNvPr id="84027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1584" y="1824"/>
                  <a:ext cx="288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84028" name="Line 11"/>
                <p:cNvSpPr>
                  <a:spLocks noChangeShapeType="1"/>
                </p:cNvSpPr>
                <p:nvPr/>
              </p:nvSpPr>
              <p:spPr bwMode="auto">
                <a:xfrm>
                  <a:off x="1968" y="1824"/>
                  <a:ext cx="192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84029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1200" y="2352"/>
                  <a:ext cx="337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84030" name="Line 13"/>
                <p:cNvSpPr>
                  <a:spLocks noChangeShapeType="1"/>
                </p:cNvSpPr>
                <p:nvPr/>
              </p:nvSpPr>
              <p:spPr bwMode="auto">
                <a:xfrm>
                  <a:off x="1584" y="2304"/>
                  <a:ext cx="384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84031" name="Oval 14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ja-JP" altLang="en-US" sz="3200" b="1"/>
                </a:p>
              </p:txBody>
            </p:sp>
            <p:sp>
              <p:nvSpPr>
                <p:cNvPr id="84032" name="Oval 15"/>
                <p:cNvSpPr>
                  <a:spLocks noChangeArrowheads="1"/>
                </p:cNvSpPr>
                <p:nvPr/>
              </p:nvSpPr>
              <p:spPr bwMode="auto">
                <a:xfrm>
                  <a:off x="2112" y="2256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ja-JP" altLang="en-US" sz="3200" b="1"/>
                </a:p>
              </p:txBody>
            </p:sp>
            <p:sp>
              <p:nvSpPr>
                <p:cNvPr id="84033" name="Oval 16"/>
                <p:cNvSpPr>
                  <a:spLocks noChangeArrowheads="1"/>
                </p:cNvSpPr>
                <p:nvPr/>
              </p:nvSpPr>
              <p:spPr bwMode="auto">
                <a:xfrm>
                  <a:off x="1872" y="28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ja-JP" altLang="en-US" sz="3200" b="1"/>
                </a:p>
              </p:txBody>
            </p:sp>
            <p:sp>
              <p:nvSpPr>
                <p:cNvPr id="84034" name="Oval 17"/>
                <p:cNvSpPr>
                  <a:spLocks noChangeArrowheads="1"/>
                </p:cNvSpPr>
                <p:nvPr/>
              </p:nvSpPr>
              <p:spPr bwMode="auto">
                <a:xfrm>
                  <a:off x="1152" y="28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ja-JP" altLang="en-US" sz="3200" b="1"/>
                </a:p>
              </p:txBody>
            </p:sp>
            <p:sp>
              <p:nvSpPr>
                <p:cNvPr id="84035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1482" y="2928"/>
                  <a:ext cx="384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84036" name="Line 19"/>
                <p:cNvSpPr>
                  <a:spLocks noChangeShapeType="1"/>
                </p:cNvSpPr>
                <p:nvPr/>
              </p:nvSpPr>
              <p:spPr bwMode="auto">
                <a:xfrm>
                  <a:off x="1998" y="2928"/>
                  <a:ext cx="384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84037" name="Line 20"/>
                <p:cNvSpPr>
                  <a:spLocks noChangeShapeType="1"/>
                </p:cNvSpPr>
                <p:nvPr/>
              </p:nvSpPr>
              <p:spPr bwMode="auto">
                <a:xfrm>
                  <a:off x="1932" y="2940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84038" name="Oval 9"/>
                <p:cNvSpPr>
                  <a:spLocks noChangeArrowheads="1"/>
                </p:cNvSpPr>
                <p:nvPr/>
              </p:nvSpPr>
              <p:spPr bwMode="auto">
                <a:xfrm>
                  <a:off x="3216" y="1681"/>
                  <a:ext cx="96" cy="9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ja-JP" altLang="en-US" sz="3200" b="1"/>
                </a:p>
              </p:txBody>
            </p:sp>
            <p:sp>
              <p:nvSpPr>
                <p:cNvPr id="84039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2931" y="1728"/>
                  <a:ext cx="285" cy="56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84040" name="Line 22"/>
                <p:cNvSpPr>
                  <a:spLocks noChangeShapeType="1"/>
                </p:cNvSpPr>
                <p:nvPr/>
              </p:nvSpPr>
              <p:spPr bwMode="auto">
                <a:xfrm>
                  <a:off x="3312" y="1728"/>
                  <a:ext cx="528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84041" name="Line 23"/>
                <p:cNvSpPr>
                  <a:spLocks noChangeShapeType="1"/>
                </p:cNvSpPr>
                <p:nvPr/>
              </p:nvSpPr>
              <p:spPr bwMode="auto">
                <a:xfrm>
                  <a:off x="3264" y="1776"/>
                  <a:ext cx="144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84042" name="Oval 24"/>
                <p:cNvSpPr>
                  <a:spLocks noChangeArrowheads="1"/>
                </p:cNvSpPr>
                <p:nvPr/>
              </p:nvSpPr>
              <p:spPr bwMode="auto">
                <a:xfrm>
                  <a:off x="2880" y="2256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ja-JP" altLang="en-US" sz="3200" b="1"/>
                </a:p>
              </p:txBody>
            </p:sp>
            <p:sp>
              <p:nvSpPr>
                <p:cNvPr id="84043" name="Oval 25"/>
                <p:cNvSpPr>
                  <a:spLocks noChangeArrowheads="1"/>
                </p:cNvSpPr>
                <p:nvPr/>
              </p:nvSpPr>
              <p:spPr bwMode="auto">
                <a:xfrm>
                  <a:off x="3360" y="2256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ja-JP" altLang="en-US" sz="3200" b="1"/>
                </a:p>
              </p:txBody>
            </p:sp>
            <p:sp>
              <p:nvSpPr>
                <p:cNvPr id="84044" name="Oval 26"/>
                <p:cNvSpPr>
                  <a:spLocks noChangeArrowheads="1"/>
                </p:cNvSpPr>
                <p:nvPr/>
              </p:nvSpPr>
              <p:spPr bwMode="auto">
                <a:xfrm>
                  <a:off x="3792" y="2256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ja-JP" altLang="en-US" sz="3200" b="1"/>
                </a:p>
              </p:txBody>
            </p:sp>
            <p:sp>
              <p:nvSpPr>
                <p:cNvPr id="84045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2688" y="2352"/>
                  <a:ext cx="191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84046" name="Line 30"/>
                <p:cNvSpPr>
                  <a:spLocks noChangeShapeType="1"/>
                </p:cNvSpPr>
                <p:nvPr/>
              </p:nvSpPr>
              <p:spPr bwMode="auto">
                <a:xfrm>
                  <a:off x="2976" y="2352"/>
                  <a:ext cx="337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84047" name="Oval 31"/>
                <p:cNvSpPr>
                  <a:spLocks noChangeArrowheads="1"/>
                </p:cNvSpPr>
                <p:nvPr/>
              </p:nvSpPr>
              <p:spPr bwMode="auto">
                <a:xfrm>
                  <a:off x="2640" y="2880"/>
                  <a:ext cx="96" cy="9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ja-JP" altLang="en-US" sz="3200" b="1"/>
                </a:p>
              </p:txBody>
            </p:sp>
            <p:sp>
              <p:nvSpPr>
                <p:cNvPr id="84048" name="Oval 32"/>
                <p:cNvSpPr>
                  <a:spLocks noChangeArrowheads="1"/>
                </p:cNvSpPr>
                <p:nvPr/>
              </p:nvSpPr>
              <p:spPr bwMode="auto">
                <a:xfrm>
                  <a:off x="3312" y="2832"/>
                  <a:ext cx="95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ja-JP" altLang="en-US" sz="3200" b="1"/>
                </a:p>
              </p:txBody>
            </p:sp>
          </p:grpSp>
          <p:sp>
            <p:nvSpPr>
              <p:cNvPr id="84020" name="Oval 34"/>
              <p:cNvSpPr>
                <a:spLocks noChangeArrowheads="1"/>
              </p:cNvSpPr>
              <p:nvPr/>
            </p:nvSpPr>
            <p:spPr bwMode="auto">
              <a:xfrm>
                <a:off x="1824" y="336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 sz="3200" b="1"/>
              </a:p>
            </p:txBody>
          </p:sp>
          <p:sp>
            <p:nvSpPr>
              <p:cNvPr id="84021" name="Oval 35"/>
              <p:cNvSpPr>
                <a:spLocks noChangeArrowheads="1"/>
              </p:cNvSpPr>
              <p:nvPr/>
            </p:nvSpPr>
            <p:spPr bwMode="auto">
              <a:xfrm>
                <a:off x="2784" y="340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 sz="3200" b="1"/>
              </a:p>
            </p:txBody>
          </p:sp>
          <p:sp>
            <p:nvSpPr>
              <p:cNvPr id="84022" name="Oval 36"/>
              <p:cNvSpPr>
                <a:spLocks noChangeArrowheads="1"/>
              </p:cNvSpPr>
              <p:nvPr/>
            </p:nvSpPr>
            <p:spPr bwMode="auto">
              <a:xfrm>
                <a:off x="2304" y="340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 sz="3200" b="1"/>
              </a:p>
            </p:txBody>
          </p:sp>
        </p:grpSp>
        <p:sp>
          <p:nvSpPr>
            <p:cNvPr id="84002" name="Rectangle 38"/>
            <p:cNvSpPr>
              <a:spLocks noChangeArrowheads="1"/>
            </p:cNvSpPr>
            <p:nvPr/>
          </p:nvSpPr>
          <p:spPr bwMode="auto">
            <a:xfrm>
              <a:off x="2736" y="1056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a</a:t>
              </a:r>
            </a:p>
          </p:txBody>
        </p:sp>
        <p:sp>
          <p:nvSpPr>
            <p:cNvPr id="84003" name="Rectangle 39"/>
            <p:cNvSpPr>
              <a:spLocks noChangeArrowheads="1"/>
            </p:cNvSpPr>
            <p:nvPr/>
          </p:nvSpPr>
          <p:spPr bwMode="auto">
            <a:xfrm>
              <a:off x="3600" y="1632"/>
              <a:ext cx="432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d</a:t>
              </a:r>
            </a:p>
          </p:txBody>
        </p:sp>
        <p:sp>
          <p:nvSpPr>
            <p:cNvPr id="84004" name="Rectangle 40"/>
            <p:cNvSpPr>
              <a:spLocks noChangeArrowheads="1"/>
            </p:cNvSpPr>
            <p:nvPr/>
          </p:nvSpPr>
          <p:spPr bwMode="auto">
            <a:xfrm>
              <a:off x="2016" y="1728"/>
              <a:ext cx="432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b</a:t>
              </a:r>
            </a:p>
          </p:txBody>
        </p:sp>
        <p:sp>
          <p:nvSpPr>
            <p:cNvPr id="84005" name="Rectangle 41"/>
            <p:cNvSpPr>
              <a:spLocks noChangeArrowheads="1"/>
            </p:cNvSpPr>
            <p:nvPr/>
          </p:nvSpPr>
          <p:spPr bwMode="auto">
            <a:xfrm>
              <a:off x="4176" y="2304"/>
              <a:ext cx="432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i</a:t>
              </a:r>
            </a:p>
          </p:txBody>
        </p:sp>
        <p:sp>
          <p:nvSpPr>
            <p:cNvPr id="84006" name="Rectangle 42"/>
            <p:cNvSpPr>
              <a:spLocks noChangeArrowheads="1"/>
            </p:cNvSpPr>
            <p:nvPr/>
          </p:nvSpPr>
          <p:spPr bwMode="auto">
            <a:xfrm>
              <a:off x="2688" y="3504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p</a:t>
              </a:r>
            </a:p>
          </p:txBody>
        </p:sp>
        <p:sp>
          <p:nvSpPr>
            <p:cNvPr id="84007" name="Rectangle 43"/>
            <p:cNvSpPr>
              <a:spLocks noChangeArrowheads="1"/>
            </p:cNvSpPr>
            <p:nvPr/>
          </p:nvSpPr>
          <p:spPr bwMode="auto">
            <a:xfrm>
              <a:off x="1584" y="3456"/>
              <a:ext cx="432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n</a:t>
              </a:r>
            </a:p>
          </p:txBody>
        </p:sp>
        <p:sp>
          <p:nvSpPr>
            <p:cNvPr id="84008" name="Rectangle 44"/>
            <p:cNvSpPr>
              <a:spLocks noChangeArrowheads="1"/>
            </p:cNvSpPr>
            <p:nvPr/>
          </p:nvSpPr>
          <p:spPr bwMode="auto">
            <a:xfrm>
              <a:off x="2112" y="3504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o</a:t>
              </a:r>
            </a:p>
          </p:txBody>
        </p:sp>
        <p:sp>
          <p:nvSpPr>
            <p:cNvPr id="84009" name="Rectangle 45"/>
            <p:cNvSpPr>
              <a:spLocks noChangeArrowheads="1"/>
            </p:cNvSpPr>
            <p:nvPr/>
          </p:nvSpPr>
          <p:spPr bwMode="auto">
            <a:xfrm>
              <a:off x="3428" y="2948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m</a:t>
              </a:r>
            </a:p>
          </p:txBody>
        </p:sp>
        <p:sp>
          <p:nvSpPr>
            <p:cNvPr id="84010" name="Rectangle 46"/>
            <p:cNvSpPr>
              <a:spLocks noChangeArrowheads="1"/>
            </p:cNvSpPr>
            <p:nvPr/>
          </p:nvSpPr>
          <p:spPr bwMode="auto">
            <a:xfrm>
              <a:off x="3648" y="2448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h</a:t>
              </a:r>
            </a:p>
          </p:txBody>
        </p:sp>
        <p:sp>
          <p:nvSpPr>
            <p:cNvPr id="84011" name="Rectangle 47"/>
            <p:cNvSpPr>
              <a:spLocks noChangeArrowheads="1"/>
            </p:cNvSpPr>
            <p:nvPr/>
          </p:nvSpPr>
          <p:spPr bwMode="auto">
            <a:xfrm>
              <a:off x="2777" y="2948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l</a:t>
              </a:r>
            </a:p>
          </p:txBody>
        </p:sp>
        <p:sp>
          <p:nvSpPr>
            <p:cNvPr id="84012" name="Rectangle 48"/>
            <p:cNvSpPr>
              <a:spLocks noChangeArrowheads="1"/>
            </p:cNvSpPr>
            <p:nvPr/>
          </p:nvSpPr>
          <p:spPr bwMode="auto">
            <a:xfrm>
              <a:off x="2448" y="2448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f</a:t>
              </a:r>
            </a:p>
          </p:txBody>
        </p:sp>
        <p:sp>
          <p:nvSpPr>
            <p:cNvPr id="84013" name="Rectangle 49"/>
            <p:cNvSpPr>
              <a:spLocks noChangeArrowheads="1"/>
            </p:cNvSpPr>
            <p:nvPr/>
          </p:nvSpPr>
          <p:spPr bwMode="auto">
            <a:xfrm>
              <a:off x="1320" y="2908"/>
              <a:ext cx="432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j</a:t>
              </a:r>
            </a:p>
          </p:txBody>
        </p:sp>
        <p:sp>
          <p:nvSpPr>
            <p:cNvPr id="84014" name="Rectangle 50"/>
            <p:cNvSpPr>
              <a:spLocks noChangeArrowheads="1"/>
            </p:cNvSpPr>
            <p:nvPr/>
          </p:nvSpPr>
          <p:spPr bwMode="auto">
            <a:xfrm>
              <a:off x="1680" y="2256"/>
              <a:ext cx="432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e</a:t>
              </a:r>
            </a:p>
          </p:txBody>
        </p:sp>
        <p:sp>
          <p:nvSpPr>
            <p:cNvPr id="84015" name="Rectangle 51"/>
            <p:cNvSpPr>
              <a:spLocks noChangeArrowheads="1"/>
            </p:cNvSpPr>
            <p:nvPr/>
          </p:nvSpPr>
          <p:spPr bwMode="auto">
            <a:xfrm>
              <a:off x="2976" y="2360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g</a:t>
              </a:r>
            </a:p>
          </p:txBody>
        </p:sp>
        <p:sp>
          <p:nvSpPr>
            <p:cNvPr id="84016" name="Line 52"/>
            <p:cNvSpPr>
              <a:spLocks noChangeShapeType="1"/>
            </p:cNvSpPr>
            <p:nvPr/>
          </p:nvSpPr>
          <p:spPr bwMode="auto">
            <a:xfrm>
              <a:off x="2976" y="139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4017" name="Rectangle 53"/>
            <p:cNvSpPr>
              <a:spLocks noChangeArrowheads="1"/>
            </p:cNvSpPr>
            <p:nvPr/>
          </p:nvSpPr>
          <p:spPr bwMode="auto">
            <a:xfrm>
              <a:off x="2784" y="2016"/>
              <a:ext cx="433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c</a:t>
              </a:r>
            </a:p>
          </p:txBody>
        </p:sp>
        <p:sp>
          <p:nvSpPr>
            <p:cNvPr id="84018" name="Oval 54"/>
            <p:cNvSpPr>
              <a:spLocks noChangeArrowheads="1"/>
            </p:cNvSpPr>
            <p:nvPr/>
          </p:nvSpPr>
          <p:spPr bwMode="auto">
            <a:xfrm>
              <a:off x="2928" y="1920"/>
              <a:ext cx="96" cy="9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 sz="3200" b="1"/>
            </a:p>
          </p:txBody>
        </p:sp>
      </p:grpSp>
      <p:sp>
        <p:nvSpPr>
          <p:cNvPr id="83974" name="Rectangle 49"/>
          <p:cNvSpPr>
            <a:spLocks noChangeArrowheads="1"/>
          </p:cNvSpPr>
          <p:nvPr/>
        </p:nvSpPr>
        <p:spPr bwMode="auto">
          <a:xfrm>
            <a:off x="3581400" y="4610100"/>
            <a:ext cx="569913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ja-JP" b="1">
                <a:latin typeface="Tahoma" pitchFamily="34" charset="0"/>
              </a:rPr>
              <a:t>k</a:t>
            </a:r>
          </a:p>
        </p:txBody>
      </p:sp>
      <p:sp>
        <p:nvSpPr>
          <p:cNvPr id="83975" name="Text Box 5"/>
          <p:cNvSpPr txBox="1">
            <a:spLocks noChangeArrowheads="1"/>
          </p:cNvSpPr>
          <p:nvPr/>
        </p:nvSpPr>
        <p:spPr bwMode="auto">
          <a:xfrm>
            <a:off x="6858000" y="26670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64</a:t>
            </a:r>
          </a:p>
        </p:txBody>
      </p:sp>
      <p:sp>
        <p:nvSpPr>
          <p:cNvPr id="83976" name="Oval 12"/>
          <p:cNvSpPr>
            <a:spLocks noChangeArrowheads="1"/>
          </p:cNvSpPr>
          <p:nvPr/>
        </p:nvSpPr>
        <p:spPr bwMode="auto">
          <a:xfrm>
            <a:off x="6858000" y="2590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83977" name="Line 13"/>
          <p:cNvSpPr>
            <a:spLocks noChangeShapeType="1"/>
          </p:cNvSpPr>
          <p:nvPr/>
        </p:nvSpPr>
        <p:spPr bwMode="auto">
          <a:xfrm flipH="1">
            <a:off x="6477000" y="31242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8" name="Line 14"/>
          <p:cNvSpPr>
            <a:spLocks noChangeShapeType="1"/>
          </p:cNvSpPr>
          <p:nvPr/>
        </p:nvSpPr>
        <p:spPr bwMode="auto">
          <a:xfrm>
            <a:off x="7391400" y="31242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9" name="Text Box 23"/>
          <p:cNvSpPr txBox="1">
            <a:spLocks noChangeArrowheads="1"/>
          </p:cNvSpPr>
          <p:nvPr/>
        </p:nvSpPr>
        <p:spPr bwMode="auto">
          <a:xfrm>
            <a:off x="6019800" y="36576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56</a:t>
            </a:r>
          </a:p>
        </p:txBody>
      </p:sp>
      <p:sp>
        <p:nvSpPr>
          <p:cNvPr id="83980" name="Oval 24"/>
          <p:cNvSpPr>
            <a:spLocks noChangeArrowheads="1"/>
          </p:cNvSpPr>
          <p:nvPr/>
        </p:nvSpPr>
        <p:spPr bwMode="auto">
          <a:xfrm>
            <a:off x="6019800" y="3581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83981" name="Line 25"/>
          <p:cNvSpPr>
            <a:spLocks noChangeShapeType="1"/>
          </p:cNvSpPr>
          <p:nvPr/>
        </p:nvSpPr>
        <p:spPr bwMode="auto">
          <a:xfrm flipH="1">
            <a:off x="5638800" y="41148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82" name="Line 26"/>
          <p:cNvSpPr>
            <a:spLocks noChangeShapeType="1"/>
          </p:cNvSpPr>
          <p:nvPr/>
        </p:nvSpPr>
        <p:spPr bwMode="auto">
          <a:xfrm>
            <a:off x="6553200" y="41148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83" name="Text Box 35"/>
          <p:cNvSpPr txBox="1">
            <a:spLocks noChangeArrowheads="1"/>
          </p:cNvSpPr>
          <p:nvPr/>
        </p:nvSpPr>
        <p:spPr bwMode="auto">
          <a:xfrm>
            <a:off x="5334000" y="46482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47</a:t>
            </a:r>
          </a:p>
        </p:txBody>
      </p:sp>
      <p:sp>
        <p:nvSpPr>
          <p:cNvPr id="83984" name="Oval 36"/>
          <p:cNvSpPr>
            <a:spLocks noChangeArrowheads="1"/>
          </p:cNvSpPr>
          <p:nvPr/>
        </p:nvSpPr>
        <p:spPr bwMode="auto">
          <a:xfrm>
            <a:off x="5334000" y="45720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83985" name="Line 37"/>
          <p:cNvSpPr>
            <a:spLocks noChangeShapeType="1"/>
          </p:cNvSpPr>
          <p:nvPr/>
        </p:nvSpPr>
        <p:spPr bwMode="auto">
          <a:xfrm flipH="1">
            <a:off x="5410200" y="51816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86" name="Line 38"/>
          <p:cNvSpPr>
            <a:spLocks noChangeShapeType="1"/>
          </p:cNvSpPr>
          <p:nvPr/>
        </p:nvSpPr>
        <p:spPr bwMode="auto">
          <a:xfrm>
            <a:off x="5791200" y="51816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87" name="Text Box 39"/>
          <p:cNvSpPr txBox="1">
            <a:spLocks noChangeArrowheads="1"/>
          </p:cNvSpPr>
          <p:nvPr/>
        </p:nvSpPr>
        <p:spPr bwMode="auto">
          <a:xfrm>
            <a:off x="6629400" y="46482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59</a:t>
            </a:r>
          </a:p>
        </p:txBody>
      </p:sp>
      <p:sp>
        <p:nvSpPr>
          <p:cNvPr id="83988" name="Oval 40"/>
          <p:cNvSpPr>
            <a:spLocks noChangeArrowheads="1"/>
          </p:cNvSpPr>
          <p:nvPr/>
        </p:nvSpPr>
        <p:spPr bwMode="auto">
          <a:xfrm>
            <a:off x="6629400" y="45720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83989" name="Line 41"/>
          <p:cNvSpPr>
            <a:spLocks noChangeShapeType="1"/>
          </p:cNvSpPr>
          <p:nvPr/>
        </p:nvSpPr>
        <p:spPr bwMode="auto">
          <a:xfrm flipH="1">
            <a:off x="6705600" y="51816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90" name="Line 42"/>
          <p:cNvSpPr>
            <a:spLocks noChangeShapeType="1"/>
          </p:cNvSpPr>
          <p:nvPr/>
        </p:nvSpPr>
        <p:spPr bwMode="auto">
          <a:xfrm>
            <a:off x="7086600" y="51816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91" name="Text Box 43"/>
          <p:cNvSpPr txBox="1">
            <a:spLocks noChangeArrowheads="1"/>
          </p:cNvSpPr>
          <p:nvPr/>
        </p:nvSpPr>
        <p:spPr bwMode="auto">
          <a:xfrm>
            <a:off x="7620000" y="36576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89</a:t>
            </a:r>
          </a:p>
        </p:txBody>
      </p:sp>
      <p:sp>
        <p:nvSpPr>
          <p:cNvPr id="83992" name="Oval 44"/>
          <p:cNvSpPr>
            <a:spLocks noChangeArrowheads="1"/>
          </p:cNvSpPr>
          <p:nvPr/>
        </p:nvSpPr>
        <p:spPr bwMode="auto">
          <a:xfrm>
            <a:off x="7620000" y="3581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83993" name="Line 45"/>
          <p:cNvSpPr>
            <a:spLocks noChangeShapeType="1"/>
          </p:cNvSpPr>
          <p:nvPr/>
        </p:nvSpPr>
        <p:spPr bwMode="auto">
          <a:xfrm flipH="1">
            <a:off x="7696200" y="4191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94" name="Line 46"/>
          <p:cNvSpPr>
            <a:spLocks noChangeShapeType="1"/>
          </p:cNvSpPr>
          <p:nvPr/>
        </p:nvSpPr>
        <p:spPr bwMode="auto">
          <a:xfrm>
            <a:off x="8077200" y="4191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95" name="Line 50"/>
          <p:cNvSpPr>
            <a:spLocks noChangeShapeType="1"/>
          </p:cNvSpPr>
          <p:nvPr/>
        </p:nvSpPr>
        <p:spPr bwMode="auto">
          <a:xfrm>
            <a:off x="5334000" y="54864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96" name="Line 51"/>
          <p:cNvSpPr>
            <a:spLocks noChangeShapeType="1"/>
          </p:cNvSpPr>
          <p:nvPr/>
        </p:nvSpPr>
        <p:spPr bwMode="auto">
          <a:xfrm>
            <a:off x="6629400" y="54864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97" name="Line 52"/>
          <p:cNvSpPr>
            <a:spLocks noChangeShapeType="1"/>
          </p:cNvSpPr>
          <p:nvPr/>
        </p:nvSpPr>
        <p:spPr bwMode="auto">
          <a:xfrm>
            <a:off x="7620000" y="4495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98" name="Line 56"/>
          <p:cNvSpPr>
            <a:spLocks noChangeShapeType="1"/>
          </p:cNvSpPr>
          <p:nvPr/>
        </p:nvSpPr>
        <p:spPr bwMode="auto">
          <a:xfrm flipV="1">
            <a:off x="5867400" y="54864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99" name="Line 57"/>
          <p:cNvSpPr>
            <a:spLocks noChangeShapeType="1"/>
          </p:cNvSpPr>
          <p:nvPr/>
        </p:nvSpPr>
        <p:spPr bwMode="auto">
          <a:xfrm flipV="1">
            <a:off x="7162800" y="54864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4000" name="Line 58"/>
          <p:cNvSpPr>
            <a:spLocks noChangeShapeType="1"/>
          </p:cNvSpPr>
          <p:nvPr/>
        </p:nvSpPr>
        <p:spPr bwMode="auto">
          <a:xfrm flipV="1">
            <a:off x="8153400" y="4495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AU" altLang="ja-JP" u="sng"/>
              <a:t>Binary Tree (BT)</a:t>
            </a:r>
          </a:p>
        </p:txBody>
      </p:sp>
      <p:sp>
        <p:nvSpPr>
          <p:cNvPr id="86019" name="Oval 3"/>
          <p:cNvSpPr>
            <a:spLocks noChangeArrowheads="1"/>
          </p:cNvSpPr>
          <p:nvPr/>
        </p:nvSpPr>
        <p:spPr bwMode="auto">
          <a:xfrm>
            <a:off x="4343400" y="19050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6020" name="Line 4"/>
          <p:cNvSpPr>
            <a:spLocks noChangeShapeType="1"/>
          </p:cNvSpPr>
          <p:nvPr/>
        </p:nvSpPr>
        <p:spPr bwMode="auto">
          <a:xfrm flipH="1">
            <a:off x="2743200" y="2438400"/>
            <a:ext cx="1676400" cy="3048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21" name="Line 5"/>
          <p:cNvSpPr>
            <a:spLocks noChangeShapeType="1"/>
          </p:cNvSpPr>
          <p:nvPr/>
        </p:nvSpPr>
        <p:spPr bwMode="auto">
          <a:xfrm>
            <a:off x="4876800" y="2438400"/>
            <a:ext cx="15240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22" name="Oval 6"/>
          <p:cNvSpPr>
            <a:spLocks noChangeArrowheads="1"/>
          </p:cNvSpPr>
          <p:nvPr/>
        </p:nvSpPr>
        <p:spPr bwMode="auto">
          <a:xfrm>
            <a:off x="2209800" y="26670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6023" name="Line 7"/>
          <p:cNvSpPr>
            <a:spLocks noChangeShapeType="1"/>
          </p:cNvSpPr>
          <p:nvPr/>
        </p:nvSpPr>
        <p:spPr bwMode="auto">
          <a:xfrm flipH="1">
            <a:off x="1600200" y="3200400"/>
            <a:ext cx="6858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24" name="Line 8"/>
          <p:cNvSpPr>
            <a:spLocks noChangeShapeType="1"/>
          </p:cNvSpPr>
          <p:nvPr/>
        </p:nvSpPr>
        <p:spPr bwMode="auto">
          <a:xfrm>
            <a:off x="2743200" y="3200400"/>
            <a:ext cx="609600" cy="533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25" name="Oval 9"/>
          <p:cNvSpPr>
            <a:spLocks noChangeArrowheads="1"/>
          </p:cNvSpPr>
          <p:nvPr/>
        </p:nvSpPr>
        <p:spPr bwMode="auto">
          <a:xfrm>
            <a:off x="6400800" y="26670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6026" name="Line 10"/>
          <p:cNvSpPr>
            <a:spLocks noChangeShapeType="1"/>
          </p:cNvSpPr>
          <p:nvPr/>
        </p:nvSpPr>
        <p:spPr bwMode="auto">
          <a:xfrm flipH="1">
            <a:off x="6019800" y="32004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27" name="Line 11"/>
          <p:cNvSpPr>
            <a:spLocks noChangeShapeType="1"/>
          </p:cNvSpPr>
          <p:nvPr/>
        </p:nvSpPr>
        <p:spPr bwMode="auto">
          <a:xfrm>
            <a:off x="6934200" y="32004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28" name="Oval 12"/>
          <p:cNvSpPr>
            <a:spLocks noChangeArrowheads="1"/>
          </p:cNvSpPr>
          <p:nvPr/>
        </p:nvSpPr>
        <p:spPr bwMode="auto">
          <a:xfrm>
            <a:off x="1143000" y="3581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6029" name="Line 13"/>
          <p:cNvSpPr>
            <a:spLocks noChangeShapeType="1"/>
          </p:cNvSpPr>
          <p:nvPr/>
        </p:nvSpPr>
        <p:spPr bwMode="auto">
          <a:xfrm flipH="1">
            <a:off x="838200" y="41148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30" name="Line 14"/>
          <p:cNvSpPr>
            <a:spLocks noChangeShapeType="1"/>
          </p:cNvSpPr>
          <p:nvPr/>
        </p:nvSpPr>
        <p:spPr bwMode="auto">
          <a:xfrm>
            <a:off x="1600200" y="41910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31" name="Oval 15"/>
          <p:cNvSpPr>
            <a:spLocks noChangeArrowheads="1"/>
          </p:cNvSpPr>
          <p:nvPr/>
        </p:nvSpPr>
        <p:spPr bwMode="auto">
          <a:xfrm>
            <a:off x="3276600" y="36576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6032" name="Line 16"/>
          <p:cNvSpPr>
            <a:spLocks noChangeShapeType="1"/>
          </p:cNvSpPr>
          <p:nvPr/>
        </p:nvSpPr>
        <p:spPr bwMode="auto">
          <a:xfrm flipH="1">
            <a:off x="3124200" y="4191000"/>
            <a:ext cx="2286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33" name="Line 17"/>
          <p:cNvSpPr>
            <a:spLocks noChangeShapeType="1"/>
          </p:cNvSpPr>
          <p:nvPr/>
        </p:nvSpPr>
        <p:spPr bwMode="auto">
          <a:xfrm>
            <a:off x="3810000" y="41910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34" name="Oval 18"/>
          <p:cNvSpPr>
            <a:spLocks noChangeArrowheads="1"/>
          </p:cNvSpPr>
          <p:nvPr/>
        </p:nvSpPr>
        <p:spPr bwMode="auto">
          <a:xfrm>
            <a:off x="5562600" y="36576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6035" name="Line 19"/>
          <p:cNvSpPr>
            <a:spLocks noChangeShapeType="1"/>
          </p:cNvSpPr>
          <p:nvPr/>
        </p:nvSpPr>
        <p:spPr bwMode="auto">
          <a:xfrm flipH="1">
            <a:off x="5181600" y="41910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36" name="Line 20"/>
          <p:cNvSpPr>
            <a:spLocks noChangeShapeType="1"/>
          </p:cNvSpPr>
          <p:nvPr/>
        </p:nvSpPr>
        <p:spPr bwMode="auto">
          <a:xfrm>
            <a:off x="6096000" y="41910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37" name="Oval 21"/>
          <p:cNvSpPr>
            <a:spLocks noChangeArrowheads="1"/>
          </p:cNvSpPr>
          <p:nvPr/>
        </p:nvSpPr>
        <p:spPr bwMode="auto">
          <a:xfrm>
            <a:off x="1676400" y="4648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6038" name="Line 22"/>
          <p:cNvSpPr>
            <a:spLocks noChangeShapeType="1"/>
          </p:cNvSpPr>
          <p:nvPr/>
        </p:nvSpPr>
        <p:spPr bwMode="auto">
          <a:xfrm flipH="1">
            <a:off x="1676400" y="52578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39" name="Line 23"/>
          <p:cNvSpPr>
            <a:spLocks noChangeShapeType="1"/>
          </p:cNvSpPr>
          <p:nvPr/>
        </p:nvSpPr>
        <p:spPr bwMode="auto">
          <a:xfrm>
            <a:off x="2133600" y="52578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40" name="Oval 24"/>
          <p:cNvSpPr>
            <a:spLocks noChangeArrowheads="1"/>
          </p:cNvSpPr>
          <p:nvPr/>
        </p:nvSpPr>
        <p:spPr bwMode="auto">
          <a:xfrm>
            <a:off x="2895600" y="4648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6041" name="Line 25"/>
          <p:cNvSpPr>
            <a:spLocks noChangeShapeType="1"/>
          </p:cNvSpPr>
          <p:nvPr/>
        </p:nvSpPr>
        <p:spPr bwMode="auto">
          <a:xfrm flipH="1">
            <a:off x="2971800" y="52578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42" name="Line 26"/>
          <p:cNvSpPr>
            <a:spLocks noChangeShapeType="1"/>
          </p:cNvSpPr>
          <p:nvPr/>
        </p:nvSpPr>
        <p:spPr bwMode="auto">
          <a:xfrm>
            <a:off x="3352800" y="52578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43" name="Oval 27"/>
          <p:cNvSpPr>
            <a:spLocks noChangeArrowheads="1"/>
          </p:cNvSpPr>
          <p:nvPr/>
        </p:nvSpPr>
        <p:spPr bwMode="auto">
          <a:xfrm>
            <a:off x="4876800" y="4648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6044" name="Line 28"/>
          <p:cNvSpPr>
            <a:spLocks noChangeShapeType="1"/>
          </p:cNvSpPr>
          <p:nvPr/>
        </p:nvSpPr>
        <p:spPr bwMode="auto">
          <a:xfrm flipH="1">
            <a:off x="4953000" y="52578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45" name="Line 29"/>
          <p:cNvSpPr>
            <a:spLocks noChangeShapeType="1"/>
          </p:cNvSpPr>
          <p:nvPr/>
        </p:nvSpPr>
        <p:spPr bwMode="auto">
          <a:xfrm>
            <a:off x="5334000" y="52578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46" name="Oval 30"/>
          <p:cNvSpPr>
            <a:spLocks noChangeArrowheads="1"/>
          </p:cNvSpPr>
          <p:nvPr/>
        </p:nvSpPr>
        <p:spPr bwMode="auto">
          <a:xfrm>
            <a:off x="6172200" y="4648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6047" name="Line 31"/>
          <p:cNvSpPr>
            <a:spLocks noChangeShapeType="1"/>
          </p:cNvSpPr>
          <p:nvPr/>
        </p:nvSpPr>
        <p:spPr bwMode="auto">
          <a:xfrm flipH="1">
            <a:off x="6248400" y="52578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48" name="Line 32"/>
          <p:cNvSpPr>
            <a:spLocks noChangeShapeType="1"/>
          </p:cNvSpPr>
          <p:nvPr/>
        </p:nvSpPr>
        <p:spPr bwMode="auto">
          <a:xfrm>
            <a:off x="6629400" y="52578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49" name="Oval 33"/>
          <p:cNvSpPr>
            <a:spLocks noChangeArrowheads="1"/>
          </p:cNvSpPr>
          <p:nvPr/>
        </p:nvSpPr>
        <p:spPr bwMode="auto">
          <a:xfrm>
            <a:off x="7162800" y="36576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6050" name="Line 34"/>
          <p:cNvSpPr>
            <a:spLocks noChangeShapeType="1"/>
          </p:cNvSpPr>
          <p:nvPr/>
        </p:nvSpPr>
        <p:spPr bwMode="auto">
          <a:xfrm flipH="1">
            <a:off x="7239000" y="42672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51" name="Line 35"/>
          <p:cNvSpPr>
            <a:spLocks noChangeShapeType="1"/>
          </p:cNvSpPr>
          <p:nvPr/>
        </p:nvSpPr>
        <p:spPr bwMode="auto">
          <a:xfrm>
            <a:off x="7620000" y="42672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52" name="Line 36"/>
          <p:cNvSpPr>
            <a:spLocks noChangeShapeType="1"/>
          </p:cNvSpPr>
          <p:nvPr/>
        </p:nvSpPr>
        <p:spPr bwMode="auto">
          <a:xfrm>
            <a:off x="762000" y="4495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53" name="Line 37"/>
          <p:cNvSpPr>
            <a:spLocks noChangeShapeType="1"/>
          </p:cNvSpPr>
          <p:nvPr/>
        </p:nvSpPr>
        <p:spPr bwMode="auto">
          <a:xfrm>
            <a:off x="1600200" y="55626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54" name="Line 38"/>
          <p:cNvSpPr>
            <a:spLocks noChangeShapeType="1"/>
          </p:cNvSpPr>
          <p:nvPr/>
        </p:nvSpPr>
        <p:spPr bwMode="auto">
          <a:xfrm>
            <a:off x="2895600" y="55626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55" name="Line 39"/>
          <p:cNvSpPr>
            <a:spLocks noChangeShapeType="1"/>
          </p:cNvSpPr>
          <p:nvPr/>
        </p:nvSpPr>
        <p:spPr bwMode="auto">
          <a:xfrm>
            <a:off x="4876800" y="55626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56" name="Line 40"/>
          <p:cNvSpPr>
            <a:spLocks noChangeShapeType="1"/>
          </p:cNvSpPr>
          <p:nvPr/>
        </p:nvSpPr>
        <p:spPr bwMode="auto">
          <a:xfrm>
            <a:off x="6172200" y="55626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57" name="Line 41"/>
          <p:cNvSpPr>
            <a:spLocks noChangeShapeType="1"/>
          </p:cNvSpPr>
          <p:nvPr/>
        </p:nvSpPr>
        <p:spPr bwMode="auto">
          <a:xfrm>
            <a:off x="7162800" y="4572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58" name="Line 42"/>
          <p:cNvSpPr>
            <a:spLocks noChangeShapeType="1"/>
          </p:cNvSpPr>
          <p:nvPr/>
        </p:nvSpPr>
        <p:spPr bwMode="auto">
          <a:xfrm flipV="1">
            <a:off x="4038600" y="4572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59" name="Line 43"/>
          <p:cNvSpPr>
            <a:spLocks noChangeShapeType="1"/>
          </p:cNvSpPr>
          <p:nvPr/>
        </p:nvSpPr>
        <p:spPr bwMode="auto">
          <a:xfrm flipV="1">
            <a:off x="2209800" y="55626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60" name="Line 44"/>
          <p:cNvSpPr>
            <a:spLocks noChangeShapeType="1"/>
          </p:cNvSpPr>
          <p:nvPr/>
        </p:nvSpPr>
        <p:spPr bwMode="auto">
          <a:xfrm flipV="1">
            <a:off x="3429000" y="55626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61" name="Line 45"/>
          <p:cNvSpPr>
            <a:spLocks noChangeShapeType="1"/>
          </p:cNvSpPr>
          <p:nvPr/>
        </p:nvSpPr>
        <p:spPr bwMode="auto">
          <a:xfrm flipV="1">
            <a:off x="5410200" y="55626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62" name="Line 46"/>
          <p:cNvSpPr>
            <a:spLocks noChangeShapeType="1"/>
          </p:cNvSpPr>
          <p:nvPr/>
        </p:nvSpPr>
        <p:spPr bwMode="auto">
          <a:xfrm flipV="1">
            <a:off x="6705600" y="55626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63" name="Line 47"/>
          <p:cNvSpPr>
            <a:spLocks noChangeShapeType="1"/>
          </p:cNvSpPr>
          <p:nvPr/>
        </p:nvSpPr>
        <p:spPr bwMode="auto">
          <a:xfrm flipV="1">
            <a:off x="7696200" y="4572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6064" name="Text Box 48"/>
          <p:cNvSpPr txBox="1">
            <a:spLocks noChangeArrowheads="1"/>
          </p:cNvSpPr>
          <p:nvPr/>
        </p:nvSpPr>
        <p:spPr bwMode="auto">
          <a:xfrm>
            <a:off x="685800" y="1219200"/>
            <a:ext cx="7848600" cy="579438"/>
          </a:xfrm>
          <a:prstGeom prst="rect">
            <a:avLst/>
          </a:prstGeom>
          <a:noFill/>
          <a:ln w="25400">
            <a:solidFill>
              <a:srgbClr val="090409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AU" altLang="ja-JP" sz="3200">
                <a:solidFill>
                  <a:srgbClr val="090409"/>
                </a:solidFill>
              </a:rPr>
              <a:t> Each node can have </a:t>
            </a:r>
            <a:r>
              <a:rPr lang="en-AU" altLang="ja-JP" sz="3200">
                <a:solidFill>
                  <a:srgbClr val="FF0000"/>
                </a:solidFill>
              </a:rPr>
              <a:t>at most 2 </a:t>
            </a:r>
            <a:r>
              <a:rPr lang="en-AU" altLang="ja-JP" sz="3200">
                <a:solidFill>
                  <a:srgbClr val="090409"/>
                </a:solidFill>
              </a:rPr>
              <a:t>children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457200"/>
            <a:ext cx="8226425" cy="914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>
                <a:latin typeface="Helvetica" charset="0"/>
                <a:ea typeface="+mj-ea"/>
                <a:cs typeface="+mj-cs"/>
              </a:rPr>
              <a:t>Binary Tree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752600"/>
            <a:ext cx="8226425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ja-JP" sz="2800">
                <a:latin typeface="Helvetica" charset="0"/>
                <a:cs typeface="Times New Roman" pitchFamily="18" charset="0"/>
              </a:rPr>
              <a:t>Binary tree with 9 nodes.</a:t>
            </a:r>
          </a:p>
        </p:txBody>
      </p:sp>
      <p:grpSp>
        <p:nvGrpSpPr>
          <p:cNvPr id="88068" name="Group 4"/>
          <p:cNvGrpSpPr>
            <a:grpSpLocks/>
          </p:cNvGrpSpPr>
          <p:nvPr/>
        </p:nvGrpSpPr>
        <p:grpSpPr bwMode="auto">
          <a:xfrm>
            <a:off x="4114800" y="2438400"/>
            <a:ext cx="457200" cy="457200"/>
            <a:chOff x="1152" y="1440"/>
            <a:chExt cx="288" cy="288"/>
          </a:xfrm>
        </p:grpSpPr>
        <p:sp>
          <p:nvSpPr>
            <p:cNvPr id="88096" name="Oval 5"/>
            <p:cNvSpPr>
              <a:spLocks noChangeArrowheads="1"/>
            </p:cNvSpPr>
            <p:nvPr/>
          </p:nvSpPr>
          <p:spPr bwMode="auto">
            <a:xfrm>
              <a:off x="1152" y="14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88097" name="Text Box 6"/>
            <p:cNvSpPr txBox="1">
              <a:spLocks noChangeArrowheads="1"/>
            </p:cNvSpPr>
            <p:nvPr/>
          </p:nvSpPr>
          <p:spPr bwMode="auto">
            <a:xfrm>
              <a:off x="1200" y="1449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A</a:t>
              </a:r>
            </a:p>
          </p:txBody>
        </p:sp>
      </p:grpSp>
      <p:grpSp>
        <p:nvGrpSpPr>
          <p:cNvPr id="88069" name="Group 7"/>
          <p:cNvGrpSpPr>
            <a:grpSpLocks/>
          </p:cNvGrpSpPr>
          <p:nvPr/>
        </p:nvGrpSpPr>
        <p:grpSpPr bwMode="auto">
          <a:xfrm>
            <a:off x="2743200" y="3200400"/>
            <a:ext cx="457200" cy="457200"/>
            <a:chOff x="1248" y="1536"/>
            <a:chExt cx="288" cy="288"/>
          </a:xfrm>
        </p:grpSpPr>
        <p:sp>
          <p:nvSpPr>
            <p:cNvPr id="88094" name="Oval 8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88095" name="Text Box 9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B</a:t>
              </a:r>
            </a:p>
          </p:txBody>
        </p:sp>
      </p:grpSp>
      <p:sp>
        <p:nvSpPr>
          <p:cNvPr id="88070" name="Oval 10"/>
          <p:cNvSpPr>
            <a:spLocks noChangeArrowheads="1"/>
          </p:cNvSpPr>
          <p:nvPr/>
        </p:nvSpPr>
        <p:spPr bwMode="auto">
          <a:xfrm>
            <a:off x="2209800" y="4114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8071" name="Text Box 11"/>
          <p:cNvSpPr txBox="1">
            <a:spLocks noChangeArrowheads="1"/>
          </p:cNvSpPr>
          <p:nvPr/>
        </p:nvSpPr>
        <p:spPr bwMode="auto">
          <a:xfrm>
            <a:off x="2286000" y="41290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D</a:t>
            </a:r>
          </a:p>
        </p:txBody>
      </p:sp>
      <p:sp>
        <p:nvSpPr>
          <p:cNvPr id="88072" name="Oval 12"/>
          <p:cNvSpPr>
            <a:spLocks noChangeArrowheads="1"/>
          </p:cNvSpPr>
          <p:nvPr/>
        </p:nvSpPr>
        <p:spPr bwMode="auto">
          <a:xfrm>
            <a:off x="5486400" y="4953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8073" name="Text Box 13"/>
          <p:cNvSpPr txBox="1">
            <a:spLocks noChangeArrowheads="1"/>
          </p:cNvSpPr>
          <p:nvPr/>
        </p:nvSpPr>
        <p:spPr bwMode="auto">
          <a:xfrm>
            <a:off x="5562600" y="49672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H</a:t>
            </a:r>
          </a:p>
        </p:txBody>
      </p:sp>
      <p:grpSp>
        <p:nvGrpSpPr>
          <p:cNvPr id="88074" name="Group 14"/>
          <p:cNvGrpSpPr>
            <a:grpSpLocks/>
          </p:cNvGrpSpPr>
          <p:nvPr/>
        </p:nvGrpSpPr>
        <p:grpSpPr bwMode="auto">
          <a:xfrm>
            <a:off x="5486400" y="3200400"/>
            <a:ext cx="457200" cy="457200"/>
            <a:chOff x="1248" y="1536"/>
            <a:chExt cx="288" cy="288"/>
          </a:xfrm>
        </p:grpSpPr>
        <p:sp>
          <p:nvSpPr>
            <p:cNvPr id="88092" name="Oval 15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88093" name="Text Box 16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C</a:t>
              </a:r>
            </a:p>
          </p:txBody>
        </p:sp>
      </p:grpSp>
      <p:grpSp>
        <p:nvGrpSpPr>
          <p:cNvPr id="88075" name="Group 17"/>
          <p:cNvGrpSpPr>
            <a:grpSpLocks/>
          </p:cNvGrpSpPr>
          <p:nvPr/>
        </p:nvGrpSpPr>
        <p:grpSpPr bwMode="auto">
          <a:xfrm>
            <a:off x="3352800" y="4114800"/>
            <a:ext cx="457200" cy="457200"/>
            <a:chOff x="1248" y="1536"/>
            <a:chExt cx="288" cy="288"/>
          </a:xfrm>
        </p:grpSpPr>
        <p:sp>
          <p:nvSpPr>
            <p:cNvPr id="88090" name="Oval 18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88091" name="Text Box 19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E</a:t>
              </a:r>
            </a:p>
          </p:txBody>
        </p:sp>
      </p:grpSp>
      <p:sp>
        <p:nvSpPr>
          <p:cNvPr id="88076" name="Oval 20"/>
          <p:cNvSpPr>
            <a:spLocks noChangeArrowheads="1"/>
          </p:cNvSpPr>
          <p:nvPr/>
        </p:nvSpPr>
        <p:spPr bwMode="auto">
          <a:xfrm>
            <a:off x="60960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8077" name="Text Box 21"/>
          <p:cNvSpPr txBox="1">
            <a:spLocks noChangeArrowheads="1"/>
          </p:cNvSpPr>
          <p:nvPr/>
        </p:nvSpPr>
        <p:spPr bwMode="auto">
          <a:xfrm>
            <a:off x="6172200" y="40528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F</a:t>
            </a:r>
          </a:p>
        </p:txBody>
      </p:sp>
      <p:sp>
        <p:nvSpPr>
          <p:cNvPr id="88078" name="Oval 22"/>
          <p:cNvSpPr>
            <a:spLocks noChangeArrowheads="1"/>
          </p:cNvSpPr>
          <p:nvPr/>
        </p:nvSpPr>
        <p:spPr bwMode="auto">
          <a:xfrm>
            <a:off x="3048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8079" name="Text Box 23"/>
          <p:cNvSpPr txBox="1">
            <a:spLocks noChangeArrowheads="1"/>
          </p:cNvSpPr>
          <p:nvPr/>
        </p:nvSpPr>
        <p:spPr bwMode="auto">
          <a:xfrm>
            <a:off x="3124200" y="50434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G</a:t>
            </a:r>
          </a:p>
        </p:txBody>
      </p:sp>
      <p:sp>
        <p:nvSpPr>
          <p:cNvPr id="88080" name="Oval 24"/>
          <p:cNvSpPr>
            <a:spLocks noChangeArrowheads="1"/>
          </p:cNvSpPr>
          <p:nvPr/>
        </p:nvSpPr>
        <p:spPr bwMode="auto">
          <a:xfrm>
            <a:off x="6705600" y="4953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8081" name="Text Box 25"/>
          <p:cNvSpPr txBox="1">
            <a:spLocks noChangeArrowheads="1"/>
          </p:cNvSpPr>
          <p:nvPr/>
        </p:nvSpPr>
        <p:spPr bwMode="auto">
          <a:xfrm>
            <a:off x="6781800" y="49672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I</a:t>
            </a:r>
          </a:p>
        </p:txBody>
      </p:sp>
      <p:sp>
        <p:nvSpPr>
          <p:cNvPr id="88082" name="Line 26"/>
          <p:cNvSpPr>
            <a:spLocks noChangeShapeType="1"/>
          </p:cNvSpPr>
          <p:nvPr/>
        </p:nvSpPr>
        <p:spPr bwMode="auto">
          <a:xfrm flipH="1">
            <a:off x="3124200" y="2743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83" name="Line 27"/>
          <p:cNvSpPr>
            <a:spLocks noChangeShapeType="1"/>
          </p:cNvSpPr>
          <p:nvPr/>
        </p:nvSpPr>
        <p:spPr bwMode="auto">
          <a:xfrm>
            <a:off x="4572000" y="2743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84" name="Line 28"/>
          <p:cNvSpPr>
            <a:spLocks noChangeShapeType="1"/>
          </p:cNvSpPr>
          <p:nvPr/>
        </p:nvSpPr>
        <p:spPr bwMode="auto">
          <a:xfrm flipH="1">
            <a:off x="2514600" y="3581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85" name="Line 29"/>
          <p:cNvSpPr>
            <a:spLocks noChangeShapeType="1"/>
          </p:cNvSpPr>
          <p:nvPr/>
        </p:nvSpPr>
        <p:spPr bwMode="auto">
          <a:xfrm>
            <a:off x="3124200" y="35814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86" name="Line 30"/>
          <p:cNvSpPr>
            <a:spLocks noChangeShapeType="1"/>
          </p:cNvSpPr>
          <p:nvPr/>
        </p:nvSpPr>
        <p:spPr bwMode="auto">
          <a:xfrm flipH="1">
            <a:off x="3276600" y="4572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87" name="Line 31"/>
          <p:cNvSpPr>
            <a:spLocks noChangeShapeType="1"/>
          </p:cNvSpPr>
          <p:nvPr/>
        </p:nvSpPr>
        <p:spPr bwMode="auto">
          <a:xfrm>
            <a:off x="5867400" y="35814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88" name="Line 32"/>
          <p:cNvSpPr>
            <a:spLocks noChangeShapeType="1"/>
          </p:cNvSpPr>
          <p:nvPr/>
        </p:nvSpPr>
        <p:spPr bwMode="auto">
          <a:xfrm flipH="1">
            <a:off x="5791200" y="4419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089" name="Line 33"/>
          <p:cNvSpPr>
            <a:spLocks noChangeShapeType="1"/>
          </p:cNvSpPr>
          <p:nvPr/>
        </p:nvSpPr>
        <p:spPr bwMode="auto">
          <a:xfrm>
            <a:off x="6477000" y="4419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Freeform 2"/>
          <p:cNvSpPr>
            <a:spLocks/>
          </p:cNvSpPr>
          <p:nvPr/>
        </p:nvSpPr>
        <p:spPr bwMode="auto">
          <a:xfrm>
            <a:off x="4648200" y="2768600"/>
            <a:ext cx="3213100" cy="3784600"/>
          </a:xfrm>
          <a:custGeom>
            <a:avLst/>
            <a:gdLst>
              <a:gd name="T0" fmla="*/ 2147483646 w 2024"/>
              <a:gd name="T1" fmla="*/ 2147483646 h 2384"/>
              <a:gd name="T2" fmla="*/ 2147483646 w 2024"/>
              <a:gd name="T3" fmla="*/ 2147483646 h 2384"/>
              <a:gd name="T4" fmla="*/ 2147483646 w 2024"/>
              <a:gd name="T5" fmla="*/ 2147483646 h 2384"/>
              <a:gd name="T6" fmla="*/ 2147483646 w 2024"/>
              <a:gd name="T7" fmla="*/ 2147483646 h 2384"/>
              <a:gd name="T8" fmla="*/ 2147483646 w 2024"/>
              <a:gd name="T9" fmla="*/ 2147483646 h 2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24"/>
              <a:gd name="T16" fmla="*/ 0 h 2384"/>
              <a:gd name="T17" fmla="*/ 2024 w 2024"/>
              <a:gd name="T18" fmla="*/ 2384 h 23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24" h="2384">
                <a:moveTo>
                  <a:pt x="312" y="296"/>
                </a:moveTo>
                <a:cubicBezTo>
                  <a:pt x="184" y="592"/>
                  <a:pt x="0" y="1952"/>
                  <a:pt x="264" y="2168"/>
                </a:cubicBezTo>
                <a:cubicBezTo>
                  <a:pt x="528" y="2384"/>
                  <a:pt x="1768" y="1888"/>
                  <a:pt x="1896" y="1592"/>
                </a:cubicBezTo>
                <a:cubicBezTo>
                  <a:pt x="2024" y="1296"/>
                  <a:pt x="1296" y="608"/>
                  <a:pt x="1032" y="392"/>
                </a:cubicBezTo>
                <a:cubicBezTo>
                  <a:pt x="768" y="176"/>
                  <a:pt x="440" y="0"/>
                  <a:pt x="312" y="296"/>
                </a:cubicBezTo>
                <a:close/>
              </a:path>
            </a:pathLst>
          </a:cu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15" name="Freeform 3"/>
          <p:cNvSpPr>
            <a:spLocks/>
          </p:cNvSpPr>
          <p:nvPr/>
        </p:nvSpPr>
        <p:spPr bwMode="auto">
          <a:xfrm>
            <a:off x="990600" y="2667000"/>
            <a:ext cx="3771900" cy="3683000"/>
          </a:xfrm>
          <a:custGeom>
            <a:avLst/>
            <a:gdLst>
              <a:gd name="T0" fmla="*/ 2147483646 w 2376"/>
              <a:gd name="T1" fmla="*/ 2147483646 h 2320"/>
              <a:gd name="T2" fmla="*/ 2147483646 w 2376"/>
              <a:gd name="T3" fmla="*/ 2147483646 h 2320"/>
              <a:gd name="T4" fmla="*/ 2147483646 w 2376"/>
              <a:gd name="T5" fmla="*/ 2147483646 h 2320"/>
              <a:gd name="T6" fmla="*/ 2147483646 w 2376"/>
              <a:gd name="T7" fmla="*/ 2147483646 h 2320"/>
              <a:gd name="T8" fmla="*/ 2147483646 w 2376"/>
              <a:gd name="T9" fmla="*/ 2147483646 h 23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76"/>
              <a:gd name="T16" fmla="*/ 0 h 2320"/>
              <a:gd name="T17" fmla="*/ 2376 w 2376"/>
              <a:gd name="T18" fmla="*/ 2320 h 23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76" h="2320">
                <a:moveTo>
                  <a:pt x="1696" y="272"/>
                </a:moveTo>
                <a:cubicBezTo>
                  <a:pt x="1488" y="0"/>
                  <a:pt x="1128" y="240"/>
                  <a:pt x="880" y="464"/>
                </a:cubicBezTo>
                <a:cubicBezTo>
                  <a:pt x="632" y="688"/>
                  <a:pt x="0" y="1344"/>
                  <a:pt x="208" y="1616"/>
                </a:cubicBezTo>
                <a:cubicBezTo>
                  <a:pt x="416" y="1888"/>
                  <a:pt x="1880" y="2320"/>
                  <a:pt x="2128" y="2096"/>
                </a:cubicBezTo>
                <a:cubicBezTo>
                  <a:pt x="2376" y="1872"/>
                  <a:pt x="1904" y="544"/>
                  <a:pt x="1696" y="272"/>
                </a:cubicBezTo>
                <a:close/>
              </a:path>
            </a:pathLst>
          </a:cu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16" name="Oval 4"/>
          <p:cNvSpPr>
            <a:spLocks noChangeArrowheads="1"/>
          </p:cNvSpPr>
          <p:nvPr/>
        </p:nvSpPr>
        <p:spPr bwMode="auto">
          <a:xfrm>
            <a:off x="3962400" y="2235200"/>
            <a:ext cx="762000" cy="762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01093" name="Rectangle 5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>
                <a:latin typeface="Helvetica" charset="0"/>
                <a:ea typeface="+mj-ea"/>
                <a:cs typeface="+mj-cs"/>
              </a:rPr>
              <a:t>Binary Tree</a:t>
            </a:r>
          </a:p>
        </p:txBody>
      </p:sp>
      <p:grpSp>
        <p:nvGrpSpPr>
          <p:cNvPr id="90118" name="Group 7"/>
          <p:cNvGrpSpPr>
            <a:grpSpLocks/>
          </p:cNvGrpSpPr>
          <p:nvPr/>
        </p:nvGrpSpPr>
        <p:grpSpPr bwMode="auto">
          <a:xfrm>
            <a:off x="4114800" y="2387600"/>
            <a:ext cx="457200" cy="457200"/>
            <a:chOff x="1152" y="1440"/>
            <a:chExt cx="288" cy="288"/>
          </a:xfrm>
        </p:grpSpPr>
        <p:sp>
          <p:nvSpPr>
            <p:cNvPr id="90152" name="Oval 8"/>
            <p:cNvSpPr>
              <a:spLocks noChangeArrowheads="1"/>
            </p:cNvSpPr>
            <p:nvPr/>
          </p:nvSpPr>
          <p:spPr bwMode="auto">
            <a:xfrm>
              <a:off x="1152" y="14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90153" name="Text Box 9"/>
            <p:cNvSpPr txBox="1">
              <a:spLocks noChangeArrowheads="1"/>
            </p:cNvSpPr>
            <p:nvPr/>
          </p:nvSpPr>
          <p:spPr bwMode="auto">
            <a:xfrm>
              <a:off x="1200" y="1449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A</a:t>
              </a:r>
            </a:p>
          </p:txBody>
        </p:sp>
      </p:grpSp>
      <p:grpSp>
        <p:nvGrpSpPr>
          <p:cNvPr id="90119" name="Group 10"/>
          <p:cNvGrpSpPr>
            <a:grpSpLocks/>
          </p:cNvGrpSpPr>
          <p:nvPr/>
        </p:nvGrpSpPr>
        <p:grpSpPr bwMode="auto">
          <a:xfrm>
            <a:off x="2743200" y="3149600"/>
            <a:ext cx="457200" cy="457200"/>
            <a:chOff x="1248" y="1536"/>
            <a:chExt cx="288" cy="288"/>
          </a:xfrm>
        </p:grpSpPr>
        <p:sp>
          <p:nvSpPr>
            <p:cNvPr id="90150" name="Oval 11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90151" name="Text Box 12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B</a:t>
              </a:r>
            </a:p>
          </p:txBody>
        </p:sp>
      </p:grpSp>
      <p:sp>
        <p:nvSpPr>
          <p:cNvPr id="90120" name="Oval 13"/>
          <p:cNvSpPr>
            <a:spLocks noChangeArrowheads="1"/>
          </p:cNvSpPr>
          <p:nvPr/>
        </p:nvSpPr>
        <p:spPr bwMode="auto">
          <a:xfrm>
            <a:off x="2209800" y="4064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90121" name="Text Box 14"/>
          <p:cNvSpPr txBox="1">
            <a:spLocks noChangeArrowheads="1"/>
          </p:cNvSpPr>
          <p:nvPr/>
        </p:nvSpPr>
        <p:spPr bwMode="auto">
          <a:xfrm>
            <a:off x="2286000" y="40782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D</a:t>
            </a:r>
          </a:p>
        </p:txBody>
      </p:sp>
      <p:sp>
        <p:nvSpPr>
          <p:cNvPr id="90122" name="Oval 15"/>
          <p:cNvSpPr>
            <a:spLocks noChangeArrowheads="1"/>
          </p:cNvSpPr>
          <p:nvPr/>
        </p:nvSpPr>
        <p:spPr bwMode="auto">
          <a:xfrm>
            <a:off x="5486400" y="4902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90123" name="Text Box 16"/>
          <p:cNvSpPr txBox="1">
            <a:spLocks noChangeArrowheads="1"/>
          </p:cNvSpPr>
          <p:nvPr/>
        </p:nvSpPr>
        <p:spPr bwMode="auto">
          <a:xfrm>
            <a:off x="5562600" y="49164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H</a:t>
            </a:r>
          </a:p>
        </p:txBody>
      </p:sp>
      <p:grpSp>
        <p:nvGrpSpPr>
          <p:cNvPr id="90124" name="Group 17"/>
          <p:cNvGrpSpPr>
            <a:grpSpLocks/>
          </p:cNvGrpSpPr>
          <p:nvPr/>
        </p:nvGrpSpPr>
        <p:grpSpPr bwMode="auto">
          <a:xfrm>
            <a:off x="5486400" y="3149600"/>
            <a:ext cx="457200" cy="457200"/>
            <a:chOff x="1248" y="1536"/>
            <a:chExt cx="288" cy="288"/>
          </a:xfrm>
        </p:grpSpPr>
        <p:sp>
          <p:nvSpPr>
            <p:cNvPr id="90148" name="Oval 18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90149" name="Text Box 19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C</a:t>
              </a:r>
            </a:p>
          </p:txBody>
        </p:sp>
      </p:grpSp>
      <p:grpSp>
        <p:nvGrpSpPr>
          <p:cNvPr id="90125" name="Group 20"/>
          <p:cNvGrpSpPr>
            <a:grpSpLocks/>
          </p:cNvGrpSpPr>
          <p:nvPr/>
        </p:nvGrpSpPr>
        <p:grpSpPr bwMode="auto">
          <a:xfrm>
            <a:off x="3352800" y="4064000"/>
            <a:ext cx="457200" cy="457200"/>
            <a:chOff x="1248" y="1536"/>
            <a:chExt cx="288" cy="288"/>
          </a:xfrm>
        </p:grpSpPr>
        <p:sp>
          <p:nvSpPr>
            <p:cNvPr id="90146" name="Oval 21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90147" name="Text Box 22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E</a:t>
              </a:r>
            </a:p>
          </p:txBody>
        </p:sp>
      </p:grpSp>
      <p:sp>
        <p:nvSpPr>
          <p:cNvPr id="90126" name="Oval 23"/>
          <p:cNvSpPr>
            <a:spLocks noChangeArrowheads="1"/>
          </p:cNvSpPr>
          <p:nvPr/>
        </p:nvSpPr>
        <p:spPr bwMode="auto">
          <a:xfrm>
            <a:off x="6096000" y="398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90127" name="Text Box 24"/>
          <p:cNvSpPr txBox="1">
            <a:spLocks noChangeArrowheads="1"/>
          </p:cNvSpPr>
          <p:nvPr/>
        </p:nvSpPr>
        <p:spPr bwMode="auto">
          <a:xfrm>
            <a:off x="6172200" y="40020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F</a:t>
            </a:r>
          </a:p>
        </p:txBody>
      </p:sp>
      <p:sp>
        <p:nvSpPr>
          <p:cNvPr id="90128" name="Oval 25"/>
          <p:cNvSpPr>
            <a:spLocks noChangeArrowheads="1"/>
          </p:cNvSpPr>
          <p:nvPr/>
        </p:nvSpPr>
        <p:spPr bwMode="auto">
          <a:xfrm>
            <a:off x="3048000" y="4978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90129" name="Text Box 26"/>
          <p:cNvSpPr txBox="1">
            <a:spLocks noChangeArrowheads="1"/>
          </p:cNvSpPr>
          <p:nvPr/>
        </p:nvSpPr>
        <p:spPr bwMode="auto">
          <a:xfrm>
            <a:off x="3124200" y="49926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G</a:t>
            </a:r>
          </a:p>
        </p:txBody>
      </p:sp>
      <p:sp>
        <p:nvSpPr>
          <p:cNvPr id="90130" name="Oval 27"/>
          <p:cNvSpPr>
            <a:spLocks noChangeArrowheads="1"/>
          </p:cNvSpPr>
          <p:nvPr/>
        </p:nvSpPr>
        <p:spPr bwMode="auto">
          <a:xfrm>
            <a:off x="6705600" y="4902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90131" name="Text Box 28"/>
          <p:cNvSpPr txBox="1">
            <a:spLocks noChangeArrowheads="1"/>
          </p:cNvSpPr>
          <p:nvPr/>
        </p:nvSpPr>
        <p:spPr bwMode="auto">
          <a:xfrm>
            <a:off x="6781800" y="49164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I</a:t>
            </a:r>
          </a:p>
        </p:txBody>
      </p:sp>
      <p:sp>
        <p:nvSpPr>
          <p:cNvPr id="90132" name="Line 29"/>
          <p:cNvSpPr>
            <a:spLocks noChangeShapeType="1"/>
          </p:cNvSpPr>
          <p:nvPr/>
        </p:nvSpPr>
        <p:spPr bwMode="auto">
          <a:xfrm flipH="1">
            <a:off x="3124200" y="26924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33" name="Line 30"/>
          <p:cNvSpPr>
            <a:spLocks noChangeShapeType="1"/>
          </p:cNvSpPr>
          <p:nvPr/>
        </p:nvSpPr>
        <p:spPr bwMode="auto">
          <a:xfrm>
            <a:off x="4572000" y="26924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34" name="Line 31"/>
          <p:cNvSpPr>
            <a:spLocks noChangeShapeType="1"/>
          </p:cNvSpPr>
          <p:nvPr/>
        </p:nvSpPr>
        <p:spPr bwMode="auto">
          <a:xfrm flipH="1">
            <a:off x="2514600" y="35306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35" name="Line 32"/>
          <p:cNvSpPr>
            <a:spLocks noChangeShapeType="1"/>
          </p:cNvSpPr>
          <p:nvPr/>
        </p:nvSpPr>
        <p:spPr bwMode="auto">
          <a:xfrm>
            <a:off x="3124200" y="3530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36" name="Line 33"/>
          <p:cNvSpPr>
            <a:spLocks noChangeShapeType="1"/>
          </p:cNvSpPr>
          <p:nvPr/>
        </p:nvSpPr>
        <p:spPr bwMode="auto">
          <a:xfrm flipH="1">
            <a:off x="3276600" y="4521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37" name="Line 34"/>
          <p:cNvSpPr>
            <a:spLocks noChangeShapeType="1"/>
          </p:cNvSpPr>
          <p:nvPr/>
        </p:nvSpPr>
        <p:spPr bwMode="auto">
          <a:xfrm>
            <a:off x="5867400" y="35306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38" name="Line 35"/>
          <p:cNvSpPr>
            <a:spLocks noChangeShapeType="1"/>
          </p:cNvSpPr>
          <p:nvPr/>
        </p:nvSpPr>
        <p:spPr bwMode="auto">
          <a:xfrm flipH="1">
            <a:off x="5791200" y="43688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39" name="Line 36"/>
          <p:cNvSpPr>
            <a:spLocks noChangeShapeType="1"/>
          </p:cNvSpPr>
          <p:nvPr/>
        </p:nvSpPr>
        <p:spPr bwMode="auto">
          <a:xfrm>
            <a:off x="6477000" y="43688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140" name="Text Box 37"/>
          <p:cNvSpPr txBox="1">
            <a:spLocks noChangeArrowheads="1"/>
          </p:cNvSpPr>
          <p:nvPr/>
        </p:nvSpPr>
        <p:spPr bwMode="auto">
          <a:xfrm>
            <a:off x="762000" y="6049963"/>
            <a:ext cx="14001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Left subtree</a:t>
            </a:r>
          </a:p>
        </p:txBody>
      </p:sp>
      <p:sp>
        <p:nvSpPr>
          <p:cNvPr id="90141" name="Text Box 38"/>
          <p:cNvSpPr txBox="1">
            <a:spLocks noChangeArrowheads="1"/>
          </p:cNvSpPr>
          <p:nvPr/>
        </p:nvSpPr>
        <p:spPr bwMode="auto">
          <a:xfrm>
            <a:off x="3048000" y="1854200"/>
            <a:ext cx="5873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root</a:t>
            </a:r>
          </a:p>
        </p:txBody>
      </p:sp>
      <p:sp>
        <p:nvSpPr>
          <p:cNvPr id="90142" name="Text Box 39"/>
          <p:cNvSpPr txBox="1">
            <a:spLocks noChangeArrowheads="1"/>
          </p:cNvSpPr>
          <p:nvPr/>
        </p:nvSpPr>
        <p:spPr bwMode="auto">
          <a:xfrm>
            <a:off x="6600825" y="6126163"/>
            <a:ext cx="15525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Right subtree</a:t>
            </a:r>
          </a:p>
        </p:txBody>
      </p:sp>
      <p:sp>
        <p:nvSpPr>
          <p:cNvPr id="90143" name="Line 40"/>
          <p:cNvSpPr>
            <a:spLocks noChangeShapeType="1"/>
          </p:cNvSpPr>
          <p:nvPr/>
        </p:nvSpPr>
        <p:spPr bwMode="auto">
          <a:xfrm flipV="1">
            <a:off x="1400175" y="55880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0144" name="Line 41"/>
          <p:cNvSpPr>
            <a:spLocks noChangeShapeType="1"/>
          </p:cNvSpPr>
          <p:nvPr/>
        </p:nvSpPr>
        <p:spPr bwMode="auto">
          <a:xfrm flipH="1" flipV="1">
            <a:off x="7162800" y="57404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0145" name="Line 42"/>
          <p:cNvSpPr>
            <a:spLocks noChangeShapeType="1"/>
          </p:cNvSpPr>
          <p:nvPr/>
        </p:nvSpPr>
        <p:spPr bwMode="auto">
          <a:xfrm>
            <a:off x="3581400" y="20066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Freeform 2"/>
          <p:cNvSpPr>
            <a:spLocks/>
          </p:cNvSpPr>
          <p:nvPr/>
        </p:nvSpPr>
        <p:spPr bwMode="auto">
          <a:xfrm>
            <a:off x="2667000" y="3352800"/>
            <a:ext cx="2171700" cy="2298700"/>
          </a:xfrm>
          <a:custGeom>
            <a:avLst/>
            <a:gdLst>
              <a:gd name="T0" fmla="*/ 2147483646 w 1368"/>
              <a:gd name="T1" fmla="*/ 2147483646 h 1448"/>
              <a:gd name="T2" fmla="*/ 2147483646 w 1368"/>
              <a:gd name="T3" fmla="*/ 2147483646 h 1448"/>
              <a:gd name="T4" fmla="*/ 2147483646 w 1368"/>
              <a:gd name="T5" fmla="*/ 2147483646 h 1448"/>
              <a:gd name="T6" fmla="*/ 2147483646 w 1368"/>
              <a:gd name="T7" fmla="*/ 2147483646 h 1448"/>
              <a:gd name="T8" fmla="*/ 2147483646 w 1368"/>
              <a:gd name="T9" fmla="*/ 2147483646 h 14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68"/>
              <a:gd name="T16" fmla="*/ 0 h 1448"/>
              <a:gd name="T17" fmla="*/ 1368 w 1368"/>
              <a:gd name="T18" fmla="*/ 1448 h 14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68" h="1448">
                <a:moveTo>
                  <a:pt x="384" y="152"/>
                </a:moveTo>
                <a:cubicBezTo>
                  <a:pt x="264" y="304"/>
                  <a:pt x="0" y="1160"/>
                  <a:pt x="144" y="1304"/>
                </a:cubicBezTo>
                <a:cubicBezTo>
                  <a:pt x="288" y="1448"/>
                  <a:pt x="1128" y="1168"/>
                  <a:pt x="1248" y="1016"/>
                </a:cubicBezTo>
                <a:cubicBezTo>
                  <a:pt x="1368" y="864"/>
                  <a:pt x="1008" y="536"/>
                  <a:pt x="864" y="392"/>
                </a:cubicBezTo>
                <a:cubicBezTo>
                  <a:pt x="720" y="248"/>
                  <a:pt x="504" y="0"/>
                  <a:pt x="384" y="152"/>
                </a:cubicBezTo>
                <a:close/>
              </a:path>
            </a:pathLst>
          </a:cu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63" name="Freeform 3"/>
          <p:cNvSpPr>
            <a:spLocks/>
          </p:cNvSpPr>
          <p:nvPr/>
        </p:nvSpPr>
        <p:spPr bwMode="auto">
          <a:xfrm>
            <a:off x="1778000" y="3479800"/>
            <a:ext cx="1168400" cy="889000"/>
          </a:xfrm>
          <a:custGeom>
            <a:avLst/>
            <a:gdLst>
              <a:gd name="T0" fmla="*/ 2147483646 w 736"/>
              <a:gd name="T1" fmla="*/ 2147483646 h 560"/>
              <a:gd name="T2" fmla="*/ 2147483646 w 736"/>
              <a:gd name="T3" fmla="*/ 2147483646 h 560"/>
              <a:gd name="T4" fmla="*/ 2147483646 w 736"/>
              <a:gd name="T5" fmla="*/ 2147483646 h 560"/>
              <a:gd name="T6" fmla="*/ 2147483646 w 736"/>
              <a:gd name="T7" fmla="*/ 2147483646 h 560"/>
              <a:gd name="T8" fmla="*/ 2147483646 w 736"/>
              <a:gd name="T9" fmla="*/ 2147483646 h 5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36"/>
              <a:gd name="T16" fmla="*/ 0 h 560"/>
              <a:gd name="T17" fmla="*/ 736 w 736"/>
              <a:gd name="T18" fmla="*/ 560 h 5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36" h="560">
                <a:moveTo>
                  <a:pt x="560" y="16"/>
                </a:moveTo>
                <a:cubicBezTo>
                  <a:pt x="448" y="0"/>
                  <a:pt x="64" y="264"/>
                  <a:pt x="32" y="352"/>
                </a:cubicBezTo>
                <a:cubicBezTo>
                  <a:pt x="0" y="440"/>
                  <a:pt x="256" y="528"/>
                  <a:pt x="368" y="544"/>
                </a:cubicBezTo>
                <a:cubicBezTo>
                  <a:pt x="480" y="560"/>
                  <a:pt x="672" y="536"/>
                  <a:pt x="704" y="448"/>
                </a:cubicBezTo>
                <a:cubicBezTo>
                  <a:pt x="736" y="360"/>
                  <a:pt x="672" y="32"/>
                  <a:pt x="560" y="16"/>
                </a:cubicBezTo>
                <a:close/>
              </a:path>
            </a:pathLst>
          </a:cu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64" name="Oval 4"/>
          <p:cNvSpPr>
            <a:spLocks noChangeArrowheads="1"/>
          </p:cNvSpPr>
          <p:nvPr/>
        </p:nvSpPr>
        <p:spPr bwMode="auto">
          <a:xfrm>
            <a:off x="2590800" y="2667000"/>
            <a:ext cx="762000" cy="762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03141" name="Rectangle 5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>
                <a:latin typeface="Helvetica" charset="0"/>
                <a:ea typeface="+mj-ea"/>
                <a:cs typeface="+mj-cs"/>
              </a:rPr>
              <a:t>Binary Tree</a:t>
            </a:r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226425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ja-JP" dirty="0">
                <a:latin typeface="Helvetica" charset="0"/>
                <a:cs typeface="Times New Roman" pitchFamily="18" charset="0"/>
              </a:rPr>
              <a:t>Recursive definition</a:t>
            </a:r>
          </a:p>
        </p:txBody>
      </p:sp>
      <p:grpSp>
        <p:nvGrpSpPr>
          <p:cNvPr id="92167" name="Group 7"/>
          <p:cNvGrpSpPr>
            <a:grpSpLocks/>
          </p:cNvGrpSpPr>
          <p:nvPr/>
        </p:nvGrpSpPr>
        <p:grpSpPr bwMode="auto">
          <a:xfrm>
            <a:off x="4114800" y="2057400"/>
            <a:ext cx="457200" cy="457200"/>
            <a:chOff x="1152" y="1440"/>
            <a:chExt cx="288" cy="288"/>
          </a:xfrm>
        </p:grpSpPr>
        <p:sp>
          <p:nvSpPr>
            <p:cNvPr id="92201" name="Oval 8"/>
            <p:cNvSpPr>
              <a:spLocks noChangeArrowheads="1"/>
            </p:cNvSpPr>
            <p:nvPr/>
          </p:nvSpPr>
          <p:spPr bwMode="auto">
            <a:xfrm>
              <a:off x="1152" y="14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92202" name="Text Box 9"/>
            <p:cNvSpPr txBox="1">
              <a:spLocks noChangeArrowheads="1"/>
            </p:cNvSpPr>
            <p:nvPr/>
          </p:nvSpPr>
          <p:spPr bwMode="auto">
            <a:xfrm>
              <a:off x="1200" y="1449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A</a:t>
              </a:r>
            </a:p>
          </p:txBody>
        </p:sp>
      </p:grpSp>
      <p:grpSp>
        <p:nvGrpSpPr>
          <p:cNvPr id="92168" name="Group 10"/>
          <p:cNvGrpSpPr>
            <a:grpSpLocks/>
          </p:cNvGrpSpPr>
          <p:nvPr/>
        </p:nvGrpSpPr>
        <p:grpSpPr bwMode="auto">
          <a:xfrm>
            <a:off x="2743200" y="2819400"/>
            <a:ext cx="457200" cy="457200"/>
            <a:chOff x="1248" y="1536"/>
            <a:chExt cx="288" cy="288"/>
          </a:xfrm>
        </p:grpSpPr>
        <p:sp>
          <p:nvSpPr>
            <p:cNvPr id="92199" name="Oval 11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92200" name="Text Box 12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B</a:t>
              </a:r>
            </a:p>
          </p:txBody>
        </p:sp>
      </p:grpSp>
      <p:sp>
        <p:nvSpPr>
          <p:cNvPr id="92169" name="Oval 13"/>
          <p:cNvSpPr>
            <a:spLocks noChangeArrowheads="1"/>
          </p:cNvSpPr>
          <p:nvPr/>
        </p:nvSpPr>
        <p:spPr bwMode="auto">
          <a:xfrm>
            <a:off x="2209800" y="3733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92170" name="Text Box 14"/>
          <p:cNvSpPr txBox="1">
            <a:spLocks noChangeArrowheads="1"/>
          </p:cNvSpPr>
          <p:nvPr/>
        </p:nvSpPr>
        <p:spPr bwMode="auto">
          <a:xfrm>
            <a:off x="2286000" y="37480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D</a:t>
            </a:r>
          </a:p>
        </p:txBody>
      </p:sp>
      <p:sp>
        <p:nvSpPr>
          <p:cNvPr id="92171" name="Oval 15"/>
          <p:cNvSpPr>
            <a:spLocks noChangeArrowheads="1"/>
          </p:cNvSpPr>
          <p:nvPr/>
        </p:nvSpPr>
        <p:spPr bwMode="auto">
          <a:xfrm>
            <a:off x="5486400" y="4572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92172" name="Text Box 16"/>
          <p:cNvSpPr txBox="1">
            <a:spLocks noChangeArrowheads="1"/>
          </p:cNvSpPr>
          <p:nvPr/>
        </p:nvSpPr>
        <p:spPr bwMode="auto">
          <a:xfrm>
            <a:off x="5562600" y="45862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H</a:t>
            </a:r>
          </a:p>
        </p:txBody>
      </p:sp>
      <p:grpSp>
        <p:nvGrpSpPr>
          <p:cNvPr id="92173" name="Group 17"/>
          <p:cNvGrpSpPr>
            <a:grpSpLocks/>
          </p:cNvGrpSpPr>
          <p:nvPr/>
        </p:nvGrpSpPr>
        <p:grpSpPr bwMode="auto">
          <a:xfrm>
            <a:off x="5486400" y="2819400"/>
            <a:ext cx="457200" cy="457200"/>
            <a:chOff x="1248" y="1536"/>
            <a:chExt cx="288" cy="288"/>
          </a:xfrm>
        </p:grpSpPr>
        <p:sp>
          <p:nvSpPr>
            <p:cNvPr id="92197" name="Oval 18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92198" name="Text Box 19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C</a:t>
              </a:r>
            </a:p>
          </p:txBody>
        </p:sp>
      </p:grpSp>
      <p:grpSp>
        <p:nvGrpSpPr>
          <p:cNvPr id="92174" name="Group 20"/>
          <p:cNvGrpSpPr>
            <a:grpSpLocks/>
          </p:cNvGrpSpPr>
          <p:nvPr/>
        </p:nvGrpSpPr>
        <p:grpSpPr bwMode="auto">
          <a:xfrm>
            <a:off x="3352800" y="3733800"/>
            <a:ext cx="457200" cy="457200"/>
            <a:chOff x="1248" y="1536"/>
            <a:chExt cx="288" cy="288"/>
          </a:xfrm>
        </p:grpSpPr>
        <p:sp>
          <p:nvSpPr>
            <p:cNvPr id="92195" name="Oval 21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92196" name="Text Box 22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E</a:t>
              </a:r>
            </a:p>
          </p:txBody>
        </p:sp>
      </p:grpSp>
      <p:sp>
        <p:nvSpPr>
          <p:cNvPr id="92175" name="Oval 23"/>
          <p:cNvSpPr>
            <a:spLocks noChangeArrowheads="1"/>
          </p:cNvSpPr>
          <p:nvPr/>
        </p:nvSpPr>
        <p:spPr bwMode="auto">
          <a:xfrm>
            <a:off x="6096000" y="3657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92176" name="Text Box 24"/>
          <p:cNvSpPr txBox="1">
            <a:spLocks noChangeArrowheads="1"/>
          </p:cNvSpPr>
          <p:nvPr/>
        </p:nvSpPr>
        <p:spPr bwMode="auto">
          <a:xfrm>
            <a:off x="6172200" y="36718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F</a:t>
            </a:r>
          </a:p>
        </p:txBody>
      </p:sp>
      <p:sp>
        <p:nvSpPr>
          <p:cNvPr id="92177" name="Oval 25"/>
          <p:cNvSpPr>
            <a:spLocks noChangeArrowheads="1"/>
          </p:cNvSpPr>
          <p:nvPr/>
        </p:nvSpPr>
        <p:spPr bwMode="auto">
          <a:xfrm>
            <a:off x="3048000" y="4648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92178" name="Text Box 26"/>
          <p:cNvSpPr txBox="1">
            <a:spLocks noChangeArrowheads="1"/>
          </p:cNvSpPr>
          <p:nvPr/>
        </p:nvSpPr>
        <p:spPr bwMode="auto">
          <a:xfrm>
            <a:off x="3124200" y="46624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G</a:t>
            </a:r>
          </a:p>
        </p:txBody>
      </p:sp>
      <p:sp>
        <p:nvSpPr>
          <p:cNvPr id="92179" name="Oval 27"/>
          <p:cNvSpPr>
            <a:spLocks noChangeArrowheads="1"/>
          </p:cNvSpPr>
          <p:nvPr/>
        </p:nvSpPr>
        <p:spPr bwMode="auto">
          <a:xfrm>
            <a:off x="6705600" y="4572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92180" name="Text Box 28"/>
          <p:cNvSpPr txBox="1">
            <a:spLocks noChangeArrowheads="1"/>
          </p:cNvSpPr>
          <p:nvPr/>
        </p:nvSpPr>
        <p:spPr bwMode="auto">
          <a:xfrm>
            <a:off x="6781800" y="45862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I</a:t>
            </a:r>
          </a:p>
        </p:txBody>
      </p:sp>
      <p:sp>
        <p:nvSpPr>
          <p:cNvPr id="92181" name="Line 29"/>
          <p:cNvSpPr>
            <a:spLocks noChangeShapeType="1"/>
          </p:cNvSpPr>
          <p:nvPr/>
        </p:nvSpPr>
        <p:spPr bwMode="auto">
          <a:xfrm flipH="1">
            <a:off x="3124200" y="2362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82" name="Line 30"/>
          <p:cNvSpPr>
            <a:spLocks noChangeShapeType="1"/>
          </p:cNvSpPr>
          <p:nvPr/>
        </p:nvSpPr>
        <p:spPr bwMode="auto">
          <a:xfrm>
            <a:off x="4572000" y="2362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83" name="Line 31"/>
          <p:cNvSpPr>
            <a:spLocks noChangeShapeType="1"/>
          </p:cNvSpPr>
          <p:nvPr/>
        </p:nvSpPr>
        <p:spPr bwMode="auto">
          <a:xfrm flipH="1">
            <a:off x="2514600" y="3200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84" name="Line 32"/>
          <p:cNvSpPr>
            <a:spLocks noChangeShapeType="1"/>
          </p:cNvSpPr>
          <p:nvPr/>
        </p:nvSpPr>
        <p:spPr bwMode="auto">
          <a:xfrm>
            <a:off x="3124200" y="32004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85" name="Line 33"/>
          <p:cNvSpPr>
            <a:spLocks noChangeShapeType="1"/>
          </p:cNvSpPr>
          <p:nvPr/>
        </p:nvSpPr>
        <p:spPr bwMode="auto">
          <a:xfrm flipH="1">
            <a:off x="3276600" y="4191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86" name="Line 34"/>
          <p:cNvSpPr>
            <a:spLocks noChangeShapeType="1"/>
          </p:cNvSpPr>
          <p:nvPr/>
        </p:nvSpPr>
        <p:spPr bwMode="auto">
          <a:xfrm>
            <a:off x="5867400" y="32004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87" name="Line 35"/>
          <p:cNvSpPr>
            <a:spLocks noChangeShapeType="1"/>
          </p:cNvSpPr>
          <p:nvPr/>
        </p:nvSpPr>
        <p:spPr bwMode="auto">
          <a:xfrm flipH="1">
            <a:off x="5791200" y="4038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88" name="Line 36"/>
          <p:cNvSpPr>
            <a:spLocks noChangeShapeType="1"/>
          </p:cNvSpPr>
          <p:nvPr/>
        </p:nvSpPr>
        <p:spPr bwMode="auto">
          <a:xfrm>
            <a:off x="6477000" y="4038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189" name="Text Box 37"/>
          <p:cNvSpPr txBox="1">
            <a:spLocks noChangeArrowheads="1"/>
          </p:cNvSpPr>
          <p:nvPr/>
        </p:nvSpPr>
        <p:spPr bwMode="auto">
          <a:xfrm>
            <a:off x="733425" y="4576763"/>
            <a:ext cx="14001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Left subtree</a:t>
            </a:r>
          </a:p>
        </p:txBody>
      </p:sp>
      <p:sp>
        <p:nvSpPr>
          <p:cNvPr id="92190" name="Text Box 38"/>
          <p:cNvSpPr txBox="1">
            <a:spLocks noChangeArrowheads="1"/>
          </p:cNvSpPr>
          <p:nvPr/>
        </p:nvSpPr>
        <p:spPr bwMode="auto">
          <a:xfrm>
            <a:off x="1600200" y="2286000"/>
            <a:ext cx="5873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root</a:t>
            </a:r>
          </a:p>
        </p:txBody>
      </p:sp>
      <p:sp>
        <p:nvSpPr>
          <p:cNvPr id="92191" name="Text Box 39"/>
          <p:cNvSpPr txBox="1">
            <a:spLocks noChangeArrowheads="1"/>
          </p:cNvSpPr>
          <p:nvPr/>
        </p:nvSpPr>
        <p:spPr bwMode="auto">
          <a:xfrm>
            <a:off x="3657600" y="5567363"/>
            <a:ext cx="15525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Right subtree</a:t>
            </a:r>
          </a:p>
        </p:txBody>
      </p:sp>
      <p:sp>
        <p:nvSpPr>
          <p:cNvPr id="92192" name="Line 40"/>
          <p:cNvSpPr>
            <a:spLocks noChangeShapeType="1"/>
          </p:cNvSpPr>
          <p:nvPr/>
        </p:nvSpPr>
        <p:spPr bwMode="auto">
          <a:xfrm flipV="1">
            <a:off x="1371600" y="41148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193" name="Line 41"/>
          <p:cNvSpPr>
            <a:spLocks noChangeShapeType="1"/>
          </p:cNvSpPr>
          <p:nvPr/>
        </p:nvSpPr>
        <p:spPr bwMode="auto">
          <a:xfrm flipH="1" flipV="1">
            <a:off x="4219575" y="51816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194" name="Line 42"/>
          <p:cNvSpPr>
            <a:spLocks noChangeShapeType="1"/>
          </p:cNvSpPr>
          <p:nvPr/>
        </p:nvSpPr>
        <p:spPr bwMode="auto">
          <a:xfrm>
            <a:off x="2209800" y="25146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Freeform 2"/>
          <p:cNvSpPr>
            <a:spLocks/>
          </p:cNvSpPr>
          <p:nvPr/>
        </p:nvSpPr>
        <p:spPr bwMode="auto">
          <a:xfrm>
            <a:off x="2578100" y="4406900"/>
            <a:ext cx="1422400" cy="977900"/>
          </a:xfrm>
          <a:custGeom>
            <a:avLst/>
            <a:gdLst>
              <a:gd name="T0" fmla="*/ 2147483646 w 896"/>
              <a:gd name="T1" fmla="*/ 2147483646 h 616"/>
              <a:gd name="T2" fmla="*/ 2147483646 w 896"/>
              <a:gd name="T3" fmla="*/ 2147483646 h 616"/>
              <a:gd name="T4" fmla="*/ 2147483646 w 896"/>
              <a:gd name="T5" fmla="*/ 2147483646 h 616"/>
              <a:gd name="T6" fmla="*/ 2147483646 w 896"/>
              <a:gd name="T7" fmla="*/ 2147483646 h 616"/>
              <a:gd name="T8" fmla="*/ 0 60000 65536"/>
              <a:gd name="T9" fmla="*/ 0 60000 65536"/>
              <a:gd name="T10" fmla="*/ 0 60000 65536"/>
              <a:gd name="T11" fmla="*/ 0 60000 65536"/>
              <a:gd name="T12" fmla="*/ 0 w 896"/>
              <a:gd name="T13" fmla="*/ 0 h 616"/>
              <a:gd name="T14" fmla="*/ 896 w 896"/>
              <a:gd name="T15" fmla="*/ 616 h 6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96" h="616">
                <a:moveTo>
                  <a:pt x="488" y="8"/>
                </a:moveTo>
                <a:cubicBezTo>
                  <a:pt x="360" y="0"/>
                  <a:pt x="0" y="400"/>
                  <a:pt x="56" y="488"/>
                </a:cubicBezTo>
                <a:cubicBezTo>
                  <a:pt x="112" y="576"/>
                  <a:pt x="752" y="616"/>
                  <a:pt x="824" y="536"/>
                </a:cubicBezTo>
                <a:cubicBezTo>
                  <a:pt x="896" y="456"/>
                  <a:pt x="616" y="16"/>
                  <a:pt x="488" y="8"/>
                </a:cubicBezTo>
                <a:close/>
              </a:path>
            </a:pathLst>
          </a:cu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11" name="Oval 3"/>
          <p:cNvSpPr>
            <a:spLocks noChangeArrowheads="1"/>
          </p:cNvSpPr>
          <p:nvPr/>
        </p:nvSpPr>
        <p:spPr bwMode="auto">
          <a:xfrm>
            <a:off x="3276600" y="3657600"/>
            <a:ext cx="685800" cy="6858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05188" name="Rectangle 4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>
                <a:latin typeface="Helvetica" charset="0"/>
                <a:ea typeface="+mj-ea"/>
                <a:cs typeface="+mj-cs"/>
              </a:rPr>
              <a:t>Binary Tree</a:t>
            </a:r>
          </a:p>
        </p:txBody>
      </p:sp>
      <p:sp>
        <p:nvSpPr>
          <p:cNvPr id="942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226425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ja-JP">
                <a:latin typeface="Helvetica" charset="0"/>
                <a:cs typeface="Times New Roman" pitchFamily="18" charset="0"/>
              </a:rPr>
              <a:t>Recursive definition</a:t>
            </a:r>
          </a:p>
        </p:txBody>
      </p:sp>
      <p:grpSp>
        <p:nvGrpSpPr>
          <p:cNvPr id="94214" name="Group 6"/>
          <p:cNvGrpSpPr>
            <a:grpSpLocks/>
          </p:cNvGrpSpPr>
          <p:nvPr/>
        </p:nvGrpSpPr>
        <p:grpSpPr bwMode="auto">
          <a:xfrm>
            <a:off x="4114800" y="2057400"/>
            <a:ext cx="457200" cy="457200"/>
            <a:chOff x="1152" y="1440"/>
            <a:chExt cx="288" cy="288"/>
          </a:xfrm>
        </p:grpSpPr>
        <p:sp>
          <p:nvSpPr>
            <p:cNvPr id="94246" name="Oval 7"/>
            <p:cNvSpPr>
              <a:spLocks noChangeArrowheads="1"/>
            </p:cNvSpPr>
            <p:nvPr/>
          </p:nvSpPr>
          <p:spPr bwMode="auto">
            <a:xfrm>
              <a:off x="1152" y="14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94247" name="Text Box 8"/>
            <p:cNvSpPr txBox="1">
              <a:spLocks noChangeArrowheads="1"/>
            </p:cNvSpPr>
            <p:nvPr/>
          </p:nvSpPr>
          <p:spPr bwMode="auto">
            <a:xfrm>
              <a:off x="1200" y="1449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A</a:t>
              </a:r>
            </a:p>
          </p:txBody>
        </p:sp>
      </p:grpSp>
      <p:grpSp>
        <p:nvGrpSpPr>
          <p:cNvPr id="94215" name="Group 9"/>
          <p:cNvGrpSpPr>
            <a:grpSpLocks/>
          </p:cNvGrpSpPr>
          <p:nvPr/>
        </p:nvGrpSpPr>
        <p:grpSpPr bwMode="auto">
          <a:xfrm>
            <a:off x="2743200" y="2819400"/>
            <a:ext cx="457200" cy="457200"/>
            <a:chOff x="1248" y="1536"/>
            <a:chExt cx="288" cy="288"/>
          </a:xfrm>
        </p:grpSpPr>
        <p:sp>
          <p:nvSpPr>
            <p:cNvPr id="94244" name="Oval 10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94245" name="Text Box 11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B</a:t>
              </a:r>
            </a:p>
          </p:txBody>
        </p:sp>
      </p:grpSp>
      <p:sp>
        <p:nvSpPr>
          <p:cNvPr id="94216" name="Oval 12"/>
          <p:cNvSpPr>
            <a:spLocks noChangeArrowheads="1"/>
          </p:cNvSpPr>
          <p:nvPr/>
        </p:nvSpPr>
        <p:spPr bwMode="auto">
          <a:xfrm>
            <a:off x="2209800" y="3733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94217" name="Text Box 13"/>
          <p:cNvSpPr txBox="1">
            <a:spLocks noChangeArrowheads="1"/>
          </p:cNvSpPr>
          <p:nvPr/>
        </p:nvSpPr>
        <p:spPr bwMode="auto">
          <a:xfrm>
            <a:off x="2286000" y="37480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D</a:t>
            </a:r>
          </a:p>
        </p:txBody>
      </p:sp>
      <p:sp>
        <p:nvSpPr>
          <p:cNvPr id="94218" name="Oval 14"/>
          <p:cNvSpPr>
            <a:spLocks noChangeArrowheads="1"/>
          </p:cNvSpPr>
          <p:nvPr/>
        </p:nvSpPr>
        <p:spPr bwMode="auto">
          <a:xfrm>
            <a:off x="5486400" y="4572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94219" name="Text Box 15"/>
          <p:cNvSpPr txBox="1">
            <a:spLocks noChangeArrowheads="1"/>
          </p:cNvSpPr>
          <p:nvPr/>
        </p:nvSpPr>
        <p:spPr bwMode="auto">
          <a:xfrm>
            <a:off x="5562600" y="45862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H</a:t>
            </a:r>
          </a:p>
        </p:txBody>
      </p:sp>
      <p:grpSp>
        <p:nvGrpSpPr>
          <p:cNvPr id="94220" name="Group 16"/>
          <p:cNvGrpSpPr>
            <a:grpSpLocks/>
          </p:cNvGrpSpPr>
          <p:nvPr/>
        </p:nvGrpSpPr>
        <p:grpSpPr bwMode="auto">
          <a:xfrm>
            <a:off x="5486400" y="2819400"/>
            <a:ext cx="457200" cy="457200"/>
            <a:chOff x="1248" y="1536"/>
            <a:chExt cx="288" cy="288"/>
          </a:xfrm>
        </p:grpSpPr>
        <p:sp>
          <p:nvSpPr>
            <p:cNvPr id="94242" name="Oval 17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94243" name="Text Box 18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C</a:t>
              </a:r>
            </a:p>
          </p:txBody>
        </p:sp>
      </p:grpSp>
      <p:grpSp>
        <p:nvGrpSpPr>
          <p:cNvPr id="94221" name="Group 19"/>
          <p:cNvGrpSpPr>
            <a:grpSpLocks/>
          </p:cNvGrpSpPr>
          <p:nvPr/>
        </p:nvGrpSpPr>
        <p:grpSpPr bwMode="auto">
          <a:xfrm>
            <a:off x="3352800" y="3733800"/>
            <a:ext cx="457200" cy="457200"/>
            <a:chOff x="1248" y="1536"/>
            <a:chExt cx="288" cy="288"/>
          </a:xfrm>
        </p:grpSpPr>
        <p:sp>
          <p:nvSpPr>
            <p:cNvPr id="94240" name="Oval 20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94241" name="Text Box 21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E</a:t>
              </a:r>
            </a:p>
          </p:txBody>
        </p:sp>
      </p:grpSp>
      <p:sp>
        <p:nvSpPr>
          <p:cNvPr id="94222" name="Oval 22"/>
          <p:cNvSpPr>
            <a:spLocks noChangeArrowheads="1"/>
          </p:cNvSpPr>
          <p:nvPr/>
        </p:nvSpPr>
        <p:spPr bwMode="auto">
          <a:xfrm>
            <a:off x="6096000" y="3657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94223" name="Text Box 23"/>
          <p:cNvSpPr txBox="1">
            <a:spLocks noChangeArrowheads="1"/>
          </p:cNvSpPr>
          <p:nvPr/>
        </p:nvSpPr>
        <p:spPr bwMode="auto">
          <a:xfrm>
            <a:off x="6172200" y="36718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F</a:t>
            </a:r>
          </a:p>
        </p:txBody>
      </p:sp>
      <p:sp>
        <p:nvSpPr>
          <p:cNvPr id="94224" name="Oval 24"/>
          <p:cNvSpPr>
            <a:spLocks noChangeArrowheads="1"/>
          </p:cNvSpPr>
          <p:nvPr/>
        </p:nvSpPr>
        <p:spPr bwMode="auto">
          <a:xfrm>
            <a:off x="3048000" y="4648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94225" name="Text Box 25"/>
          <p:cNvSpPr txBox="1">
            <a:spLocks noChangeArrowheads="1"/>
          </p:cNvSpPr>
          <p:nvPr/>
        </p:nvSpPr>
        <p:spPr bwMode="auto">
          <a:xfrm>
            <a:off x="3124200" y="46624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G</a:t>
            </a:r>
          </a:p>
        </p:txBody>
      </p:sp>
      <p:sp>
        <p:nvSpPr>
          <p:cNvPr id="94226" name="Oval 26"/>
          <p:cNvSpPr>
            <a:spLocks noChangeArrowheads="1"/>
          </p:cNvSpPr>
          <p:nvPr/>
        </p:nvSpPr>
        <p:spPr bwMode="auto">
          <a:xfrm>
            <a:off x="6705600" y="4572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94227" name="Text Box 27"/>
          <p:cNvSpPr txBox="1">
            <a:spLocks noChangeArrowheads="1"/>
          </p:cNvSpPr>
          <p:nvPr/>
        </p:nvSpPr>
        <p:spPr bwMode="auto">
          <a:xfrm>
            <a:off x="6781800" y="45862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I</a:t>
            </a:r>
          </a:p>
        </p:txBody>
      </p:sp>
      <p:sp>
        <p:nvSpPr>
          <p:cNvPr id="94228" name="Line 28"/>
          <p:cNvSpPr>
            <a:spLocks noChangeShapeType="1"/>
          </p:cNvSpPr>
          <p:nvPr/>
        </p:nvSpPr>
        <p:spPr bwMode="auto">
          <a:xfrm flipH="1">
            <a:off x="3124200" y="2362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29" name="Line 29"/>
          <p:cNvSpPr>
            <a:spLocks noChangeShapeType="1"/>
          </p:cNvSpPr>
          <p:nvPr/>
        </p:nvSpPr>
        <p:spPr bwMode="auto">
          <a:xfrm>
            <a:off x="4572000" y="2362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30" name="Line 30"/>
          <p:cNvSpPr>
            <a:spLocks noChangeShapeType="1"/>
          </p:cNvSpPr>
          <p:nvPr/>
        </p:nvSpPr>
        <p:spPr bwMode="auto">
          <a:xfrm flipH="1">
            <a:off x="2514600" y="3200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31" name="Line 31"/>
          <p:cNvSpPr>
            <a:spLocks noChangeShapeType="1"/>
          </p:cNvSpPr>
          <p:nvPr/>
        </p:nvSpPr>
        <p:spPr bwMode="auto">
          <a:xfrm>
            <a:off x="3124200" y="32004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32" name="Line 32"/>
          <p:cNvSpPr>
            <a:spLocks noChangeShapeType="1"/>
          </p:cNvSpPr>
          <p:nvPr/>
        </p:nvSpPr>
        <p:spPr bwMode="auto">
          <a:xfrm flipH="1">
            <a:off x="3276600" y="4191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33" name="Line 33"/>
          <p:cNvSpPr>
            <a:spLocks noChangeShapeType="1"/>
          </p:cNvSpPr>
          <p:nvPr/>
        </p:nvSpPr>
        <p:spPr bwMode="auto">
          <a:xfrm>
            <a:off x="5867400" y="32004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34" name="Line 34"/>
          <p:cNvSpPr>
            <a:spLocks noChangeShapeType="1"/>
          </p:cNvSpPr>
          <p:nvPr/>
        </p:nvSpPr>
        <p:spPr bwMode="auto">
          <a:xfrm flipH="1">
            <a:off x="5791200" y="4038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35" name="Line 35"/>
          <p:cNvSpPr>
            <a:spLocks noChangeShapeType="1"/>
          </p:cNvSpPr>
          <p:nvPr/>
        </p:nvSpPr>
        <p:spPr bwMode="auto">
          <a:xfrm>
            <a:off x="6477000" y="4038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236" name="Text Box 36"/>
          <p:cNvSpPr txBox="1">
            <a:spLocks noChangeArrowheads="1"/>
          </p:cNvSpPr>
          <p:nvPr/>
        </p:nvSpPr>
        <p:spPr bwMode="auto">
          <a:xfrm>
            <a:off x="1647825" y="5719763"/>
            <a:ext cx="14001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Left subtree</a:t>
            </a:r>
          </a:p>
        </p:txBody>
      </p:sp>
      <p:sp>
        <p:nvSpPr>
          <p:cNvPr id="94237" name="Text Box 37"/>
          <p:cNvSpPr txBox="1">
            <a:spLocks noChangeArrowheads="1"/>
          </p:cNvSpPr>
          <p:nvPr/>
        </p:nvSpPr>
        <p:spPr bwMode="auto">
          <a:xfrm>
            <a:off x="4114800" y="3200400"/>
            <a:ext cx="5873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root</a:t>
            </a:r>
          </a:p>
        </p:txBody>
      </p:sp>
      <p:sp>
        <p:nvSpPr>
          <p:cNvPr id="94238" name="Line 38"/>
          <p:cNvSpPr>
            <a:spLocks noChangeShapeType="1"/>
          </p:cNvSpPr>
          <p:nvPr/>
        </p:nvSpPr>
        <p:spPr bwMode="auto">
          <a:xfrm flipV="1">
            <a:off x="2286000" y="52578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4239" name="Line 39"/>
          <p:cNvSpPr>
            <a:spLocks noChangeShapeType="1"/>
          </p:cNvSpPr>
          <p:nvPr/>
        </p:nvSpPr>
        <p:spPr bwMode="auto">
          <a:xfrm flipH="1">
            <a:off x="3810000" y="35814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Oval 2"/>
          <p:cNvSpPr>
            <a:spLocks noChangeArrowheads="1"/>
          </p:cNvSpPr>
          <p:nvPr/>
        </p:nvSpPr>
        <p:spPr bwMode="auto">
          <a:xfrm>
            <a:off x="2917825" y="4572000"/>
            <a:ext cx="685800" cy="6858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07235" name="Rectangle 3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>
                <a:latin typeface="Helvetica" charset="0"/>
                <a:ea typeface="+mj-ea"/>
                <a:cs typeface="+mj-cs"/>
              </a:rPr>
              <a:t>Binary Tree</a:t>
            </a:r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226425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ja-JP">
                <a:latin typeface="Helvetica" charset="0"/>
                <a:cs typeface="Times New Roman" pitchFamily="18" charset="0"/>
              </a:rPr>
              <a:t>Recursive definition</a:t>
            </a:r>
          </a:p>
        </p:txBody>
      </p:sp>
      <p:grpSp>
        <p:nvGrpSpPr>
          <p:cNvPr id="96261" name="Group 5"/>
          <p:cNvGrpSpPr>
            <a:grpSpLocks/>
          </p:cNvGrpSpPr>
          <p:nvPr/>
        </p:nvGrpSpPr>
        <p:grpSpPr bwMode="auto">
          <a:xfrm>
            <a:off x="4114800" y="2057400"/>
            <a:ext cx="457200" cy="457200"/>
            <a:chOff x="1152" y="1440"/>
            <a:chExt cx="288" cy="288"/>
          </a:xfrm>
        </p:grpSpPr>
        <p:sp>
          <p:nvSpPr>
            <p:cNvPr id="96291" name="Oval 6"/>
            <p:cNvSpPr>
              <a:spLocks noChangeArrowheads="1"/>
            </p:cNvSpPr>
            <p:nvPr/>
          </p:nvSpPr>
          <p:spPr bwMode="auto">
            <a:xfrm>
              <a:off x="1152" y="14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96292" name="Text Box 7"/>
            <p:cNvSpPr txBox="1">
              <a:spLocks noChangeArrowheads="1"/>
            </p:cNvSpPr>
            <p:nvPr/>
          </p:nvSpPr>
          <p:spPr bwMode="auto">
            <a:xfrm>
              <a:off x="1200" y="1449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A</a:t>
              </a:r>
            </a:p>
          </p:txBody>
        </p:sp>
      </p:grpSp>
      <p:grpSp>
        <p:nvGrpSpPr>
          <p:cNvPr id="96262" name="Group 8"/>
          <p:cNvGrpSpPr>
            <a:grpSpLocks/>
          </p:cNvGrpSpPr>
          <p:nvPr/>
        </p:nvGrpSpPr>
        <p:grpSpPr bwMode="auto">
          <a:xfrm>
            <a:off x="2743200" y="2819400"/>
            <a:ext cx="457200" cy="457200"/>
            <a:chOff x="1248" y="1536"/>
            <a:chExt cx="288" cy="288"/>
          </a:xfrm>
        </p:grpSpPr>
        <p:sp>
          <p:nvSpPr>
            <p:cNvPr id="96289" name="Oval 9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96290" name="Text Box 10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B</a:t>
              </a:r>
            </a:p>
          </p:txBody>
        </p:sp>
      </p:grpSp>
      <p:sp>
        <p:nvSpPr>
          <p:cNvPr id="96263" name="Oval 11"/>
          <p:cNvSpPr>
            <a:spLocks noChangeArrowheads="1"/>
          </p:cNvSpPr>
          <p:nvPr/>
        </p:nvSpPr>
        <p:spPr bwMode="auto">
          <a:xfrm>
            <a:off x="2209800" y="3733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96264" name="Text Box 12"/>
          <p:cNvSpPr txBox="1">
            <a:spLocks noChangeArrowheads="1"/>
          </p:cNvSpPr>
          <p:nvPr/>
        </p:nvSpPr>
        <p:spPr bwMode="auto">
          <a:xfrm>
            <a:off x="2286000" y="37480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D</a:t>
            </a:r>
          </a:p>
        </p:txBody>
      </p:sp>
      <p:sp>
        <p:nvSpPr>
          <p:cNvPr id="96265" name="Oval 13"/>
          <p:cNvSpPr>
            <a:spLocks noChangeArrowheads="1"/>
          </p:cNvSpPr>
          <p:nvPr/>
        </p:nvSpPr>
        <p:spPr bwMode="auto">
          <a:xfrm>
            <a:off x="5486400" y="4572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96266" name="Text Box 14"/>
          <p:cNvSpPr txBox="1">
            <a:spLocks noChangeArrowheads="1"/>
          </p:cNvSpPr>
          <p:nvPr/>
        </p:nvSpPr>
        <p:spPr bwMode="auto">
          <a:xfrm>
            <a:off x="5562600" y="45862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H</a:t>
            </a:r>
          </a:p>
        </p:txBody>
      </p:sp>
      <p:grpSp>
        <p:nvGrpSpPr>
          <p:cNvPr id="96267" name="Group 15"/>
          <p:cNvGrpSpPr>
            <a:grpSpLocks/>
          </p:cNvGrpSpPr>
          <p:nvPr/>
        </p:nvGrpSpPr>
        <p:grpSpPr bwMode="auto">
          <a:xfrm>
            <a:off x="5486400" y="2819400"/>
            <a:ext cx="457200" cy="457200"/>
            <a:chOff x="1248" y="1536"/>
            <a:chExt cx="288" cy="288"/>
          </a:xfrm>
        </p:grpSpPr>
        <p:sp>
          <p:nvSpPr>
            <p:cNvPr id="96287" name="Oval 16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96288" name="Text Box 17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C</a:t>
              </a:r>
            </a:p>
          </p:txBody>
        </p:sp>
      </p:grpSp>
      <p:grpSp>
        <p:nvGrpSpPr>
          <p:cNvPr id="96268" name="Group 18"/>
          <p:cNvGrpSpPr>
            <a:grpSpLocks/>
          </p:cNvGrpSpPr>
          <p:nvPr/>
        </p:nvGrpSpPr>
        <p:grpSpPr bwMode="auto">
          <a:xfrm>
            <a:off x="3352800" y="3733800"/>
            <a:ext cx="457200" cy="457200"/>
            <a:chOff x="1248" y="1536"/>
            <a:chExt cx="288" cy="288"/>
          </a:xfrm>
        </p:grpSpPr>
        <p:sp>
          <p:nvSpPr>
            <p:cNvPr id="96285" name="Oval 19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96286" name="Text Box 20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E</a:t>
              </a:r>
            </a:p>
          </p:txBody>
        </p:sp>
      </p:grpSp>
      <p:sp>
        <p:nvSpPr>
          <p:cNvPr id="96269" name="Oval 21"/>
          <p:cNvSpPr>
            <a:spLocks noChangeArrowheads="1"/>
          </p:cNvSpPr>
          <p:nvPr/>
        </p:nvSpPr>
        <p:spPr bwMode="auto">
          <a:xfrm>
            <a:off x="6096000" y="3657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96270" name="Text Box 22"/>
          <p:cNvSpPr txBox="1">
            <a:spLocks noChangeArrowheads="1"/>
          </p:cNvSpPr>
          <p:nvPr/>
        </p:nvSpPr>
        <p:spPr bwMode="auto">
          <a:xfrm>
            <a:off x="6172200" y="36718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F</a:t>
            </a:r>
          </a:p>
        </p:txBody>
      </p:sp>
      <p:sp>
        <p:nvSpPr>
          <p:cNvPr id="96271" name="Oval 23"/>
          <p:cNvSpPr>
            <a:spLocks noChangeArrowheads="1"/>
          </p:cNvSpPr>
          <p:nvPr/>
        </p:nvSpPr>
        <p:spPr bwMode="auto">
          <a:xfrm>
            <a:off x="3048000" y="4648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96272" name="Text Box 24"/>
          <p:cNvSpPr txBox="1">
            <a:spLocks noChangeArrowheads="1"/>
          </p:cNvSpPr>
          <p:nvPr/>
        </p:nvSpPr>
        <p:spPr bwMode="auto">
          <a:xfrm>
            <a:off x="3124200" y="46624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G</a:t>
            </a:r>
          </a:p>
        </p:txBody>
      </p:sp>
      <p:sp>
        <p:nvSpPr>
          <p:cNvPr id="96273" name="Oval 25"/>
          <p:cNvSpPr>
            <a:spLocks noChangeArrowheads="1"/>
          </p:cNvSpPr>
          <p:nvPr/>
        </p:nvSpPr>
        <p:spPr bwMode="auto">
          <a:xfrm>
            <a:off x="6705600" y="4572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96274" name="Text Box 26"/>
          <p:cNvSpPr txBox="1">
            <a:spLocks noChangeArrowheads="1"/>
          </p:cNvSpPr>
          <p:nvPr/>
        </p:nvSpPr>
        <p:spPr bwMode="auto">
          <a:xfrm>
            <a:off x="6781800" y="45862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I</a:t>
            </a:r>
          </a:p>
        </p:txBody>
      </p:sp>
      <p:sp>
        <p:nvSpPr>
          <p:cNvPr id="96275" name="Line 27"/>
          <p:cNvSpPr>
            <a:spLocks noChangeShapeType="1"/>
          </p:cNvSpPr>
          <p:nvPr/>
        </p:nvSpPr>
        <p:spPr bwMode="auto">
          <a:xfrm flipH="1">
            <a:off x="3124200" y="2362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276" name="Line 28"/>
          <p:cNvSpPr>
            <a:spLocks noChangeShapeType="1"/>
          </p:cNvSpPr>
          <p:nvPr/>
        </p:nvSpPr>
        <p:spPr bwMode="auto">
          <a:xfrm>
            <a:off x="4572000" y="2362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277" name="Line 29"/>
          <p:cNvSpPr>
            <a:spLocks noChangeShapeType="1"/>
          </p:cNvSpPr>
          <p:nvPr/>
        </p:nvSpPr>
        <p:spPr bwMode="auto">
          <a:xfrm flipH="1">
            <a:off x="2514600" y="3200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278" name="Line 30"/>
          <p:cNvSpPr>
            <a:spLocks noChangeShapeType="1"/>
          </p:cNvSpPr>
          <p:nvPr/>
        </p:nvSpPr>
        <p:spPr bwMode="auto">
          <a:xfrm>
            <a:off x="3124200" y="32004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279" name="Line 31"/>
          <p:cNvSpPr>
            <a:spLocks noChangeShapeType="1"/>
          </p:cNvSpPr>
          <p:nvPr/>
        </p:nvSpPr>
        <p:spPr bwMode="auto">
          <a:xfrm flipH="1">
            <a:off x="3276600" y="4191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280" name="Line 32"/>
          <p:cNvSpPr>
            <a:spLocks noChangeShapeType="1"/>
          </p:cNvSpPr>
          <p:nvPr/>
        </p:nvSpPr>
        <p:spPr bwMode="auto">
          <a:xfrm>
            <a:off x="5867400" y="32004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281" name="Line 33"/>
          <p:cNvSpPr>
            <a:spLocks noChangeShapeType="1"/>
          </p:cNvSpPr>
          <p:nvPr/>
        </p:nvSpPr>
        <p:spPr bwMode="auto">
          <a:xfrm flipH="1">
            <a:off x="5791200" y="4038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282" name="Line 34"/>
          <p:cNvSpPr>
            <a:spLocks noChangeShapeType="1"/>
          </p:cNvSpPr>
          <p:nvPr/>
        </p:nvSpPr>
        <p:spPr bwMode="auto">
          <a:xfrm>
            <a:off x="6477000" y="4038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283" name="Text Box 35"/>
          <p:cNvSpPr txBox="1">
            <a:spLocks noChangeArrowheads="1"/>
          </p:cNvSpPr>
          <p:nvPr/>
        </p:nvSpPr>
        <p:spPr bwMode="auto">
          <a:xfrm>
            <a:off x="3756025" y="4424363"/>
            <a:ext cx="5873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root</a:t>
            </a:r>
          </a:p>
        </p:txBody>
      </p:sp>
      <p:sp>
        <p:nvSpPr>
          <p:cNvPr id="96284" name="Line 36"/>
          <p:cNvSpPr>
            <a:spLocks noChangeShapeType="1"/>
          </p:cNvSpPr>
          <p:nvPr/>
        </p:nvSpPr>
        <p:spPr bwMode="auto">
          <a:xfrm flipH="1">
            <a:off x="3451225" y="44958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4" y="7494"/>
            <a:ext cx="8226425" cy="914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>
                <a:latin typeface="Helvetica" charset="0"/>
                <a:ea typeface="+mj-ea"/>
                <a:cs typeface="+mj-cs"/>
              </a:rPr>
              <a:t>Tree Data Structures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752600"/>
            <a:ext cx="8226425" cy="1752600"/>
          </a:xfrm>
        </p:spPr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sz="1800" dirty="0"/>
              <a:t>A graph which has no cycle is called an acyclic graph. A tree is an acyclic graph or graph having no cycles.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ja-JP" sz="1800" dirty="0">
                <a:latin typeface="Helvetica" charset="0"/>
                <a:cs typeface="Times New Roman" pitchFamily="18" charset="0"/>
              </a:rPr>
              <a:t>Trees are mainly used to represent data containing a hierarchical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ja-JP" sz="1800" dirty="0">
                <a:latin typeface="Helvetica" charset="0"/>
                <a:cs typeface="Times New Roman" pitchFamily="18" charset="0"/>
              </a:rPr>
              <a:t>relationship between elements, for example, records, family trees and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ja-JP" sz="1800" dirty="0">
                <a:latin typeface="Helvetica" charset="0"/>
                <a:cs typeface="Times New Roman" pitchFamily="18" charset="0"/>
              </a:rPr>
              <a:t>table of contents.</a:t>
            </a:r>
          </a:p>
          <a:p>
            <a:pPr eaLnBrk="1" hangingPunct="1">
              <a:buClr>
                <a:schemeClr val="tx1"/>
              </a:buClr>
            </a:pPr>
            <a:endParaRPr lang="en-US" altLang="ja-JP" sz="1800" dirty="0">
              <a:latin typeface="Helvetica" charset="0"/>
              <a:cs typeface="Times New Roman" pitchFamily="18" charset="0"/>
            </a:endParaRPr>
          </a:p>
          <a:p>
            <a:pPr eaLnBrk="1" hangingPunct="1">
              <a:buClr>
                <a:schemeClr val="tx1"/>
              </a:buClr>
            </a:pPr>
            <a:r>
              <a:rPr lang="en-US" altLang="ja-JP" sz="1800" dirty="0">
                <a:latin typeface="Helvetica" charset="0"/>
                <a:cs typeface="Times New Roman" pitchFamily="18" charset="0"/>
              </a:rPr>
              <a:t>• Consider a parent-child relationship</a:t>
            </a:r>
          </a:p>
        </p:txBody>
      </p:sp>
      <p:sp>
        <p:nvSpPr>
          <p:cNvPr id="51204" name="Line 16"/>
          <p:cNvSpPr>
            <a:spLocks noChangeShapeType="1"/>
          </p:cNvSpPr>
          <p:nvPr/>
        </p:nvSpPr>
        <p:spPr bwMode="auto">
          <a:xfrm>
            <a:off x="4267200" y="3962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1205" name="Group 35"/>
          <p:cNvGrpSpPr>
            <a:grpSpLocks/>
          </p:cNvGrpSpPr>
          <p:nvPr/>
        </p:nvGrpSpPr>
        <p:grpSpPr bwMode="auto">
          <a:xfrm>
            <a:off x="838200" y="4419599"/>
            <a:ext cx="8193088" cy="2073276"/>
            <a:chOff x="528" y="2278"/>
            <a:chExt cx="5161" cy="1348"/>
          </a:xfrm>
        </p:grpSpPr>
        <p:sp>
          <p:nvSpPr>
            <p:cNvPr id="51206" name="Text Box 4"/>
            <p:cNvSpPr txBox="1">
              <a:spLocks noChangeArrowheads="1"/>
            </p:cNvSpPr>
            <p:nvPr/>
          </p:nvSpPr>
          <p:spPr bwMode="auto">
            <a:xfrm>
              <a:off x="1946" y="2278"/>
              <a:ext cx="1606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ja-JP" sz="1600" b="1" dirty="0">
                  <a:latin typeface="Helvetica" charset="0"/>
                </a:rPr>
                <a:t>Mohammad Aslam Khan</a:t>
              </a:r>
            </a:p>
          </p:txBody>
        </p:sp>
        <p:sp>
          <p:nvSpPr>
            <p:cNvPr id="51207" name="Text Box 5"/>
            <p:cNvSpPr txBox="1">
              <a:spLocks noChangeArrowheads="1"/>
            </p:cNvSpPr>
            <p:nvPr/>
          </p:nvSpPr>
          <p:spPr bwMode="auto">
            <a:xfrm>
              <a:off x="708" y="2784"/>
              <a:ext cx="924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ja-JP" sz="1600" b="1">
                  <a:latin typeface="Helvetica" charset="0"/>
                </a:rPr>
                <a:t>Sohail Aslam</a:t>
              </a:r>
            </a:p>
          </p:txBody>
        </p:sp>
        <p:sp>
          <p:nvSpPr>
            <p:cNvPr id="51208" name="Text Box 6"/>
            <p:cNvSpPr txBox="1">
              <a:spLocks noChangeArrowheads="1"/>
            </p:cNvSpPr>
            <p:nvPr/>
          </p:nvSpPr>
          <p:spPr bwMode="auto">
            <a:xfrm>
              <a:off x="2256" y="2784"/>
              <a:ext cx="900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ja-JP" sz="1600" b="1">
                  <a:latin typeface="Helvetica" charset="0"/>
                </a:rPr>
                <a:t>Javed Aslam</a:t>
              </a:r>
            </a:p>
          </p:txBody>
        </p:sp>
        <p:sp>
          <p:nvSpPr>
            <p:cNvPr id="51209" name="Text Box 7"/>
            <p:cNvSpPr txBox="1">
              <a:spLocks noChangeArrowheads="1"/>
            </p:cNvSpPr>
            <p:nvPr/>
          </p:nvSpPr>
          <p:spPr bwMode="auto">
            <a:xfrm>
              <a:off x="3840" y="2784"/>
              <a:ext cx="1101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ja-JP" sz="1600" b="1">
                  <a:latin typeface="Helvetica" charset="0"/>
                </a:rPr>
                <a:t>Yasmeen Aslam</a:t>
              </a:r>
            </a:p>
          </p:txBody>
        </p:sp>
        <p:sp>
          <p:nvSpPr>
            <p:cNvPr id="51210" name="Text Box 8"/>
            <p:cNvSpPr txBox="1">
              <a:spLocks noChangeArrowheads="1"/>
            </p:cNvSpPr>
            <p:nvPr/>
          </p:nvSpPr>
          <p:spPr bwMode="auto">
            <a:xfrm>
              <a:off x="1248" y="3408"/>
              <a:ext cx="427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ja-JP" sz="1600" b="1">
                  <a:latin typeface="Helvetica" charset="0"/>
                </a:rPr>
                <a:t>Saad</a:t>
              </a:r>
            </a:p>
          </p:txBody>
        </p:sp>
        <p:sp>
          <p:nvSpPr>
            <p:cNvPr id="51211" name="Text Box 9"/>
            <p:cNvSpPr txBox="1">
              <a:spLocks noChangeArrowheads="1"/>
            </p:cNvSpPr>
            <p:nvPr/>
          </p:nvSpPr>
          <p:spPr bwMode="auto">
            <a:xfrm>
              <a:off x="528" y="3408"/>
              <a:ext cx="51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ja-JP" sz="1600" b="1">
                  <a:latin typeface="Helvetica" charset="0"/>
                </a:rPr>
                <a:t>Haaris</a:t>
              </a:r>
            </a:p>
          </p:txBody>
        </p:sp>
        <p:sp>
          <p:nvSpPr>
            <p:cNvPr id="51212" name="Text Box 10"/>
            <p:cNvSpPr txBox="1">
              <a:spLocks noChangeArrowheads="1"/>
            </p:cNvSpPr>
            <p:nvPr/>
          </p:nvSpPr>
          <p:spPr bwMode="auto">
            <a:xfrm>
              <a:off x="2208" y="3408"/>
              <a:ext cx="514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ja-JP" sz="1600" b="1">
                  <a:latin typeface="Helvetica" charset="0"/>
                </a:rPr>
                <a:t>Qasim</a:t>
              </a:r>
            </a:p>
          </p:txBody>
        </p:sp>
        <p:sp>
          <p:nvSpPr>
            <p:cNvPr id="51213" name="Text Box 11"/>
            <p:cNvSpPr txBox="1">
              <a:spLocks noChangeArrowheads="1"/>
            </p:cNvSpPr>
            <p:nvPr/>
          </p:nvSpPr>
          <p:spPr bwMode="auto">
            <a:xfrm>
              <a:off x="2879" y="3408"/>
              <a:ext cx="43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ja-JP" sz="1600" b="1">
                  <a:latin typeface="Helvetica" charset="0"/>
                </a:rPr>
                <a:t>Asim</a:t>
              </a:r>
            </a:p>
          </p:txBody>
        </p:sp>
        <p:sp>
          <p:nvSpPr>
            <p:cNvPr id="51214" name="Text Box 12"/>
            <p:cNvSpPr txBox="1">
              <a:spLocks noChangeArrowheads="1"/>
            </p:cNvSpPr>
            <p:nvPr/>
          </p:nvSpPr>
          <p:spPr bwMode="auto">
            <a:xfrm>
              <a:off x="3552" y="3408"/>
              <a:ext cx="427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ja-JP" sz="1600" b="1">
                  <a:latin typeface="Helvetica" charset="0"/>
                </a:rPr>
                <a:t>Fahd</a:t>
              </a:r>
            </a:p>
          </p:txBody>
        </p:sp>
        <p:sp>
          <p:nvSpPr>
            <p:cNvPr id="51215" name="Text Box 13"/>
            <p:cNvSpPr txBox="1">
              <a:spLocks noChangeArrowheads="1"/>
            </p:cNvSpPr>
            <p:nvPr/>
          </p:nvSpPr>
          <p:spPr bwMode="auto">
            <a:xfrm>
              <a:off x="4080" y="3408"/>
              <a:ext cx="55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ja-JP" sz="1600" b="1">
                  <a:latin typeface="Helvetica" charset="0"/>
                </a:rPr>
                <a:t>Ahmad</a:t>
              </a:r>
            </a:p>
          </p:txBody>
        </p:sp>
        <p:sp>
          <p:nvSpPr>
            <p:cNvPr id="51216" name="Text Box 14"/>
            <p:cNvSpPr txBox="1">
              <a:spLocks noChangeArrowheads="1"/>
            </p:cNvSpPr>
            <p:nvPr/>
          </p:nvSpPr>
          <p:spPr bwMode="auto">
            <a:xfrm>
              <a:off x="4752" y="3408"/>
              <a:ext cx="399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ja-JP" sz="1600" b="1">
                  <a:latin typeface="Helvetica" charset="0"/>
                </a:rPr>
                <a:t>Sara</a:t>
              </a:r>
            </a:p>
          </p:txBody>
        </p:sp>
        <p:sp>
          <p:nvSpPr>
            <p:cNvPr id="51217" name="Text Box 15"/>
            <p:cNvSpPr txBox="1">
              <a:spLocks noChangeArrowheads="1"/>
            </p:cNvSpPr>
            <p:nvPr/>
          </p:nvSpPr>
          <p:spPr bwMode="auto">
            <a:xfrm>
              <a:off x="5232" y="3408"/>
              <a:ext cx="457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 sz="1600" b="1">
                  <a:latin typeface="Helvetica" charset="0"/>
                </a:rPr>
                <a:t>Omer</a:t>
              </a:r>
            </a:p>
          </p:txBody>
        </p:sp>
        <p:sp>
          <p:nvSpPr>
            <p:cNvPr id="51218" name="Line 17"/>
            <p:cNvSpPr>
              <a:spLocks noChangeShapeType="1"/>
            </p:cNvSpPr>
            <p:nvPr/>
          </p:nvSpPr>
          <p:spPr bwMode="auto">
            <a:xfrm>
              <a:off x="1152" y="2688"/>
              <a:ext cx="3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19" name="Line 18"/>
            <p:cNvSpPr>
              <a:spLocks noChangeShapeType="1"/>
            </p:cNvSpPr>
            <p:nvPr/>
          </p:nvSpPr>
          <p:spPr bwMode="auto">
            <a:xfrm>
              <a:off x="1152" y="26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20" name="Line 19"/>
            <p:cNvSpPr>
              <a:spLocks noChangeShapeType="1"/>
            </p:cNvSpPr>
            <p:nvPr/>
          </p:nvSpPr>
          <p:spPr bwMode="auto">
            <a:xfrm>
              <a:off x="4608" y="26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21" name="Line 20"/>
            <p:cNvSpPr>
              <a:spLocks noChangeShapeType="1"/>
            </p:cNvSpPr>
            <p:nvPr/>
          </p:nvSpPr>
          <p:spPr bwMode="auto">
            <a:xfrm>
              <a:off x="2688" y="268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22" name="Line 21"/>
            <p:cNvSpPr>
              <a:spLocks noChangeShapeType="1"/>
            </p:cNvSpPr>
            <p:nvPr/>
          </p:nvSpPr>
          <p:spPr bwMode="auto">
            <a:xfrm>
              <a:off x="1152" y="30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23" name="Line 22"/>
            <p:cNvSpPr>
              <a:spLocks noChangeShapeType="1"/>
            </p:cNvSpPr>
            <p:nvPr/>
          </p:nvSpPr>
          <p:spPr bwMode="auto">
            <a:xfrm>
              <a:off x="864" y="326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24" name="Line 23"/>
            <p:cNvSpPr>
              <a:spLocks noChangeShapeType="1"/>
            </p:cNvSpPr>
            <p:nvPr/>
          </p:nvSpPr>
          <p:spPr bwMode="auto">
            <a:xfrm>
              <a:off x="864" y="32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25" name="Line 24"/>
            <p:cNvSpPr>
              <a:spLocks noChangeShapeType="1"/>
            </p:cNvSpPr>
            <p:nvPr/>
          </p:nvSpPr>
          <p:spPr bwMode="auto">
            <a:xfrm>
              <a:off x="1440" y="32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26" name="Line 25"/>
            <p:cNvSpPr>
              <a:spLocks noChangeShapeType="1"/>
            </p:cNvSpPr>
            <p:nvPr/>
          </p:nvSpPr>
          <p:spPr bwMode="auto">
            <a:xfrm>
              <a:off x="2688" y="30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27" name="Line 26"/>
            <p:cNvSpPr>
              <a:spLocks noChangeShapeType="1"/>
            </p:cNvSpPr>
            <p:nvPr/>
          </p:nvSpPr>
          <p:spPr bwMode="auto">
            <a:xfrm>
              <a:off x="2400" y="326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28" name="Line 27"/>
            <p:cNvSpPr>
              <a:spLocks noChangeShapeType="1"/>
            </p:cNvSpPr>
            <p:nvPr/>
          </p:nvSpPr>
          <p:spPr bwMode="auto">
            <a:xfrm>
              <a:off x="2400" y="32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29" name="Line 28"/>
            <p:cNvSpPr>
              <a:spLocks noChangeShapeType="1"/>
            </p:cNvSpPr>
            <p:nvPr/>
          </p:nvSpPr>
          <p:spPr bwMode="auto">
            <a:xfrm>
              <a:off x="2976" y="32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30" name="Line 29"/>
            <p:cNvSpPr>
              <a:spLocks noChangeShapeType="1"/>
            </p:cNvSpPr>
            <p:nvPr/>
          </p:nvSpPr>
          <p:spPr bwMode="auto">
            <a:xfrm>
              <a:off x="4608" y="302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31" name="Line 30"/>
            <p:cNvSpPr>
              <a:spLocks noChangeShapeType="1"/>
            </p:cNvSpPr>
            <p:nvPr/>
          </p:nvSpPr>
          <p:spPr bwMode="auto">
            <a:xfrm>
              <a:off x="3792" y="3264"/>
              <a:ext cx="16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32" name="Line 31"/>
            <p:cNvSpPr>
              <a:spLocks noChangeShapeType="1"/>
            </p:cNvSpPr>
            <p:nvPr/>
          </p:nvSpPr>
          <p:spPr bwMode="auto">
            <a:xfrm>
              <a:off x="4320" y="32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33" name="Line 32"/>
            <p:cNvSpPr>
              <a:spLocks noChangeShapeType="1"/>
            </p:cNvSpPr>
            <p:nvPr/>
          </p:nvSpPr>
          <p:spPr bwMode="auto">
            <a:xfrm>
              <a:off x="4896" y="32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34" name="Line 33"/>
            <p:cNvSpPr>
              <a:spLocks noChangeShapeType="1"/>
            </p:cNvSpPr>
            <p:nvPr/>
          </p:nvSpPr>
          <p:spPr bwMode="auto">
            <a:xfrm>
              <a:off x="3792" y="32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35" name="Line 34"/>
            <p:cNvSpPr>
              <a:spLocks noChangeShapeType="1"/>
            </p:cNvSpPr>
            <p:nvPr/>
          </p:nvSpPr>
          <p:spPr bwMode="auto">
            <a:xfrm>
              <a:off x="5424" y="32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Freeform 2"/>
          <p:cNvSpPr>
            <a:spLocks/>
          </p:cNvSpPr>
          <p:nvPr/>
        </p:nvSpPr>
        <p:spPr bwMode="auto">
          <a:xfrm>
            <a:off x="4864100" y="3327400"/>
            <a:ext cx="2984500" cy="2311400"/>
          </a:xfrm>
          <a:custGeom>
            <a:avLst/>
            <a:gdLst>
              <a:gd name="T0" fmla="*/ 2147483646 w 1880"/>
              <a:gd name="T1" fmla="*/ 2147483646 h 1456"/>
              <a:gd name="T2" fmla="*/ 2147483646 w 1880"/>
              <a:gd name="T3" fmla="*/ 2147483646 h 1456"/>
              <a:gd name="T4" fmla="*/ 2147483646 w 1880"/>
              <a:gd name="T5" fmla="*/ 2147483646 h 1456"/>
              <a:gd name="T6" fmla="*/ 2147483646 w 1880"/>
              <a:gd name="T7" fmla="*/ 2147483646 h 1456"/>
              <a:gd name="T8" fmla="*/ 2147483646 w 1880"/>
              <a:gd name="T9" fmla="*/ 2147483646 h 14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80"/>
              <a:gd name="T16" fmla="*/ 0 h 1456"/>
              <a:gd name="T17" fmla="*/ 1880 w 1880"/>
              <a:gd name="T18" fmla="*/ 1456 h 14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80" h="1456">
                <a:moveTo>
                  <a:pt x="736" y="144"/>
                </a:moveTo>
                <a:cubicBezTo>
                  <a:pt x="552" y="288"/>
                  <a:pt x="0" y="1136"/>
                  <a:pt x="160" y="1296"/>
                </a:cubicBezTo>
                <a:cubicBezTo>
                  <a:pt x="320" y="1456"/>
                  <a:pt x="1512" y="1248"/>
                  <a:pt x="1696" y="1104"/>
                </a:cubicBezTo>
                <a:cubicBezTo>
                  <a:pt x="1880" y="960"/>
                  <a:pt x="1424" y="592"/>
                  <a:pt x="1264" y="432"/>
                </a:cubicBezTo>
                <a:cubicBezTo>
                  <a:pt x="1104" y="272"/>
                  <a:pt x="920" y="0"/>
                  <a:pt x="736" y="144"/>
                </a:cubicBezTo>
                <a:close/>
              </a:path>
            </a:pathLst>
          </a:cu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307" name="Oval 3"/>
          <p:cNvSpPr>
            <a:spLocks noChangeArrowheads="1"/>
          </p:cNvSpPr>
          <p:nvPr/>
        </p:nvSpPr>
        <p:spPr bwMode="auto">
          <a:xfrm>
            <a:off x="5356225" y="2667000"/>
            <a:ext cx="739775" cy="762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09284" name="Rectangle 4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>
                <a:latin typeface="Helvetica" charset="0"/>
                <a:ea typeface="+mj-ea"/>
                <a:cs typeface="+mj-cs"/>
              </a:rPr>
              <a:t>Binary Tree</a:t>
            </a:r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226425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ja-JP">
                <a:latin typeface="Helvetica" charset="0"/>
                <a:cs typeface="Times New Roman" pitchFamily="18" charset="0"/>
              </a:rPr>
              <a:t>Recursive definition</a:t>
            </a:r>
          </a:p>
        </p:txBody>
      </p:sp>
      <p:grpSp>
        <p:nvGrpSpPr>
          <p:cNvPr id="98310" name="Group 6"/>
          <p:cNvGrpSpPr>
            <a:grpSpLocks/>
          </p:cNvGrpSpPr>
          <p:nvPr/>
        </p:nvGrpSpPr>
        <p:grpSpPr bwMode="auto">
          <a:xfrm>
            <a:off x="4114800" y="2057400"/>
            <a:ext cx="457200" cy="457200"/>
            <a:chOff x="1152" y="1440"/>
            <a:chExt cx="288" cy="288"/>
          </a:xfrm>
        </p:grpSpPr>
        <p:sp>
          <p:nvSpPr>
            <p:cNvPr id="98342" name="Oval 7"/>
            <p:cNvSpPr>
              <a:spLocks noChangeArrowheads="1"/>
            </p:cNvSpPr>
            <p:nvPr/>
          </p:nvSpPr>
          <p:spPr bwMode="auto">
            <a:xfrm>
              <a:off x="1152" y="14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98343" name="Text Box 8"/>
            <p:cNvSpPr txBox="1">
              <a:spLocks noChangeArrowheads="1"/>
            </p:cNvSpPr>
            <p:nvPr/>
          </p:nvSpPr>
          <p:spPr bwMode="auto">
            <a:xfrm>
              <a:off x="1200" y="1449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A</a:t>
              </a:r>
            </a:p>
          </p:txBody>
        </p:sp>
      </p:grpSp>
      <p:grpSp>
        <p:nvGrpSpPr>
          <p:cNvPr id="98311" name="Group 9"/>
          <p:cNvGrpSpPr>
            <a:grpSpLocks/>
          </p:cNvGrpSpPr>
          <p:nvPr/>
        </p:nvGrpSpPr>
        <p:grpSpPr bwMode="auto">
          <a:xfrm>
            <a:off x="2743200" y="2819400"/>
            <a:ext cx="457200" cy="457200"/>
            <a:chOff x="1248" y="1536"/>
            <a:chExt cx="288" cy="288"/>
          </a:xfrm>
        </p:grpSpPr>
        <p:sp>
          <p:nvSpPr>
            <p:cNvPr id="98340" name="Oval 10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98341" name="Text Box 11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B</a:t>
              </a:r>
            </a:p>
          </p:txBody>
        </p:sp>
      </p:grpSp>
      <p:sp>
        <p:nvSpPr>
          <p:cNvPr id="98312" name="Oval 12"/>
          <p:cNvSpPr>
            <a:spLocks noChangeArrowheads="1"/>
          </p:cNvSpPr>
          <p:nvPr/>
        </p:nvSpPr>
        <p:spPr bwMode="auto">
          <a:xfrm>
            <a:off x="2209800" y="3733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98313" name="Text Box 13"/>
          <p:cNvSpPr txBox="1">
            <a:spLocks noChangeArrowheads="1"/>
          </p:cNvSpPr>
          <p:nvPr/>
        </p:nvSpPr>
        <p:spPr bwMode="auto">
          <a:xfrm>
            <a:off x="2286000" y="37480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D</a:t>
            </a:r>
          </a:p>
        </p:txBody>
      </p:sp>
      <p:sp>
        <p:nvSpPr>
          <p:cNvPr id="98314" name="Oval 14"/>
          <p:cNvSpPr>
            <a:spLocks noChangeArrowheads="1"/>
          </p:cNvSpPr>
          <p:nvPr/>
        </p:nvSpPr>
        <p:spPr bwMode="auto">
          <a:xfrm>
            <a:off x="5486400" y="4572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98315" name="Text Box 15"/>
          <p:cNvSpPr txBox="1">
            <a:spLocks noChangeArrowheads="1"/>
          </p:cNvSpPr>
          <p:nvPr/>
        </p:nvSpPr>
        <p:spPr bwMode="auto">
          <a:xfrm>
            <a:off x="5562600" y="45862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H</a:t>
            </a:r>
          </a:p>
        </p:txBody>
      </p:sp>
      <p:grpSp>
        <p:nvGrpSpPr>
          <p:cNvPr id="98316" name="Group 16"/>
          <p:cNvGrpSpPr>
            <a:grpSpLocks/>
          </p:cNvGrpSpPr>
          <p:nvPr/>
        </p:nvGrpSpPr>
        <p:grpSpPr bwMode="auto">
          <a:xfrm>
            <a:off x="5486400" y="2819400"/>
            <a:ext cx="457200" cy="457200"/>
            <a:chOff x="1248" y="1536"/>
            <a:chExt cx="288" cy="288"/>
          </a:xfrm>
        </p:grpSpPr>
        <p:sp>
          <p:nvSpPr>
            <p:cNvPr id="98338" name="Oval 17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98339" name="Text Box 18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C</a:t>
              </a:r>
            </a:p>
          </p:txBody>
        </p:sp>
      </p:grpSp>
      <p:grpSp>
        <p:nvGrpSpPr>
          <p:cNvPr id="98317" name="Group 19"/>
          <p:cNvGrpSpPr>
            <a:grpSpLocks/>
          </p:cNvGrpSpPr>
          <p:nvPr/>
        </p:nvGrpSpPr>
        <p:grpSpPr bwMode="auto">
          <a:xfrm>
            <a:off x="3352800" y="3733800"/>
            <a:ext cx="457200" cy="457200"/>
            <a:chOff x="1248" y="1536"/>
            <a:chExt cx="288" cy="288"/>
          </a:xfrm>
        </p:grpSpPr>
        <p:sp>
          <p:nvSpPr>
            <p:cNvPr id="98336" name="Oval 20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98337" name="Text Box 21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E</a:t>
              </a:r>
            </a:p>
          </p:txBody>
        </p:sp>
      </p:grpSp>
      <p:sp>
        <p:nvSpPr>
          <p:cNvPr id="98318" name="Oval 22"/>
          <p:cNvSpPr>
            <a:spLocks noChangeArrowheads="1"/>
          </p:cNvSpPr>
          <p:nvPr/>
        </p:nvSpPr>
        <p:spPr bwMode="auto">
          <a:xfrm>
            <a:off x="6096000" y="3657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98319" name="Text Box 23"/>
          <p:cNvSpPr txBox="1">
            <a:spLocks noChangeArrowheads="1"/>
          </p:cNvSpPr>
          <p:nvPr/>
        </p:nvSpPr>
        <p:spPr bwMode="auto">
          <a:xfrm>
            <a:off x="6172200" y="36718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F</a:t>
            </a:r>
          </a:p>
        </p:txBody>
      </p:sp>
      <p:sp>
        <p:nvSpPr>
          <p:cNvPr id="98320" name="Oval 24"/>
          <p:cNvSpPr>
            <a:spLocks noChangeArrowheads="1"/>
          </p:cNvSpPr>
          <p:nvPr/>
        </p:nvSpPr>
        <p:spPr bwMode="auto">
          <a:xfrm>
            <a:off x="3048000" y="4648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98321" name="Text Box 25"/>
          <p:cNvSpPr txBox="1">
            <a:spLocks noChangeArrowheads="1"/>
          </p:cNvSpPr>
          <p:nvPr/>
        </p:nvSpPr>
        <p:spPr bwMode="auto">
          <a:xfrm>
            <a:off x="3124200" y="46624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G</a:t>
            </a:r>
          </a:p>
        </p:txBody>
      </p:sp>
      <p:sp>
        <p:nvSpPr>
          <p:cNvPr id="98322" name="Oval 26"/>
          <p:cNvSpPr>
            <a:spLocks noChangeArrowheads="1"/>
          </p:cNvSpPr>
          <p:nvPr/>
        </p:nvSpPr>
        <p:spPr bwMode="auto">
          <a:xfrm>
            <a:off x="6705600" y="4572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98323" name="Text Box 27"/>
          <p:cNvSpPr txBox="1">
            <a:spLocks noChangeArrowheads="1"/>
          </p:cNvSpPr>
          <p:nvPr/>
        </p:nvSpPr>
        <p:spPr bwMode="auto">
          <a:xfrm>
            <a:off x="6781800" y="45862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I</a:t>
            </a:r>
          </a:p>
        </p:txBody>
      </p:sp>
      <p:sp>
        <p:nvSpPr>
          <p:cNvPr id="98324" name="Line 28"/>
          <p:cNvSpPr>
            <a:spLocks noChangeShapeType="1"/>
          </p:cNvSpPr>
          <p:nvPr/>
        </p:nvSpPr>
        <p:spPr bwMode="auto">
          <a:xfrm flipH="1">
            <a:off x="3124200" y="2362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325" name="Line 29"/>
          <p:cNvSpPr>
            <a:spLocks noChangeShapeType="1"/>
          </p:cNvSpPr>
          <p:nvPr/>
        </p:nvSpPr>
        <p:spPr bwMode="auto">
          <a:xfrm>
            <a:off x="4572000" y="2362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326" name="Line 30"/>
          <p:cNvSpPr>
            <a:spLocks noChangeShapeType="1"/>
          </p:cNvSpPr>
          <p:nvPr/>
        </p:nvSpPr>
        <p:spPr bwMode="auto">
          <a:xfrm flipH="1">
            <a:off x="2514600" y="3200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327" name="Line 31"/>
          <p:cNvSpPr>
            <a:spLocks noChangeShapeType="1"/>
          </p:cNvSpPr>
          <p:nvPr/>
        </p:nvSpPr>
        <p:spPr bwMode="auto">
          <a:xfrm>
            <a:off x="3124200" y="32004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328" name="Line 32"/>
          <p:cNvSpPr>
            <a:spLocks noChangeShapeType="1"/>
          </p:cNvSpPr>
          <p:nvPr/>
        </p:nvSpPr>
        <p:spPr bwMode="auto">
          <a:xfrm flipH="1">
            <a:off x="3276600" y="4191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329" name="Line 33"/>
          <p:cNvSpPr>
            <a:spLocks noChangeShapeType="1"/>
          </p:cNvSpPr>
          <p:nvPr/>
        </p:nvSpPr>
        <p:spPr bwMode="auto">
          <a:xfrm>
            <a:off x="5867400" y="32004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330" name="Line 34"/>
          <p:cNvSpPr>
            <a:spLocks noChangeShapeType="1"/>
          </p:cNvSpPr>
          <p:nvPr/>
        </p:nvSpPr>
        <p:spPr bwMode="auto">
          <a:xfrm flipH="1">
            <a:off x="5791200" y="4038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331" name="Line 35"/>
          <p:cNvSpPr>
            <a:spLocks noChangeShapeType="1"/>
          </p:cNvSpPr>
          <p:nvPr/>
        </p:nvSpPr>
        <p:spPr bwMode="auto">
          <a:xfrm>
            <a:off x="6477000" y="4038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332" name="Text Box 36"/>
          <p:cNvSpPr txBox="1">
            <a:spLocks noChangeArrowheads="1"/>
          </p:cNvSpPr>
          <p:nvPr/>
        </p:nvSpPr>
        <p:spPr bwMode="auto">
          <a:xfrm>
            <a:off x="6194425" y="2362200"/>
            <a:ext cx="5873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root</a:t>
            </a:r>
          </a:p>
        </p:txBody>
      </p:sp>
      <p:sp>
        <p:nvSpPr>
          <p:cNvPr id="98333" name="Line 37"/>
          <p:cNvSpPr>
            <a:spLocks noChangeShapeType="1"/>
          </p:cNvSpPr>
          <p:nvPr/>
        </p:nvSpPr>
        <p:spPr bwMode="auto">
          <a:xfrm flipH="1">
            <a:off x="5889625" y="2586038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8334" name="Text Box 38"/>
          <p:cNvSpPr txBox="1">
            <a:spLocks noChangeArrowheads="1"/>
          </p:cNvSpPr>
          <p:nvPr/>
        </p:nvSpPr>
        <p:spPr bwMode="auto">
          <a:xfrm>
            <a:off x="6296025" y="5567363"/>
            <a:ext cx="15525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Right subtree</a:t>
            </a:r>
          </a:p>
        </p:txBody>
      </p:sp>
      <p:sp>
        <p:nvSpPr>
          <p:cNvPr id="98335" name="Line 39"/>
          <p:cNvSpPr>
            <a:spLocks noChangeShapeType="1"/>
          </p:cNvSpPr>
          <p:nvPr/>
        </p:nvSpPr>
        <p:spPr bwMode="auto">
          <a:xfrm flipH="1" flipV="1">
            <a:off x="7086600" y="52578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reeform 2"/>
          <p:cNvSpPr>
            <a:spLocks/>
          </p:cNvSpPr>
          <p:nvPr/>
        </p:nvSpPr>
        <p:spPr bwMode="auto">
          <a:xfrm>
            <a:off x="4991100" y="4191000"/>
            <a:ext cx="1295400" cy="1219200"/>
          </a:xfrm>
          <a:custGeom>
            <a:avLst/>
            <a:gdLst>
              <a:gd name="T0" fmla="*/ 2147483646 w 816"/>
              <a:gd name="T1" fmla="*/ 2147483646 h 768"/>
              <a:gd name="T2" fmla="*/ 2147483646 w 816"/>
              <a:gd name="T3" fmla="*/ 2147483646 h 768"/>
              <a:gd name="T4" fmla="*/ 2147483646 w 816"/>
              <a:gd name="T5" fmla="*/ 2147483646 h 768"/>
              <a:gd name="T6" fmla="*/ 2147483646 w 816"/>
              <a:gd name="T7" fmla="*/ 2147483646 h 768"/>
              <a:gd name="T8" fmla="*/ 2147483646 w 816"/>
              <a:gd name="T9" fmla="*/ 2147483646 h 7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16"/>
              <a:gd name="T16" fmla="*/ 0 h 768"/>
              <a:gd name="T17" fmla="*/ 816 w 816"/>
              <a:gd name="T18" fmla="*/ 768 h 7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16" h="768">
                <a:moveTo>
                  <a:pt x="648" y="48"/>
                </a:moveTo>
                <a:cubicBezTo>
                  <a:pt x="536" y="0"/>
                  <a:pt x="144" y="288"/>
                  <a:pt x="72" y="384"/>
                </a:cubicBezTo>
                <a:cubicBezTo>
                  <a:pt x="0" y="480"/>
                  <a:pt x="104" y="576"/>
                  <a:pt x="216" y="624"/>
                </a:cubicBezTo>
                <a:cubicBezTo>
                  <a:pt x="328" y="672"/>
                  <a:pt x="672" y="768"/>
                  <a:pt x="744" y="672"/>
                </a:cubicBezTo>
                <a:cubicBezTo>
                  <a:pt x="816" y="576"/>
                  <a:pt x="760" y="96"/>
                  <a:pt x="648" y="48"/>
                </a:cubicBezTo>
                <a:close/>
              </a:path>
            </a:pathLst>
          </a:cu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55" name="Freeform 3"/>
          <p:cNvSpPr>
            <a:spLocks/>
          </p:cNvSpPr>
          <p:nvPr/>
        </p:nvSpPr>
        <p:spPr bwMode="auto">
          <a:xfrm>
            <a:off x="6477000" y="4229100"/>
            <a:ext cx="1066800" cy="1066800"/>
          </a:xfrm>
          <a:custGeom>
            <a:avLst/>
            <a:gdLst>
              <a:gd name="T0" fmla="*/ 2147483646 w 672"/>
              <a:gd name="T1" fmla="*/ 2147483646 h 672"/>
              <a:gd name="T2" fmla="*/ 2147483646 w 672"/>
              <a:gd name="T3" fmla="*/ 2147483646 h 672"/>
              <a:gd name="T4" fmla="*/ 2147483646 w 672"/>
              <a:gd name="T5" fmla="*/ 2147483646 h 672"/>
              <a:gd name="T6" fmla="*/ 2147483646 w 672"/>
              <a:gd name="T7" fmla="*/ 2147483646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672"/>
              <a:gd name="T14" fmla="*/ 672 w 672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672">
                <a:moveTo>
                  <a:pt x="136" y="24"/>
                </a:moveTo>
                <a:cubicBezTo>
                  <a:pt x="40" y="48"/>
                  <a:pt x="0" y="528"/>
                  <a:pt x="88" y="600"/>
                </a:cubicBezTo>
                <a:cubicBezTo>
                  <a:pt x="176" y="672"/>
                  <a:pt x="656" y="552"/>
                  <a:pt x="664" y="456"/>
                </a:cubicBezTo>
                <a:cubicBezTo>
                  <a:pt x="672" y="360"/>
                  <a:pt x="232" y="0"/>
                  <a:pt x="136" y="24"/>
                </a:cubicBezTo>
                <a:close/>
              </a:path>
            </a:pathLst>
          </a:cu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56" name="Oval 4"/>
          <p:cNvSpPr>
            <a:spLocks noChangeArrowheads="1"/>
          </p:cNvSpPr>
          <p:nvPr/>
        </p:nvSpPr>
        <p:spPr bwMode="auto">
          <a:xfrm>
            <a:off x="5943600" y="3505200"/>
            <a:ext cx="739775" cy="76200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611333" name="Rectangle 5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>
                <a:latin typeface="Helvetica" charset="0"/>
                <a:ea typeface="+mj-ea"/>
                <a:cs typeface="+mj-cs"/>
              </a:rPr>
              <a:t>Binary Tree</a:t>
            </a:r>
          </a:p>
        </p:txBody>
      </p:sp>
      <p:sp>
        <p:nvSpPr>
          <p:cNvPr id="10035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226425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ja-JP">
                <a:latin typeface="Helvetica" charset="0"/>
                <a:cs typeface="Times New Roman" pitchFamily="18" charset="0"/>
              </a:rPr>
              <a:t>Recursive definition</a:t>
            </a:r>
          </a:p>
        </p:txBody>
      </p:sp>
      <p:grpSp>
        <p:nvGrpSpPr>
          <p:cNvPr id="100359" name="Group 7"/>
          <p:cNvGrpSpPr>
            <a:grpSpLocks/>
          </p:cNvGrpSpPr>
          <p:nvPr/>
        </p:nvGrpSpPr>
        <p:grpSpPr bwMode="auto">
          <a:xfrm>
            <a:off x="4114800" y="2057400"/>
            <a:ext cx="457200" cy="457200"/>
            <a:chOff x="1152" y="1440"/>
            <a:chExt cx="288" cy="288"/>
          </a:xfrm>
        </p:grpSpPr>
        <p:sp>
          <p:nvSpPr>
            <p:cNvPr id="100393" name="Oval 8"/>
            <p:cNvSpPr>
              <a:spLocks noChangeArrowheads="1"/>
            </p:cNvSpPr>
            <p:nvPr/>
          </p:nvSpPr>
          <p:spPr bwMode="auto">
            <a:xfrm>
              <a:off x="1152" y="14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00394" name="Text Box 9"/>
            <p:cNvSpPr txBox="1">
              <a:spLocks noChangeArrowheads="1"/>
            </p:cNvSpPr>
            <p:nvPr/>
          </p:nvSpPr>
          <p:spPr bwMode="auto">
            <a:xfrm>
              <a:off x="1200" y="1449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A</a:t>
              </a:r>
            </a:p>
          </p:txBody>
        </p:sp>
      </p:grpSp>
      <p:grpSp>
        <p:nvGrpSpPr>
          <p:cNvPr id="100360" name="Group 10"/>
          <p:cNvGrpSpPr>
            <a:grpSpLocks/>
          </p:cNvGrpSpPr>
          <p:nvPr/>
        </p:nvGrpSpPr>
        <p:grpSpPr bwMode="auto">
          <a:xfrm>
            <a:off x="2743200" y="2819400"/>
            <a:ext cx="457200" cy="457200"/>
            <a:chOff x="1248" y="1536"/>
            <a:chExt cx="288" cy="288"/>
          </a:xfrm>
        </p:grpSpPr>
        <p:sp>
          <p:nvSpPr>
            <p:cNvPr id="100391" name="Oval 11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00392" name="Text Box 12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B</a:t>
              </a:r>
            </a:p>
          </p:txBody>
        </p:sp>
      </p:grpSp>
      <p:sp>
        <p:nvSpPr>
          <p:cNvPr id="100361" name="Oval 13"/>
          <p:cNvSpPr>
            <a:spLocks noChangeArrowheads="1"/>
          </p:cNvSpPr>
          <p:nvPr/>
        </p:nvSpPr>
        <p:spPr bwMode="auto">
          <a:xfrm>
            <a:off x="2209800" y="3733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0362" name="Text Box 14"/>
          <p:cNvSpPr txBox="1">
            <a:spLocks noChangeArrowheads="1"/>
          </p:cNvSpPr>
          <p:nvPr/>
        </p:nvSpPr>
        <p:spPr bwMode="auto">
          <a:xfrm>
            <a:off x="2286000" y="37480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D</a:t>
            </a:r>
          </a:p>
        </p:txBody>
      </p:sp>
      <p:sp>
        <p:nvSpPr>
          <p:cNvPr id="100363" name="Oval 15"/>
          <p:cNvSpPr>
            <a:spLocks noChangeArrowheads="1"/>
          </p:cNvSpPr>
          <p:nvPr/>
        </p:nvSpPr>
        <p:spPr bwMode="auto">
          <a:xfrm>
            <a:off x="5486400" y="4572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0364" name="Text Box 16"/>
          <p:cNvSpPr txBox="1">
            <a:spLocks noChangeArrowheads="1"/>
          </p:cNvSpPr>
          <p:nvPr/>
        </p:nvSpPr>
        <p:spPr bwMode="auto">
          <a:xfrm>
            <a:off x="5562600" y="45862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H</a:t>
            </a:r>
          </a:p>
        </p:txBody>
      </p:sp>
      <p:grpSp>
        <p:nvGrpSpPr>
          <p:cNvPr id="100365" name="Group 17"/>
          <p:cNvGrpSpPr>
            <a:grpSpLocks/>
          </p:cNvGrpSpPr>
          <p:nvPr/>
        </p:nvGrpSpPr>
        <p:grpSpPr bwMode="auto">
          <a:xfrm>
            <a:off x="5486400" y="2819400"/>
            <a:ext cx="457200" cy="457200"/>
            <a:chOff x="1248" y="1536"/>
            <a:chExt cx="288" cy="288"/>
          </a:xfrm>
        </p:grpSpPr>
        <p:sp>
          <p:nvSpPr>
            <p:cNvPr id="100389" name="Oval 18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00390" name="Text Box 19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C</a:t>
              </a:r>
            </a:p>
          </p:txBody>
        </p:sp>
      </p:grpSp>
      <p:grpSp>
        <p:nvGrpSpPr>
          <p:cNvPr id="100366" name="Group 20"/>
          <p:cNvGrpSpPr>
            <a:grpSpLocks/>
          </p:cNvGrpSpPr>
          <p:nvPr/>
        </p:nvGrpSpPr>
        <p:grpSpPr bwMode="auto">
          <a:xfrm>
            <a:off x="3352800" y="3733800"/>
            <a:ext cx="457200" cy="457200"/>
            <a:chOff x="1248" y="1536"/>
            <a:chExt cx="288" cy="288"/>
          </a:xfrm>
        </p:grpSpPr>
        <p:sp>
          <p:nvSpPr>
            <p:cNvPr id="100387" name="Oval 21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00388" name="Text Box 22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E</a:t>
              </a:r>
            </a:p>
          </p:txBody>
        </p:sp>
      </p:grpSp>
      <p:sp>
        <p:nvSpPr>
          <p:cNvPr id="100367" name="Oval 23"/>
          <p:cNvSpPr>
            <a:spLocks noChangeArrowheads="1"/>
          </p:cNvSpPr>
          <p:nvPr/>
        </p:nvSpPr>
        <p:spPr bwMode="auto">
          <a:xfrm>
            <a:off x="6096000" y="3657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0368" name="Text Box 24"/>
          <p:cNvSpPr txBox="1">
            <a:spLocks noChangeArrowheads="1"/>
          </p:cNvSpPr>
          <p:nvPr/>
        </p:nvSpPr>
        <p:spPr bwMode="auto">
          <a:xfrm>
            <a:off x="6172200" y="36718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F</a:t>
            </a:r>
          </a:p>
        </p:txBody>
      </p:sp>
      <p:sp>
        <p:nvSpPr>
          <p:cNvPr id="100369" name="Oval 25"/>
          <p:cNvSpPr>
            <a:spLocks noChangeArrowheads="1"/>
          </p:cNvSpPr>
          <p:nvPr/>
        </p:nvSpPr>
        <p:spPr bwMode="auto">
          <a:xfrm>
            <a:off x="3048000" y="4648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0370" name="Text Box 26"/>
          <p:cNvSpPr txBox="1">
            <a:spLocks noChangeArrowheads="1"/>
          </p:cNvSpPr>
          <p:nvPr/>
        </p:nvSpPr>
        <p:spPr bwMode="auto">
          <a:xfrm>
            <a:off x="3124200" y="46624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G</a:t>
            </a:r>
          </a:p>
        </p:txBody>
      </p:sp>
      <p:sp>
        <p:nvSpPr>
          <p:cNvPr id="100371" name="Oval 27"/>
          <p:cNvSpPr>
            <a:spLocks noChangeArrowheads="1"/>
          </p:cNvSpPr>
          <p:nvPr/>
        </p:nvSpPr>
        <p:spPr bwMode="auto">
          <a:xfrm>
            <a:off x="6705600" y="4572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0372" name="Text Box 28"/>
          <p:cNvSpPr txBox="1">
            <a:spLocks noChangeArrowheads="1"/>
          </p:cNvSpPr>
          <p:nvPr/>
        </p:nvSpPr>
        <p:spPr bwMode="auto">
          <a:xfrm>
            <a:off x="6781800" y="45862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I</a:t>
            </a:r>
          </a:p>
        </p:txBody>
      </p:sp>
      <p:sp>
        <p:nvSpPr>
          <p:cNvPr id="100373" name="Line 29"/>
          <p:cNvSpPr>
            <a:spLocks noChangeShapeType="1"/>
          </p:cNvSpPr>
          <p:nvPr/>
        </p:nvSpPr>
        <p:spPr bwMode="auto">
          <a:xfrm flipH="1">
            <a:off x="3124200" y="2362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74" name="Line 30"/>
          <p:cNvSpPr>
            <a:spLocks noChangeShapeType="1"/>
          </p:cNvSpPr>
          <p:nvPr/>
        </p:nvSpPr>
        <p:spPr bwMode="auto">
          <a:xfrm>
            <a:off x="4572000" y="2362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75" name="Line 31"/>
          <p:cNvSpPr>
            <a:spLocks noChangeShapeType="1"/>
          </p:cNvSpPr>
          <p:nvPr/>
        </p:nvSpPr>
        <p:spPr bwMode="auto">
          <a:xfrm flipH="1">
            <a:off x="2514600" y="3200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76" name="Line 32"/>
          <p:cNvSpPr>
            <a:spLocks noChangeShapeType="1"/>
          </p:cNvSpPr>
          <p:nvPr/>
        </p:nvSpPr>
        <p:spPr bwMode="auto">
          <a:xfrm>
            <a:off x="3124200" y="32004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77" name="Line 33"/>
          <p:cNvSpPr>
            <a:spLocks noChangeShapeType="1"/>
          </p:cNvSpPr>
          <p:nvPr/>
        </p:nvSpPr>
        <p:spPr bwMode="auto">
          <a:xfrm flipH="1">
            <a:off x="3276600" y="4191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78" name="Line 34"/>
          <p:cNvSpPr>
            <a:spLocks noChangeShapeType="1"/>
          </p:cNvSpPr>
          <p:nvPr/>
        </p:nvSpPr>
        <p:spPr bwMode="auto">
          <a:xfrm>
            <a:off x="5867400" y="32004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79" name="Line 35"/>
          <p:cNvSpPr>
            <a:spLocks noChangeShapeType="1"/>
          </p:cNvSpPr>
          <p:nvPr/>
        </p:nvSpPr>
        <p:spPr bwMode="auto">
          <a:xfrm flipH="1">
            <a:off x="5791200" y="4038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80" name="Line 36"/>
          <p:cNvSpPr>
            <a:spLocks noChangeShapeType="1"/>
          </p:cNvSpPr>
          <p:nvPr/>
        </p:nvSpPr>
        <p:spPr bwMode="auto">
          <a:xfrm>
            <a:off x="6477000" y="4038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381" name="Text Box 37"/>
          <p:cNvSpPr txBox="1">
            <a:spLocks noChangeArrowheads="1"/>
          </p:cNvSpPr>
          <p:nvPr/>
        </p:nvSpPr>
        <p:spPr bwMode="auto">
          <a:xfrm>
            <a:off x="6781800" y="3200400"/>
            <a:ext cx="5873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root</a:t>
            </a:r>
          </a:p>
        </p:txBody>
      </p:sp>
      <p:sp>
        <p:nvSpPr>
          <p:cNvPr id="100382" name="Line 38"/>
          <p:cNvSpPr>
            <a:spLocks noChangeShapeType="1"/>
          </p:cNvSpPr>
          <p:nvPr/>
        </p:nvSpPr>
        <p:spPr bwMode="auto">
          <a:xfrm flipH="1">
            <a:off x="6477000" y="3424238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0383" name="Text Box 39"/>
          <p:cNvSpPr txBox="1">
            <a:spLocks noChangeArrowheads="1"/>
          </p:cNvSpPr>
          <p:nvPr/>
        </p:nvSpPr>
        <p:spPr bwMode="auto">
          <a:xfrm>
            <a:off x="6296025" y="5567363"/>
            <a:ext cx="15525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Right subtree</a:t>
            </a:r>
          </a:p>
        </p:txBody>
      </p:sp>
      <p:sp>
        <p:nvSpPr>
          <p:cNvPr id="100384" name="Line 40"/>
          <p:cNvSpPr>
            <a:spLocks noChangeShapeType="1"/>
          </p:cNvSpPr>
          <p:nvPr/>
        </p:nvSpPr>
        <p:spPr bwMode="auto">
          <a:xfrm flipH="1" flipV="1">
            <a:off x="7086600" y="52578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0385" name="Text Box 41"/>
          <p:cNvSpPr txBox="1">
            <a:spLocks noChangeArrowheads="1"/>
          </p:cNvSpPr>
          <p:nvPr/>
        </p:nvSpPr>
        <p:spPr bwMode="auto">
          <a:xfrm>
            <a:off x="4038600" y="5491163"/>
            <a:ext cx="14001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Left subtree</a:t>
            </a:r>
          </a:p>
        </p:txBody>
      </p:sp>
      <p:sp>
        <p:nvSpPr>
          <p:cNvPr id="100386" name="Line 42"/>
          <p:cNvSpPr>
            <a:spLocks noChangeShapeType="1"/>
          </p:cNvSpPr>
          <p:nvPr/>
        </p:nvSpPr>
        <p:spPr bwMode="auto">
          <a:xfrm flipV="1">
            <a:off x="4905375" y="5181600"/>
            <a:ext cx="352425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>
                <a:latin typeface="Helvetica" charset="0"/>
                <a:ea typeface="+mj-ea"/>
                <a:cs typeface="+mj-cs"/>
              </a:rPr>
              <a:t>Level &amp; Depth of a Binary Tree</a:t>
            </a:r>
          </a:p>
        </p:txBody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226425" cy="3733800"/>
          </a:xfrm>
        </p:spPr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altLang="ja-JP" sz="2800">
                <a:latin typeface="Helvetica" charset="0"/>
                <a:cs typeface="Times New Roman" pitchFamily="18" charset="0"/>
              </a:rPr>
              <a:t>The </a:t>
            </a:r>
            <a:r>
              <a:rPr lang="en-US" altLang="ja-JP" sz="2800" b="1" i="1">
                <a:solidFill>
                  <a:srgbClr val="C00000"/>
                </a:solidFill>
                <a:latin typeface="Helvetica" charset="0"/>
                <a:cs typeface="Times New Roman" pitchFamily="18" charset="0"/>
              </a:rPr>
              <a:t>level</a:t>
            </a:r>
            <a:r>
              <a:rPr lang="en-US" altLang="ja-JP" sz="2800">
                <a:latin typeface="Helvetica" charset="0"/>
                <a:cs typeface="Times New Roman" pitchFamily="18" charset="0"/>
              </a:rPr>
              <a:t> </a:t>
            </a:r>
            <a:r>
              <a:rPr lang="en-US" altLang="ja-JP" sz="2800">
                <a:solidFill>
                  <a:srgbClr val="C00000"/>
                </a:solidFill>
                <a:latin typeface="Helvetica" charset="0"/>
                <a:cs typeface="Times New Roman" pitchFamily="18" charset="0"/>
              </a:rPr>
              <a:t>of a </a:t>
            </a:r>
            <a:r>
              <a:rPr lang="en-US" altLang="ja-JP" sz="2800" b="1">
                <a:solidFill>
                  <a:srgbClr val="1724F2"/>
                </a:solidFill>
                <a:latin typeface="Helvetica" charset="0"/>
                <a:cs typeface="Times New Roman" pitchFamily="18" charset="0"/>
              </a:rPr>
              <a:t>node</a:t>
            </a:r>
            <a:r>
              <a:rPr lang="en-US" altLang="ja-JP" sz="2800">
                <a:solidFill>
                  <a:srgbClr val="C00000"/>
                </a:solidFill>
                <a:latin typeface="Helvetica" charset="0"/>
                <a:cs typeface="Times New Roman" pitchFamily="18" charset="0"/>
              </a:rPr>
              <a:t> </a:t>
            </a:r>
            <a:r>
              <a:rPr lang="en-US" altLang="ja-JP" sz="2800">
                <a:latin typeface="Helvetica" charset="0"/>
                <a:cs typeface="Times New Roman" pitchFamily="18" charset="0"/>
              </a:rPr>
              <a:t>in a binary tree is defined as follows:</a:t>
            </a:r>
          </a:p>
          <a:p>
            <a:pPr lvl="1" eaLnBrk="1" hangingPunct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ja-JP">
                <a:latin typeface="Helvetica" charset="0"/>
                <a:cs typeface="Times New Roman" pitchFamily="18" charset="0"/>
              </a:rPr>
              <a:t>Root has level 0,</a:t>
            </a:r>
          </a:p>
          <a:p>
            <a:pPr lvl="1" eaLnBrk="1" hangingPunct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altLang="ja-JP">
                <a:latin typeface="Helvetica" charset="0"/>
                <a:cs typeface="Times New Roman" pitchFamily="18" charset="0"/>
              </a:rPr>
              <a:t>Level of any other node is one more than the level its parent (father).</a:t>
            </a:r>
          </a:p>
          <a:p>
            <a:pPr lvl="1" eaLnBrk="1" hangingPunct="1">
              <a:buClr>
                <a:schemeClr val="tx1"/>
              </a:buClr>
              <a:buFont typeface="Wingdings" pitchFamily="2" charset="2"/>
              <a:buChar char="§"/>
            </a:pPr>
            <a:endParaRPr lang="en-US" altLang="ja-JP">
              <a:latin typeface="Helvetica" charset="0"/>
              <a:cs typeface="Times New Roman" pitchFamily="18" charset="0"/>
            </a:endParaRPr>
          </a:p>
          <a:p>
            <a:pPr eaLnBrk="1" hangingPunct="1">
              <a:buClr>
                <a:schemeClr val="tx1"/>
              </a:buClr>
            </a:pPr>
            <a:r>
              <a:rPr lang="en-US" altLang="ja-JP" sz="2800">
                <a:solidFill>
                  <a:srgbClr val="1724F2"/>
                </a:solidFill>
                <a:latin typeface="Helvetica" charset="0"/>
                <a:cs typeface="Times New Roman" pitchFamily="18" charset="0"/>
              </a:rPr>
              <a:t>The</a:t>
            </a:r>
            <a:r>
              <a:rPr lang="en-US" altLang="ja-JP" sz="2800">
                <a:latin typeface="Helvetica" charset="0"/>
                <a:cs typeface="Times New Roman" pitchFamily="18" charset="0"/>
              </a:rPr>
              <a:t> </a:t>
            </a:r>
            <a:r>
              <a:rPr lang="en-US" altLang="ja-JP" sz="2800" b="1" i="1">
                <a:solidFill>
                  <a:srgbClr val="C00000"/>
                </a:solidFill>
                <a:latin typeface="Helvetica" charset="0"/>
                <a:cs typeface="Times New Roman" pitchFamily="18" charset="0"/>
              </a:rPr>
              <a:t>depth</a:t>
            </a:r>
            <a:r>
              <a:rPr lang="en-US" altLang="ja-JP" sz="2800" i="1">
                <a:latin typeface="Helvetica" charset="0"/>
                <a:cs typeface="Times New Roman" pitchFamily="18" charset="0"/>
              </a:rPr>
              <a:t> </a:t>
            </a:r>
            <a:r>
              <a:rPr lang="en-US" altLang="ja-JP" sz="2800">
                <a:solidFill>
                  <a:srgbClr val="C00000"/>
                </a:solidFill>
                <a:latin typeface="Helvetica" charset="0"/>
                <a:cs typeface="Times New Roman" pitchFamily="18" charset="0"/>
              </a:rPr>
              <a:t>of a </a:t>
            </a:r>
            <a:r>
              <a:rPr lang="en-US" altLang="ja-JP" sz="2800" b="1">
                <a:solidFill>
                  <a:srgbClr val="FF0000"/>
                </a:solidFill>
                <a:latin typeface="Helvetica" charset="0"/>
                <a:cs typeface="Times New Roman" pitchFamily="18" charset="0"/>
              </a:rPr>
              <a:t>tree</a:t>
            </a:r>
            <a:r>
              <a:rPr lang="en-US" altLang="ja-JP" sz="2800">
                <a:solidFill>
                  <a:srgbClr val="1724F2"/>
                </a:solidFill>
                <a:latin typeface="Helvetica" charset="0"/>
                <a:cs typeface="Times New Roman" pitchFamily="18" charset="0"/>
              </a:rPr>
              <a:t> means how many levels is in the tree </a:t>
            </a:r>
            <a:r>
              <a:rPr lang="en-US" altLang="ja-JP" sz="2800">
                <a:latin typeface="Helvetica" charset="0"/>
                <a:cs typeface="Times New Roman" pitchFamily="18" charset="0"/>
              </a:rPr>
              <a:t>i.e. the Total number of level in the tree.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3619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>
                <a:latin typeface="Helvetica" charset="0"/>
                <a:ea typeface="+mj-ea"/>
                <a:cs typeface="+mj-cs"/>
              </a:rPr>
              <a:t>Level of a Binary Tree Node</a:t>
            </a:r>
          </a:p>
        </p:txBody>
      </p:sp>
      <p:grpSp>
        <p:nvGrpSpPr>
          <p:cNvPr id="104451" name="Group 4"/>
          <p:cNvGrpSpPr>
            <a:grpSpLocks/>
          </p:cNvGrpSpPr>
          <p:nvPr/>
        </p:nvGrpSpPr>
        <p:grpSpPr bwMode="auto">
          <a:xfrm>
            <a:off x="2819400" y="2438400"/>
            <a:ext cx="457200" cy="457200"/>
            <a:chOff x="1152" y="1440"/>
            <a:chExt cx="288" cy="288"/>
          </a:xfrm>
        </p:grpSpPr>
        <p:sp>
          <p:nvSpPr>
            <p:cNvPr id="104496" name="Oval 5"/>
            <p:cNvSpPr>
              <a:spLocks noChangeArrowheads="1"/>
            </p:cNvSpPr>
            <p:nvPr/>
          </p:nvSpPr>
          <p:spPr bwMode="auto">
            <a:xfrm>
              <a:off x="1152" y="14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 b="1"/>
            </a:p>
          </p:txBody>
        </p:sp>
        <p:sp>
          <p:nvSpPr>
            <p:cNvPr id="104497" name="Text Box 6"/>
            <p:cNvSpPr txBox="1">
              <a:spLocks noChangeArrowheads="1"/>
            </p:cNvSpPr>
            <p:nvPr/>
          </p:nvSpPr>
          <p:spPr bwMode="auto">
            <a:xfrm>
              <a:off x="1200" y="1449"/>
              <a:ext cx="19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 b="1">
                  <a:latin typeface="Helvetica" charset="0"/>
                </a:rPr>
                <a:t>A</a:t>
              </a:r>
            </a:p>
          </p:txBody>
        </p:sp>
      </p:grpSp>
      <p:grpSp>
        <p:nvGrpSpPr>
          <p:cNvPr id="104452" name="Group 7"/>
          <p:cNvGrpSpPr>
            <a:grpSpLocks/>
          </p:cNvGrpSpPr>
          <p:nvPr/>
        </p:nvGrpSpPr>
        <p:grpSpPr bwMode="auto">
          <a:xfrm>
            <a:off x="1447800" y="3200400"/>
            <a:ext cx="457200" cy="457200"/>
            <a:chOff x="1248" y="1536"/>
            <a:chExt cx="288" cy="288"/>
          </a:xfrm>
        </p:grpSpPr>
        <p:sp>
          <p:nvSpPr>
            <p:cNvPr id="104494" name="Oval 8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 b="1"/>
            </a:p>
          </p:txBody>
        </p:sp>
        <p:sp>
          <p:nvSpPr>
            <p:cNvPr id="104495" name="Text Box 9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 b="1">
                  <a:latin typeface="Helvetica" charset="0"/>
                </a:rPr>
                <a:t>B</a:t>
              </a:r>
            </a:p>
          </p:txBody>
        </p:sp>
      </p:grpSp>
      <p:sp>
        <p:nvSpPr>
          <p:cNvPr id="104453" name="Oval 10"/>
          <p:cNvSpPr>
            <a:spLocks noChangeArrowheads="1"/>
          </p:cNvSpPr>
          <p:nvPr/>
        </p:nvSpPr>
        <p:spPr bwMode="auto">
          <a:xfrm>
            <a:off x="914400" y="4114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 b="1"/>
          </a:p>
        </p:txBody>
      </p:sp>
      <p:sp>
        <p:nvSpPr>
          <p:cNvPr id="104454" name="Text Box 11"/>
          <p:cNvSpPr txBox="1">
            <a:spLocks noChangeArrowheads="1"/>
          </p:cNvSpPr>
          <p:nvPr/>
        </p:nvSpPr>
        <p:spPr bwMode="auto">
          <a:xfrm>
            <a:off x="990600" y="4129088"/>
            <a:ext cx="381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 b="1">
                <a:latin typeface="Helvetica" charset="0"/>
              </a:rPr>
              <a:t>D</a:t>
            </a:r>
          </a:p>
        </p:txBody>
      </p:sp>
      <p:sp>
        <p:nvSpPr>
          <p:cNvPr id="104455" name="Oval 12"/>
          <p:cNvSpPr>
            <a:spLocks noChangeArrowheads="1"/>
          </p:cNvSpPr>
          <p:nvPr/>
        </p:nvSpPr>
        <p:spPr bwMode="auto">
          <a:xfrm>
            <a:off x="4191000" y="4953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 b="1"/>
          </a:p>
        </p:txBody>
      </p:sp>
      <p:sp>
        <p:nvSpPr>
          <p:cNvPr id="104456" name="Text Box 13"/>
          <p:cNvSpPr txBox="1">
            <a:spLocks noChangeArrowheads="1"/>
          </p:cNvSpPr>
          <p:nvPr/>
        </p:nvSpPr>
        <p:spPr bwMode="auto">
          <a:xfrm>
            <a:off x="4267200" y="4967288"/>
            <a:ext cx="304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 b="1">
                <a:latin typeface="Helvetica" charset="0"/>
              </a:rPr>
              <a:t>H</a:t>
            </a:r>
          </a:p>
        </p:txBody>
      </p:sp>
      <p:grpSp>
        <p:nvGrpSpPr>
          <p:cNvPr id="104457" name="Group 14"/>
          <p:cNvGrpSpPr>
            <a:grpSpLocks/>
          </p:cNvGrpSpPr>
          <p:nvPr/>
        </p:nvGrpSpPr>
        <p:grpSpPr bwMode="auto">
          <a:xfrm>
            <a:off x="4191000" y="3200400"/>
            <a:ext cx="457200" cy="457200"/>
            <a:chOff x="1248" y="1536"/>
            <a:chExt cx="288" cy="288"/>
          </a:xfrm>
        </p:grpSpPr>
        <p:sp>
          <p:nvSpPr>
            <p:cNvPr id="104492" name="Oval 15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 b="1"/>
            </a:p>
          </p:txBody>
        </p:sp>
        <p:sp>
          <p:nvSpPr>
            <p:cNvPr id="104493" name="Text Box 16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 b="1">
                  <a:latin typeface="Helvetica" charset="0"/>
                </a:rPr>
                <a:t>C</a:t>
              </a:r>
            </a:p>
          </p:txBody>
        </p:sp>
      </p:grpSp>
      <p:grpSp>
        <p:nvGrpSpPr>
          <p:cNvPr id="104458" name="Group 17"/>
          <p:cNvGrpSpPr>
            <a:grpSpLocks/>
          </p:cNvGrpSpPr>
          <p:nvPr/>
        </p:nvGrpSpPr>
        <p:grpSpPr bwMode="auto">
          <a:xfrm>
            <a:off x="2057400" y="4114800"/>
            <a:ext cx="457200" cy="457200"/>
            <a:chOff x="1248" y="1536"/>
            <a:chExt cx="288" cy="288"/>
          </a:xfrm>
        </p:grpSpPr>
        <p:sp>
          <p:nvSpPr>
            <p:cNvPr id="104490" name="Oval 18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 b="1"/>
            </a:p>
          </p:txBody>
        </p:sp>
        <p:sp>
          <p:nvSpPr>
            <p:cNvPr id="104491" name="Text Box 19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 b="1">
                  <a:latin typeface="Helvetica" charset="0"/>
                </a:rPr>
                <a:t>E</a:t>
              </a:r>
            </a:p>
          </p:txBody>
        </p:sp>
      </p:grpSp>
      <p:sp>
        <p:nvSpPr>
          <p:cNvPr id="104459" name="Oval 20"/>
          <p:cNvSpPr>
            <a:spLocks noChangeArrowheads="1"/>
          </p:cNvSpPr>
          <p:nvPr/>
        </p:nvSpPr>
        <p:spPr bwMode="auto">
          <a:xfrm>
            <a:off x="48006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 b="1"/>
          </a:p>
        </p:txBody>
      </p:sp>
      <p:sp>
        <p:nvSpPr>
          <p:cNvPr id="104460" name="Text Box 21"/>
          <p:cNvSpPr txBox="1">
            <a:spLocks noChangeArrowheads="1"/>
          </p:cNvSpPr>
          <p:nvPr/>
        </p:nvSpPr>
        <p:spPr bwMode="auto">
          <a:xfrm>
            <a:off x="4876800" y="4052888"/>
            <a:ext cx="304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 b="1">
                <a:latin typeface="Helvetica" charset="0"/>
              </a:rPr>
              <a:t>F</a:t>
            </a:r>
          </a:p>
        </p:txBody>
      </p:sp>
      <p:sp>
        <p:nvSpPr>
          <p:cNvPr id="104461" name="Oval 22"/>
          <p:cNvSpPr>
            <a:spLocks noChangeArrowheads="1"/>
          </p:cNvSpPr>
          <p:nvPr/>
        </p:nvSpPr>
        <p:spPr bwMode="auto">
          <a:xfrm>
            <a:off x="17526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 b="1"/>
          </a:p>
        </p:txBody>
      </p:sp>
      <p:sp>
        <p:nvSpPr>
          <p:cNvPr id="104462" name="Text Box 23"/>
          <p:cNvSpPr txBox="1">
            <a:spLocks noChangeArrowheads="1"/>
          </p:cNvSpPr>
          <p:nvPr/>
        </p:nvSpPr>
        <p:spPr bwMode="auto">
          <a:xfrm>
            <a:off x="1828800" y="5043488"/>
            <a:ext cx="381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 b="1">
                <a:latin typeface="Helvetica" charset="0"/>
              </a:rPr>
              <a:t>G</a:t>
            </a:r>
          </a:p>
        </p:txBody>
      </p:sp>
      <p:sp>
        <p:nvSpPr>
          <p:cNvPr id="104463" name="Oval 24"/>
          <p:cNvSpPr>
            <a:spLocks noChangeArrowheads="1"/>
          </p:cNvSpPr>
          <p:nvPr/>
        </p:nvSpPr>
        <p:spPr bwMode="auto">
          <a:xfrm>
            <a:off x="5410200" y="4953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 b="1"/>
          </a:p>
        </p:txBody>
      </p:sp>
      <p:sp>
        <p:nvSpPr>
          <p:cNvPr id="104464" name="Text Box 25"/>
          <p:cNvSpPr txBox="1">
            <a:spLocks noChangeArrowheads="1"/>
          </p:cNvSpPr>
          <p:nvPr/>
        </p:nvSpPr>
        <p:spPr bwMode="auto">
          <a:xfrm>
            <a:off x="5486400" y="4967288"/>
            <a:ext cx="381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 b="1">
                <a:latin typeface="Helvetica" charset="0"/>
              </a:rPr>
              <a:t>I</a:t>
            </a:r>
          </a:p>
        </p:txBody>
      </p:sp>
      <p:sp>
        <p:nvSpPr>
          <p:cNvPr id="104465" name="Line 26"/>
          <p:cNvSpPr>
            <a:spLocks noChangeShapeType="1"/>
          </p:cNvSpPr>
          <p:nvPr/>
        </p:nvSpPr>
        <p:spPr bwMode="auto">
          <a:xfrm flipH="1">
            <a:off x="1828800" y="2743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66" name="Line 27"/>
          <p:cNvSpPr>
            <a:spLocks noChangeShapeType="1"/>
          </p:cNvSpPr>
          <p:nvPr/>
        </p:nvSpPr>
        <p:spPr bwMode="auto">
          <a:xfrm>
            <a:off x="3276600" y="2743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67" name="Line 28"/>
          <p:cNvSpPr>
            <a:spLocks noChangeShapeType="1"/>
          </p:cNvSpPr>
          <p:nvPr/>
        </p:nvSpPr>
        <p:spPr bwMode="auto">
          <a:xfrm flipH="1">
            <a:off x="1219200" y="3581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68" name="Line 29"/>
          <p:cNvSpPr>
            <a:spLocks noChangeShapeType="1"/>
          </p:cNvSpPr>
          <p:nvPr/>
        </p:nvSpPr>
        <p:spPr bwMode="auto">
          <a:xfrm>
            <a:off x="1828800" y="35814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69" name="Line 30"/>
          <p:cNvSpPr>
            <a:spLocks noChangeShapeType="1"/>
          </p:cNvSpPr>
          <p:nvPr/>
        </p:nvSpPr>
        <p:spPr bwMode="auto">
          <a:xfrm flipH="1">
            <a:off x="1981200" y="4572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70" name="Line 31"/>
          <p:cNvSpPr>
            <a:spLocks noChangeShapeType="1"/>
          </p:cNvSpPr>
          <p:nvPr/>
        </p:nvSpPr>
        <p:spPr bwMode="auto">
          <a:xfrm>
            <a:off x="4572000" y="35814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71" name="Line 32"/>
          <p:cNvSpPr>
            <a:spLocks noChangeShapeType="1"/>
          </p:cNvSpPr>
          <p:nvPr/>
        </p:nvSpPr>
        <p:spPr bwMode="auto">
          <a:xfrm flipH="1">
            <a:off x="4495800" y="4419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72" name="Line 33"/>
          <p:cNvSpPr>
            <a:spLocks noChangeShapeType="1"/>
          </p:cNvSpPr>
          <p:nvPr/>
        </p:nvSpPr>
        <p:spPr bwMode="auto">
          <a:xfrm>
            <a:off x="5181600" y="4419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73" name="Text Box 34"/>
          <p:cNvSpPr txBox="1">
            <a:spLocks noChangeArrowheads="1"/>
          </p:cNvSpPr>
          <p:nvPr/>
        </p:nvSpPr>
        <p:spPr bwMode="auto">
          <a:xfrm>
            <a:off x="1828800" y="32766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1600" b="1">
                <a:latin typeface="Helvetica" charset="0"/>
              </a:rPr>
              <a:t>1</a:t>
            </a:r>
          </a:p>
        </p:txBody>
      </p:sp>
      <p:sp>
        <p:nvSpPr>
          <p:cNvPr id="104474" name="Text Box 35"/>
          <p:cNvSpPr txBox="1">
            <a:spLocks noChangeArrowheads="1"/>
          </p:cNvSpPr>
          <p:nvPr/>
        </p:nvSpPr>
        <p:spPr bwMode="auto">
          <a:xfrm>
            <a:off x="3284538" y="248285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1600" b="1">
                <a:latin typeface="Helvetica" charset="0"/>
              </a:rPr>
              <a:t>0</a:t>
            </a:r>
          </a:p>
        </p:txBody>
      </p:sp>
      <p:sp>
        <p:nvSpPr>
          <p:cNvPr id="104475" name="Text Box 36"/>
          <p:cNvSpPr txBox="1">
            <a:spLocks noChangeArrowheads="1"/>
          </p:cNvSpPr>
          <p:nvPr/>
        </p:nvSpPr>
        <p:spPr bwMode="auto">
          <a:xfrm>
            <a:off x="4579938" y="32766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1600" b="1">
                <a:latin typeface="Helvetica" charset="0"/>
              </a:rPr>
              <a:t>1</a:t>
            </a:r>
          </a:p>
        </p:txBody>
      </p:sp>
      <p:sp>
        <p:nvSpPr>
          <p:cNvPr id="104476" name="Text Box 37"/>
          <p:cNvSpPr txBox="1">
            <a:spLocks noChangeArrowheads="1"/>
          </p:cNvSpPr>
          <p:nvPr/>
        </p:nvSpPr>
        <p:spPr bwMode="auto">
          <a:xfrm>
            <a:off x="1303338" y="4191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1600" b="1">
                <a:latin typeface="Helvetica" charset="0"/>
              </a:rPr>
              <a:t>2</a:t>
            </a:r>
          </a:p>
        </p:txBody>
      </p:sp>
      <p:sp>
        <p:nvSpPr>
          <p:cNvPr id="104477" name="Text Box 38"/>
          <p:cNvSpPr txBox="1">
            <a:spLocks noChangeArrowheads="1"/>
          </p:cNvSpPr>
          <p:nvPr/>
        </p:nvSpPr>
        <p:spPr bwMode="auto">
          <a:xfrm>
            <a:off x="2446338" y="41910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1600" b="1">
                <a:latin typeface="Helvetica" charset="0"/>
              </a:rPr>
              <a:t>2</a:t>
            </a:r>
          </a:p>
        </p:txBody>
      </p:sp>
      <p:sp>
        <p:nvSpPr>
          <p:cNvPr id="104478" name="Text Box 39"/>
          <p:cNvSpPr txBox="1">
            <a:spLocks noChangeArrowheads="1"/>
          </p:cNvSpPr>
          <p:nvPr/>
        </p:nvSpPr>
        <p:spPr bwMode="auto">
          <a:xfrm>
            <a:off x="5189538" y="415925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1600" b="1">
                <a:latin typeface="Helvetica" charset="0"/>
              </a:rPr>
              <a:t>2</a:t>
            </a:r>
          </a:p>
        </p:txBody>
      </p:sp>
      <p:sp>
        <p:nvSpPr>
          <p:cNvPr id="104479" name="Text Box 40"/>
          <p:cNvSpPr txBox="1">
            <a:spLocks noChangeArrowheads="1"/>
          </p:cNvSpPr>
          <p:nvPr/>
        </p:nvSpPr>
        <p:spPr bwMode="auto">
          <a:xfrm>
            <a:off x="2141538" y="51054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1600" b="1">
                <a:latin typeface="Helvetica" charset="0"/>
              </a:rPr>
              <a:t>3</a:t>
            </a:r>
          </a:p>
        </p:txBody>
      </p:sp>
      <p:sp>
        <p:nvSpPr>
          <p:cNvPr id="104480" name="Text Box 41"/>
          <p:cNvSpPr txBox="1">
            <a:spLocks noChangeArrowheads="1"/>
          </p:cNvSpPr>
          <p:nvPr/>
        </p:nvSpPr>
        <p:spPr bwMode="auto">
          <a:xfrm>
            <a:off x="4579938" y="507365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1600" b="1">
                <a:latin typeface="Helvetica" charset="0"/>
              </a:rPr>
              <a:t>3</a:t>
            </a:r>
          </a:p>
        </p:txBody>
      </p:sp>
      <p:sp>
        <p:nvSpPr>
          <p:cNvPr id="104481" name="Text Box 42"/>
          <p:cNvSpPr txBox="1">
            <a:spLocks noChangeArrowheads="1"/>
          </p:cNvSpPr>
          <p:nvPr/>
        </p:nvSpPr>
        <p:spPr bwMode="auto">
          <a:xfrm>
            <a:off x="5799138" y="507365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1600" b="1">
                <a:latin typeface="Helvetica" charset="0"/>
              </a:rPr>
              <a:t>3</a:t>
            </a:r>
          </a:p>
        </p:txBody>
      </p:sp>
      <p:sp>
        <p:nvSpPr>
          <p:cNvPr id="104482" name="Text Box 43"/>
          <p:cNvSpPr txBox="1">
            <a:spLocks noChangeArrowheads="1"/>
          </p:cNvSpPr>
          <p:nvPr/>
        </p:nvSpPr>
        <p:spPr bwMode="auto">
          <a:xfrm>
            <a:off x="6780213" y="2514600"/>
            <a:ext cx="10541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2000" b="1">
                <a:latin typeface="Helvetica" charset="0"/>
              </a:rPr>
              <a:t>Level 0</a:t>
            </a:r>
          </a:p>
        </p:txBody>
      </p:sp>
      <p:sp>
        <p:nvSpPr>
          <p:cNvPr id="104483" name="Text Box 44"/>
          <p:cNvSpPr txBox="1">
            <a:spLocks noChangeArrowheads="1"/>
          </p:cNvSpPr>
          <p:nvPr/>
        </p:nvSpPr>
        <p:spPr bwMode="auto">
          <a:xfrm>
            <a:off x="6780213" y="3276600"/>
            <a:ext cx="10541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2000" b="1">
                <a:latin typeface="Helvetica" charset="0"/>
              </a:rPr>
              <a:t>Level 1</a:t>
            </a:r>
          </a:p>
        </p:txBody>
      </p:sp>
      <p:sp>
        <p:nvSpPr>
          <p:cNvPr id="104484" name="Text Box 45"/>
          <p:cNvSpPr txBox="1">
            <a:spLocks noChangeArrowheads="1"/>
          </p:cNvSpPr>
          <p:nvPr/>
        </p:nvSpPr>
        <p:spPr bwMode="auto">
          <a:xfrm>
            <a:off x="6780213" y="4159250"/>
            <a:ext cx="10541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ja-JP" sz="2000" b="1">
                <a:latin typeface="Helvetica" charset="0"/>
              </a:rPr>
              <a:t>Level 2</a:t>
            </a:r>
          </a:p>
        </p:txBody>
      </p:sp>
      <p:sp>
        <p:nvSpPr>
          <p:cNvPr id="104485" name="Text Box 46"/>
          <p:cNvSpPr txBox="1">
            <a:spLocks noChangeArrowheads="1"/>
          </p:cNvSpPr>
          <p:nvPr/>
        </p:nvSpPr>
        <p:spPr bwMode="auto">
          <a:xfrm>
            <a:off x="6780213" y="5073650"/>
            <a:ext cx="10541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2000" b="1">
                <a:latin typeface="Helvetica" charset="0"/>
              </a:rPr>
              <a:t>Level 3</a:t>
            </a:r>
          </a:p>
        </p:txBody>
      </p:sp>
      <p:sp>
        <p:nvSpPr>
          <p:cNvPr id="104486" name="Line 47"/>
          <p:cNvSpPr>
            <a:spLocks noChangeShapeType="1"/>
          </p:cNvSpPr>
          <p:nvPr/>
        </p:nvSpPr>
        <p:spPr bwMode="auto">
          <a:xfrm>
            <a:off x="4572000" y="2667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87" name="Line 48"/>
          <p:cNvSpPr>
            <a:spLocks noChangeShapeType="1"/>
          </p:cNvSpPr>
          <p:nvPr/>
        </p:nvSpPr>
        <p:spPr bwMode="auto">
          <a:xfrm>
            <a:off x="5181600" y="3429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88" name="Line 49"/>
          <p:cNvSpPr>
            <a:spLocks noChangeShapeType="1"/>
          </p:cNvSpPr>
          <p:nvPr/>
        </p:nvSpPr>
        <p:spPr bwMode="auto">
          <a:xfrm>
            <a:off x="5715000" y="4343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489" name="Line 50"/>
          <p:cNvSpPr>
            <a:spLocks noChangeShapeType="1"/>
          </p:cNvSpPr>
          <p:nvPr/>
        </p:nvSpPr>
        <p:spPr bwMode="auto">
          <a:xfrm>
            <a:off x="6096000" y="5257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1AD501-2F95-40B0-BD55-5F3CACCBEE4D}"/>
              </a:ext>
            </a:extLst>
          </p:cNvPr>
          <p:cNvSpPr txBox="1"/>
          <p:nvPr/>
        </p:nvSpPr>
        <p:spPr>
          <a:xfrm flipH="1">
            <a:off x="6096000" y="1630681"/>
            <a:ext cx="1522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Depth =3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4393-063B-4B1E-99CB-0BCFCD94F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Height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31029-F806-46FE-8DB2-C4FEB43BD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number of edges that lies on the longest path from any leaf node to a particular node is called as </a:t>
            </a:r>
            <a:r>
              <a:rPr lang="en-US" b="1" dirty="0"/>
              <a:t>height of that node</a:t>
            </a:r>
            <a:r>
              <a:rPr lang="en-US" dirty="0"/>
              <a:t>.</a:t>
            </a:r>
          </a:p>
          <a:p>
            <a:r>
              <a:rPr lang="en-US" b="1" dirty="0"/>
              <a:t>Height of a tree</a:t>
            </a:r>
            <a:r>
              <a:rPr lang="en-US" dirty="0"/>
              <a:t> is the height of root node.</a:t>
            </a:r>
          </a:p>
          <a:p>
            <a:r>
              <a:rPr lang="en-US" dirty="0"/>
              <a:t>Height of all leaf nodes = 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6736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012E6-E71F-453F-985F-D54D08338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Height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25AAA-01C6-44B5-8D81-41591D844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C69B93-456F-4024-B776-E795C1D80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20252"/>
            <a:ext cx="8229600" cy="439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288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CAB4ED-9595-4161-BCD8-8E54F130BA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55" r="189" b="-1"/>
          <a:stretch/>
        </p:blipFill>
        <p:spPr>
          <a:xfrm>
            <a:off x="241299" y="228600"/>
            <a:ext cx="8661401" cy="630766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7BA46C8-EB85-466C-84C2-26EB06B6069D}"/>
                  </a:ext>
                </a:extLst>
              </p14:cNvPr>
              <p14:cNvContentPartPr/>
              <p14:nvPr/>
            </p14:nvContentPartPr>
            <p14:xfrm>
              <a:off x="2033318" y="6003815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7BA46C8-EB85-466C-84C2-26EB06B6069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24318" y="599481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392D0CA-0F86-488E-95FC-94A57D96125E}"/>
                  </a:ext>
                </a:extLst>
              </p14:cNvPr>
              <p14:cNvContentPartPr/>
              <p14:nvPr/>
            </p14:nvContentPartPr>
            <p14:xfrm>
              <a:off x="2033318" y="6003815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392D0CA-0F86-488E-95FC-94A57D96125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24318" y="5994815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7FC13D1-BB32-47DF-A75B-E363927C5940}"/>
                  </a:ext>
                </a:extLst>
              </p14:cNvPr>
              <p14:cNvContentPartPr/>
              <p14:nvPr/>
            </p14:nvContentPartPr>
            <p14:xfrm>
              <a:off x="2033318" y="6003815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7FC13D1-BB32-47DF-A75B-E363927C594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24318" y="599481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8183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BD1BFE-4979-4AFB-AAF0-4A65044002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538" r="1128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8EC2E8F4-AE7F-4D0E-9735-374029C08DA9}"/>
                  </a:ext>
                </a:extLst>
              </p14:cNvPr>
              <p14:cNvContentPartPr/>
              <p14:nvPr/>
            </p14:nvContentPartPr>
            <p14:xfrm>
              <a:off x="2358246" y="5125415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8EC2E8F4-AE7F-4D0E-9735-374029C08DA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49246" y="511641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99190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5A500B-6AEE-4752-A01C-A02ED304AA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628" r="4038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3779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33192-ED6C-4F33-A11B-865022481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Binary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6910E-C285-4FF2-B068-D9C9019DC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Full Binary Tree</a:t>
            </a:r>
            <a:br>
              <a:rPr lang="en-US" dirty="0"/>
            </a:br>
            <a:r>
              <a:rPr lang="en-US" dirty="0"/>
              <a:t>2. Complete Binary Tree</a:t>
            </a:r>
            <a:br>
              <a:rPr lang="en-US" dirty="0"/>
            </a:br>
            <a:r>
              <a:rPr lang="en-US" dirty="0"/>
              <a:t>3. Skewed Binary Tree</a:t>
            </a:r>
            <a:br>
              <a:rPr lang="en-US" dirty="0"/>
            </a:br>
            <a:r>
              <a:rPr lang="en-US" dirty="0"/>
              <a:t>4. Extended Binary Tree</a:t>
            </a:r>
          </a:p>
          <a:p>
            <a:pPr marL="0" indent="0">
              <a:buNone/>
            </a:pPr>
            <a:r>
              <a:rPr lang="en-US"/>
              <a:t>5. Perfect </a:t>
            </a:r>
            <a:r>
              <a:rPr lang="en-US" dirty="0"/>
              <a:t>Binary Tree</a:t>
            </a:r>
          </a:p>
        </p:txBody>
      </p:sp>
    </p:spTree>
    <p:extLst>
      <p:ext uri="{BB962C8B-B14F-4D97-AF65-F5344CB8AC3E}">
        <p14:creationId xmlns:p14="http://schemas.microsoft.com/office/powerpoint/2010/main" val="3956758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タイトル 1"/>
          <p:cNvSpPr>
            <a:spLocks noGrp="1"/>
          </p:cNvSpPr>
          <p:nvPr>
            <p:ph type="title"/>
          </p:nvPr>
        </p:nvSpPr>
        <p:spPr>
          <a:xfrm>
            <a:off x="533400" y="-85725"/>
            <a:ext cx="7543800" cy="1371600"/>
          </a:xfrm>
        </p:spPr>
        <p:txBody>
          <a:bodyPr/>
          <a:lstStyle/>
          <a:p>
            <a:r>
              <a:rPr lang="en-US" altLang="ja-JP" sz="3600" b="1" u="sng"/>
              <a:t>Common use of Tree data structure</a:t>
            </a:r>
            <a:endParaRPr lang="ja-JP" altLang="en-US" sz="3600" b="1" u="sng"/>
          </a:p>
        </p:txBody>
      </p:sp>
      <p:sp>
        <p:nvSpPr>
          <p:cNvPr id="53251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33400" y="2151063"/>
            <a:ext cx="8153400" cy="4021137"/>
          </a:xfrm>
        </p:spPr>
        <p:txBody>
          <a:bodyPr/>
          <a:lstStyle/>
          <a:p>
            <a:r>
              <a:rPr lang="en-US" altLang="ja-JP" sz="2000" dirty="0">
                <a:solidFill>
                  <a:srgbClr val="FF0000"/>
                </a:solidFill>
              </a:rPr>
              <a:t>Storing data </a:t>
            </a:r>
            <a:r>
              <a:rPr lang="en-US" altLang="ja-JP" sz="2000" dirty="0"/>
              <a:t>in a way that makes it </a:t>
            </a:r>
            <a:r>
              <a:rPr lang="en-US" altLang="ja-JP" sz="2000" b="1" dirty="0">
                <a:solidFill>
                  <a:srgbClr val="FF0000"/>
                </a:solidFill>
              </a:rPr>
              <a:t>easily searchable </a:t>
            </a:r>
          </a:p>
          <a:p>
            <a:r>
              <a:rPr lang="en-US" altLang="ja-JP" sz="2000" dirty="0"/>
              <a:t>Representing </a:t>
            </a:r>
            <a:r>
              <a:rPr lang="en-US" altLang="ja-JP" sz="2000" b="1" dirty="0">
                <a:solidFill>
                  <a:srgbClr val="FF0000"/>
                </a:solidFill>
              </a:rPr>
              <a:t>sorted lists </a:t>
            </a:r>
            <a:r>
              <a:rPr lang="en-US" altLang="ja-JP" sz="2000" dirty="0"/>
              <a:t>of data </a:t>
            </a:r>
          </a:p>
          <a:p>
            <a:r>
              <a:rPr lang="en-US" altLang="ja-JP" sz="2000" dirty="0"/>
              <a:t>As a workflow for </a:t>
            </a:r>
            <a:r>
              <a:rPr lang="en-US" altLang="ja-JP" sz="2000" b="1" dirty="0">
                <a:solidFill>
                  <a:srgbClr val="FF0000"/>
                </a:solidFill>
              </a:rPr>
              <a:t>compositing digital images </a:t>
            </a:r>
            <a:r>
              <a:rPr lang="en-US" altLang="ja-JP" sz="2000" dirty="0"/>
              <a:t>for visual effects. Used in almost every 3D video game to determine what objects need to be</a:t>
            </a:r>
          </a:p>
          <a:p>
            <a:r>
              <a:rPr lang="en-US" altLang="ja-JP" sz="2000" dirty="0"/>
              <a:t>rendered.</a:t>
            </a:r>
          </a:p>
          <a:p>
            <a:r>
              <a:rPr lang="en-US" altLang="ja-JP" sz="2000" b="1" dirty="0">
                <a:solidFill>
                  <a:srgbClr val="FF0000"/>
                </a:solidFill>
              </a:rPr>
              <a:t>Routing</a:t>
            </a:r>
            <a:r>
              <a:rPr lang="en-US" altLang="ja-JP" sz="2000" dirty="0"/>
              <a:t> algorithm. Used in almost every high-bandwidth router for storing router-tables.</a:t>
            </a:r>
          </a:p>
          <a:p>
            <a:r>
              <a:rPr lang="en-US" altLang="ja-JP" sz="2000" dirty="0"/>
              <a:t>Directory structure of a file store</a:t>
            </a:r>
          </a:p>
          <a:p>
            <a:r>
              <a:rPr lang="en-US" altLang="ja-JP" sz="2000" dirty="0"/>
              <a:t>used in compression algorithms, such as those used by the .jpeg and .mp3 file-formats.</a:t>
            </a:r>
            <a:endParaRPr lang="ja-JP" altLang="en-US" sz="2000" dirty="0"/>
          </a:p>
        </p:txBody>
      </p:sp>
      <p:sp>
        <p:nvSpPr>
          <p:cNvPr id="53252" name="スライド番号プレースホルダー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5E3423D-9AB7-41CD-8F09-77CB98886E0E}" type="slidenum">
              <a:rPr lang="en-US" altLang="ja-JP"/>
              <a:pPr/>
              <a:t>4</a:t>
            </a:fld>
            <a:endParaRPr lang="en-US" altLang="ja-JP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A23D01-4E13-4049-907F-A7A5EC826B24}"/>
              </a:ext>
            </a:extLst>
          </p:cNvPr>
          <p:cNvSpPr/>
          <p:nvPr/>
        </p:nvSpPr>
        <p:spPr>
          <a:xfrm>
            <a:off x="762000" y="1118305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 </a:t>
            </a:r>
            <a:r>
              <a:rPr lang="en-US" b="1" dirty="0">
                <a:highlight>
                  <a:srgbClr val="FFFF00"/>
                </a:highlight>
              </a:rPr>
              <a:t>hierarchical</a:t>
            </a:r>
            <a:r>
              <a:rPr lang="en-US" dirty="0">
                <a:highlight>
                  <a:srgbClr val="FFFF00"/>
                </a:highlight>
              </a:rPr>
              <a:t> system or organization is one in which people have different ranks or positions, </a:t>
            </a:r>
            <a:r>
              <a:rPr lang="en-US" dirty="0">
                <a:highlight>
                  <a:srgbClr val="FFFF00"/>
                </a:highlight>
                <a:hlinkClick r:id="rId2" tooltip="Definition of depending"/>
              </a:rPr>
              <a:t>depending</a:t>
            </a:r>
            <a:r>
              <a:rPr lang="en-US" dirty="0">
                <a:highlight>
                  <a:srgbClr val="FFFF00"/>
                </a:highlight>
              </a:rPr>
              <a:t> on how important they are.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5" name="Rectangle 3"/>
          <p:cNvSpPr>
            <a:spLocks noGrp="1" noChangeArrowheads="1"/>
          </p:cNvSpPr>
          <p:nvPr>
            <p:ph type="title"/>
          </p:nvPr>
        </p:nvSpPr>
        <p:spPr>
          <a:xfrm>
            <a:off x="455613" y="76200"/>
            <a:ext cx="8226425" cy="914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u="sng" dirty="0">
                <a:latin typeface="Helvetica" charset="0"/>
                <a:ea typeface="+mj-ea"/>
                <a:cs typeface="+mj-cs"/>
              </a:rPr>
              <a:t>Complete Binary Tree</a:t>
            </a:r>
          </a:p>
        </p:txBody>
      </p:sp>
      <p:grpSp>
        <p:nvGrpSpPr>
          <p:cNvPr id="107523" name="Group 5"/>
          <p:cNvGrpSpPr>
            <a:grpSpLocks/>
          </p:cNvGrpSpPr>
          <p:nvPr/>
        </p:nvGrpSpPr>
        <p:grpSpPr bwMode="auto">
          <a:xfrm>
            <a:off x="4343400" y="2819400"/>
            <a:ext cx="457200" cy="457200"/>
            <a:chOff x="1152" y="1440"/>
            <a:chExt cx="288" cy="288"/>
          </a:xfrm>
        </p:grpSpPr>
        <p:sp>
          <p:nvSpPr>
            <p:cNvPr id="107574" name="Oval 6"/>
            <p:cNvSpPr>
              <a:spLocks noChangeArrowheads="1"/>
            </p:cNvSpPr>
            <p:nvPr/>
          </p:nvSpPr>
          <p:spPr bwMode="auto">
            <a:xfrm>
              <a:off x="1152" y="14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07575" name="Text Box 7"/>
            <p:cNvSpPr txBox="1">
              <a:spLocks noChangeArrowheads="1"/>
            </p:cNvSpPr>
            <p:nvPr/>
          </p:nvSpPr>
          <p:spPr bwMode="auto">
            <a:xfrm>
              <a:off x="1200" y="1449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A</a:t>
              </a:r>
            </a:p>
          </p:txBody>
        </p:sp>
      </p:grpSp>
      <p:grpSp>
        <p:nvGrpSpPr>
          <p:cNvPr id="107524" name="Group 8"/>
          <p:cNvGrpSpPr>
            <a:grpSpLocks/>
          </p:cNvGrpSpPr>
          <p:nvPr/>
        </p:nvGrpSpPr>
        <p:grpSpPr bwMode="auto">
          <a:xfrm>
            <a:off x="2667000" y="3581400"/>
            <a:ext cx="457200" cy="457200"/>
            <a:chOff x="1248" y="1536"/>
            <a:chExt cx="288" cy="288"/>
          </a:xfrm>
        </p:grpSpPr>
        <p:sp>
          <p:nvSpPr>
            <p:cNvPr id="107572" name="Oval 9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07573" name="Text Box 10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B</a:t>
              </a:r>
            </a:p>
          </p:txBody>
        </p:sp>
      </p:grpSp>
      <p:grpSp>
        <p:nvGrpSpPr>
          <p:cNvPr id="107525" name="Group 13"/>
          <p:cNvGrpSpPr>
            <a:grpSpLocks/>
          </p:cNvGrpSpPr>
          <p:nvPr/>
        </p:nvGrpSpPr>
        <p:grpSpPr bwMode="auto">
          <a:xfrm>
            <a:off x="6248400" y="3581400"/>
            <a:ext cx="457200" cy="457200"/>
            <a:chOff x="1248" y="1536"/>
            <a:chExt cx="288" cy="288"/>
          </a:xfrm>
        </p:grpSpPr>
        <p:sp>
          <p:nvSpPr>
            <p:cNvPr id="107570" name="Oval 14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07571" name="Text Box 15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C</a:t>
              </a:r>
            </a:p>
          </p:txBody>
        </p:sp>
      </p:grpSp>
      <p:sp>
        <p:nvSpPr>
          <p:cNvPr id="107526" name="Oval 16"/>
          <p:cNvSpPr>
            <a:spLocks noChangeArrowheads="1"/>
          </p:cNvSpPr>
          <p:nvPr/>
        </p:nvSpPr>
        <p:spPr bwMode="auto">
          <a:xfrm>
            <a:off x="7239000" y="4419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7527" name="Text Box 17"/>
          <p:cNvSpPr txBox="1">
            <a:spLocks noChangeArrowheads="1"/>
          </p:cNvSpPr>
          <p:nvPr/>
        </p:nvSpPr>
        <p:spPr bwMode="auto">
          <a:xfrm>
            <a:off x="7315200" y="44338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G</a:t>
            </a:r>
          </a:p>
        </p:txBody>
      </p:sp>
      <p:sp>
        <p:nvSpPr>
          <p:cNvPr id="107528" name="Line 20"/>
          <p:cNvSpPr>
            <a:spLocks noChangeShapeType="1"/>
          </p:cNvSpPr>
          <p:nvPr/>
        </p:nvSpPr>
        <p:spPr bwMode="auto">
          <a:xfrm flipH="1">
            <a:off x="3048000" y="3048000"/>
            <a:ext cx="1295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7529" name="Line 21"/>
          <p:cNvSpPr>
            <a:spLocks noChangeShapeType="1"/>
          </p:cNvSpPr>
          <p:nvPr/>
        </p:nvSpPr>
        <p:spPr bwMode="auto">
          <a:xfrm>
            <a:off x="4800600" y="3048000"/>
            <a:ext cx="1524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7530" name="Line 22"/>
          <p:cNvSpPr>
            <a:spLocks noChangeShapeType="1"/>
          </p:cNvSpPr>
          <p:nvPr/>
        </p:nvSpPr>
        <p:spPr bwMode="auto">
          <a:xfrm flipH="1">
            <a:off x="2133600" y="39624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7531" name="Line 23"/>
          <p:cNvSpPr>
            <a:spLocks noChangeShapeType="1"/>
          </p:cNvSpPr>
          <p:nvPr/>
        </p:nvSpPr>
        <p:spPr bwMode="auto">
          <a:xfrm>
            <a:off x="3048000" y="39624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7532" name="Line 24"/>
          <p:cNvSpPr>
            <a:spLocks noChangeShapeType="1"/>
          </p:cNvSpPr>
          <p:nvPr/>
        </p:nvSpPr>
        <p:spPr bwMode="auto">
          <a:xfrm>
            <a:off x="6629400" y="39624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7533" name="Text Box 27"/>
          <p:cNvSpPr txBox="1">
            <a:spLocks noChangeArrowheads="1"/>
          </p:cNvSpPr>
          <p:nvPr/>
        </p:nvSpPr>
        <p:spPr bwMode="auto">
          <a:xfrm>
            <a:off x="3048000" y="36576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1600">
                <a:latin typeface="Helvetica" charset="0"/>
              </a:rPr>
              <a:t>1</a:t>
            </a:r>
          </a:p>
        </p:txBody>
      </p:sp>
      <p:sp>
        <p:nvSpPr>
          <p:cNvPr id="107534" name="Text Box 28"/>
          <p:cNvSpPr txBox="1">
            <a:spLocks noChangeArrowheads="1"/>
          </p:cNvSpPr>
          <p:nvPr/>
        </p:nvSpPr>
        <p:spPr bwMode="auto">
          <a:xfrm>
            <a:off x="4808538" y="274320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1600">
                <a:latin typeface="Helvetica" charset="0"/>
              </a:rPr>
              <a:t>0</a:t>
            </a:r>
          </a:p>
        </p:txBody>
      </p:sp>
      <p:sp>
        <p:nvSpPr>
          <p:cNvPr id="107535" name="Text Box 29"/>
          <p:cNvSpPr txBox="1">
            <a:spLocks noChangeArrowheads="1"/>
          </p:cNvSpPr>
          <p:nvPr/>
        </p:nvSpPr>
        <p:spPr bwMode="auto">
          <a:xfrm>
            <a:off x="6637338" y="365760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1600">
                <a:latin typeface="Helvetica" charset="0"/>
              </a:rPr>
              <a:t>2</a:t>
            </a:r>
          </a:p>
        </p:txBody>
      </p:sp>
      <p:sp>
        <p:nvSpPr>
          <p:cNvPr id="107536" name="Text Box 30"/>
          <p:cNvSpPr txBox="1">
            <a:spLocks noChangeArrowheads="1"/>
          </p:cNvSpPr>
          <p:nvPr/>
        </p:nvSpPr>
        <p:spPr bwMode="auto">
          <a:xfrm>
            <a:off x="7627938" y="454025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1600">
                <a:latin typeface="Helvetica" charset="0"/>
              </a:rPr>
              <a:t>6</a:t>
            </a:r>
          </a:p>
        </p:txBody>
      </p:sp>
      <p:sp>
        <p:nvSpPr>
          <p:cNvPr id="107537" name="Oval 33"/>
          <p:cNvSpPr>
            <a:spLocks noChangeArrowheads="1"/>
          </p:cNvSpPr>
          <p:nvPr/>
        </p:nvSpPr>
        <p:spPr bwMode="auto">
          <a:xfrm>
            <a:off x="4724400" y="5334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7538" name="Text Box 34"/>
          <p:cNvSpPr txBox="1">
            <a:spLocks noChangeArrowheads="1"/>
          </p:cNvSpPr>
          <p:nvPr/>
        </p:nvSpPr>
        <p:spPr bwMode="auto">
          <a:xfrm>
            <a:off x="4800600" y="53482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L</a:t>
            </a:r>
          </a:p>
        </p:txBody>
      </p:sp>
      <p:sp>
        <p:nvSpPr>
          <p:cNvPr id="107539" name="Oval 35"/>
          <p:cNvSpPr>
            <a:spLocks noChangeArrowheads="1"/>
          </p:cNvSpPr>
          <p:nvPr/>
        </p:nvSpPr>
        <p:spPr bwMode="auto">
          <a:xfrm>
            <a:off x="5334000" y="4419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7540" name="Text Box 36"/>
          <p:cNvSpPr txBox="1">
            <a:spLocks noChangeArrowheads="1"/>
          </p:cNvSpPr>
          <p:nvPr/>
        </p:nvSpPr>
        <p:spPr bwMode="auto">
          <a:xfrm>
            <a:off x="5410200" y="44338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F</a:t>
            </a:r>
          </a:p>
        </p:txBody>
      </p:sp>
      <p:sp>
        <p:nvSpPr>
          <p:cNvPr id="107541" name="Line 39"/>
          <p:cNvSpPr>
            <a:spLocks noChangeShapeType="1"/>
          </p:cNvSpPr>
          <p:nvPr/>
        </p:nvSpPr>
        <p:spPr bwMode="auto">
          <a:xfrm flipH="1">
            <a:off x="5029200" y="4800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7542" name="Text Box 41"/>
          <p:cNvSpPr txBox="1">
            <a:spLocks noChangeArrowheads="1"/>
          </p:cNvSpPr>
          <p:nvPr/>
        </p:nvSpPr>
        <p:spPr bwMode="auto">
          <a:xfrm>
            <a:off x="5722938" y="454025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1600">
                <a:latin typeface="Helvetica" charset="0"/>
              </a:rPr>
              <a:t>5</a:t>
            </a:r>
          </a:p>
        </p:txBody>
      </p:sp>
      <p:sp>
        <p:nvSpPr>
          <p:cNvPr id="107543" name="Text Box 42"/>
          <p:cNvSpPr txBox="1">
            <a:spLocks noChangeArrowheads="1"/>
          </p:cNvSpPr>
          <p:nvPr/>
        </p:nvSpPr>
        <p:spPr bwMode="auto">
          <a:xfrm>
            <a:off x="5113338" y="5530850"/>
            <a:ext cx="4127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1600">
                <a:latin typeface="Helvetica" charset="0"/>
              </a:rPr>
              <a:t>12</a:t>
            </a:r>
          </a:p>
        </p:txBody>
      </p:sp>
      <p:sp>
        <p:nvSpPr>
          <p:cNvPr id="107544" name="Oval 44"/>
          <p:cNvSpPr>
            <a:spLocks noChangeArrowheads="1"/>
          </p:cNvSpPr>
          <p:nvPr/>
        </p:nvSpPr>
        <p:spPr bwMode="auto">
          <a:xfrm>
            <a:off x="1143000" y="5334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7545" name="Text Box 45"/>
          <p:cNvSpPr txBox="1">
            <a:spLocks noChangeArrowheads="1"/>
          </p:cNvSpPr>
          <p:nvPr/>
        </p:nvSpPr>
        <p:spPr bwMode="auto">
          <a:xfrm>
            <a:off x="1219200" y="53482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H</a:t>
            </a:r>
          </a:p>
        </p:txBody>
      </p:sp>
      <p:sp>
        <p:nvSpPr>
          <p:cNvPr id="107546" name="Oval 46"/>
          <p:cNvSpPr>
            <a:spLocks noChangeArrowheads="1"/>
          </p:cNvSpPr>
          <p:nvPr/>
        </p:nvSpPr>
        <p:spPr bwMode="auto">
          <a:xfrm>
            <a:off x="1752600" y="4419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7547" name="Text Box 47"/>
          <p:cNvSpPr txBox="1">
            <a:spLocks noChangeArrowheads="1"/>
          </p:cNvSpPr>
          <p:nvPr/>
        </p:nvSpPr>
        <p:spPr bwMode="auto">
          <a:xfrm>
            <a:off x="1828800" y="44338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D</a:t>
            </a:r>
          </a:p>
        </p:txBody>
      </p:sp>
      <p:sp>
        <p:nvSpPr>
          <p:cNvPr id="107548" name="Oval 48"/>
          <p:cNvSpPr>
            <a:spLocks noChangeArrowheads="1"/>
          </p:cNvSpPr>
          <p:nvPr/>
        </p:nvSpPr>
        <p:spPr bwMode="auto">
          <a:xfrm>
            <a:off x="2362200" y="5334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7549" name="Text Box 49"/>
          <p:cNvSpPr txBox="1">
            <a:spLocks noChangeArrowheads="1"/>
          </p:cNvSpPr>
          <p:nvPr/>
        </p:nvSpPr>
        <p:spPr bwMode="auto">
          <a:xfrm>
            <a:off x="2438400" y="53482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I</a:t>
            </a:r>
          </a:p>
        </p:txBody>
      </p:sp>
      <p:sp>
        <p:nvSpPr>
          <p:cNvPr id="107550" name="Line 50"/>
          <p:cNvSpPr>
            <a:spLocks noChangeShapeType="1"/>
          </p:cNvSpPr>
          <p:nvPr/>
        </p:nvSpPr>
        <p:spPr bwMode="auto">
          <a:xfrm flipH="1">
            <a:off x="1447800" y="4800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7551" name="Line 51"/>
          <p:cNvSpPr>
            <a:spLocks noChangeShapeType="1"/>
          </p:cNvSpPr>
          <p:nvPr/>
        </p:nvSpPr>
        <p:spPr bwMode="auto">
          <a:xfrm>
            <a:off x="2133600" y="4800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7552" name="Text Box 52"/>
          <p:cNvSpPr txBox="1">
            <a:spLocks noChangeArrowheads="1"/>
          </p:cNvSpPr>
          <p:nvPr/>
        </p:nvSpPr>
        <p:spPr bwMode="auto">
          <a:xfrm>
            <a:off x="2141538" y="454025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1600">
                <a:latin typeface="Helvetica" charset="0"/>
              </a:rPr>
              <a:t>3</a:t>
            </a:r>
          </a:p>
        </p:txBody>
      </p:sp>
      <p:sp>
        <p:nvSpPr>
          <p:cNvPr id="107553" name="Text Box 53"/>
          <p:cNvSpPr txBox="1">
            <a:spLocks noChangeArrowheads="1"/>
          </p:cNvSpPr>
          <p:nvPr/>
        </p:nvSpPr>
        <p:spPr bwMode="auto">
          <a:xfrm>
            <a:off x="1531938" y="55292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1600">
                <a:latin typeface="Helvetica" charset="0"/>
              </a:rPr>
              <a:t>8</a:t>
            </a:r>
          </a:p>
        </p:txBody>
      </p:sp>
      <p:sp>
        <p:nvSpPr>
          <p:cNvPr id="107554" name="Oval 54"/>
          <p:cNvSpPr>
            <a:spLocks noChangeArrowheads="1"/>
          </p:cNvSpPr>
          <p:nvPr/>
        </p:nvSpPr>
        <p:spPr bwMode="auto">
          <a:xfrm>
            <a:off x="2895600" y="5334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7555" name="Text Box 55"/>
          <p:cNvSpPr txBox="1">
            <a:spLocks noChangeArrowheads="1"/>
          </p:cNvSpPr>
          <p:nvPr/>
        </p:nvSpPr>
        <p:spPr bwMode="auto">
          <a:xfrm>
            <a:off x="2971800" y="53482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J</a:t>
            </a:r>
          </a:p>
        </p:txBody>
      </p:sp>
      <p:sp>
        <p:nvSpPr>
          <p:cNvPr id="107556" name="Oval 56"/>
          <p:cNvSpPr>
            <a:spLocks noChangeArrowheads="1"/>
          </p:cNvSpPr>
          <p:nvPr/>
        </p:nvSpPr>
        <p:spPr bwMode="auto">
          <a:xfrm>
            <a:off x="3505200" y="4419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7557" name="Text Box 57"/>
          <p:cNvSpPr txBox="1">
            <a:spLocks noChangeArrowheads="1"/>
          </p:cNvSpPr>
          <p:nvPr/>
        </p:nvSpPr>
        <p:spPr bwMode="auto">
          <a:xfrm>
            <a:off x="3581400" y="44338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E</a:t>
            </a:r>
          </a:p>
        </p:txBody>
      </p:sp>
      <p:sp>
        <p:nvSpPr>
          <p:cNvPr id="107558" name="Oval 58"/>
          <p:cNvSpPr>
            <a:spLocks noChangeArrowheads="1"/>
          </p:cNvSpPr>
          <p:nvPr/>
        </p:nvSpPr>
        <p:spPr bwMode="auto">
          <a:xfrm>
            <a:off x="4114800" y="5334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7559" name="Text Box 59"/>
          <p:cNvSpPr txBox="1">
            <a:spLocks noChangeArrowheads="1"/>
          </p:cNvSpPr>
          <p:nvPr/>
        </p:nvSpPr>
        <p:spPr bwMode="auto">
          <a:xfrm>
            <a:off x="4191000" y="53482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K</a:t>
            </a:r>
          </a:p>
        </p:txBody>
      </p:sp>
      <p:sp>
        <p:nvSpPr>
          <p:cNvPr id="107560" name="Line 60"/>
          <p:cNvSpPr>
            <a:spLocks noChangeShapeType="1"/>
          </p:cNvSpPr>
          <p:nvPr/>
        </p:nvSpPr>
        <p:spPr bwMode="auto">
          <a:xfrm flipH="1">
            <a:off x="3200400" y="4800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7561" name="Line 61"/>
          <p:cNvSpPr>
            <a:spLocks noChangeShapeType="1"/>
          </p:cNvSpPr>
          <p:nvPr/>
        </p:nvSpPr>
        <p:spPr bwMode="auto">
          <a:xfrm>
            <a:off x="3886200" y="4800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7562" name="Text Box 62"/>
          <p:cNvSpPr txBox="1">
            <a:spLocks noChangeArrowheads="1"/>
          </p:cNvSpPr>
          <p:nvPr/>
        </p:nvSpPr>
        <p:spPr bwMode="auto">
          <a:xfrm>
            <a:off x="3894138" y="4540250"/>
            <a:ext cx="29845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1600">
                <a:latin typeface="Helvetica" charset="0"/>
              </a:rPr>
              <a:t>4</a:t>
            </a:r>
          </a:p>
        </p:txBody>
      </p:sp>
      <p:sp>
        <p:nvSpPr>
          <p:cNvPr id="107563" name="Text Box 63"/>
          <p:cNvSpPr txBox="1">
            <a:spLocks noChangeArrowheads="1"/>
          </p:cNvSpPr>
          <p:nvPr/>
        </p:nvSpPr>
        <p:spPr bwMode="auto">
          <a:xfrm>
            <a:off x="3284538" y="5529263"/>
            <a:ext cx="4127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1600">
                <a:latin typeface="Helvetica" charset="0"/>
              </a:rPr>
              <a:t>10</a:t>
            </a:r>
          </a:p>
        </p:txBody>
      </p:sp>
      <p:sp>
        <p:nvSpPr>
          <p:cNvPr id="107564" name="Line 64"/>
          <p:cNvSpPr>
            <a:spLocks noChangeShapeType="1"/>
          </p:cNvSpPr>
          <p:nvPr/>
        </p:nvSpPr>
        <p:spPr bwMode="auto">
          <a:xfrm flipH="1">
            <a:off x="5715000" y="39624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7565" name="Text Box 53"/>
          <p:cNvSpPr txBox="1">
            <a:spLocks noChangeArrowheads="1"/>
          </p:cNvSpPr>
          <p:nvPr/>
        </p:nvSpPr>
        <p:spPr bwMode="auto">
          <a:xfrm>
            <a:off x="2749550" y="55292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1600">
                <a:latin typeface="Helvetica" charset="0"/>
              </a:rPr>
              <a:t>9</a:t>
            </a:r>
          </a:p>
        </p:txBody>
      </p:sp>
      <p:sp>
        <p:nvSpPr>
          <p:cNvPr id="107566" name="Text Box 53"/>
          <p:cNvSpPr txBox="1">
            <a:spLocks noChangeArrowheads="1"/>
          </p:cNvSpPr>
          <p:nvPr/>
        </p:nvSpPr>
        <p:spPr bwMode="auto">
          <a:xfrm>
            <a:off x="4425950" y="5562600"/>
            <a:ext cx="3968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1600">
                <a:latin typeface="Helvetica" charset="0"/>
              </a:rPr>
              <a:t>11</a:t>
            </a:r>
          </a:p>
        </p:txBody>
      </p:sp>
      <p:sp>
        <p:nvSpPr>
          <p:cNvPr id="68" name="Rectangle 67"/>
          <p:cNvSpPr/>
          <p:nvPr/>
        </p:nvSpPr>
        <p:spPr>
          <a:xfrm>
            <a:off x="457200" y="1162050"/>
            <a:ext cx="83058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A complete binary tree is a binary tree, which is completely filled, with the possible exception of the bottom level, which is filled from </a:t>
            </a:r>
            <a:r>
              <a:rPr lang="en-US" sz="1600" dirty="0">
                <a:solidFill>
                  <a:srgbClr val="FF0000"/>
                </a:solidFill>
              </a:rPr>
              <a:t>left to right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r>
              <a:rPr lang="en-US" sz="1600" dirty="0"/>
              <a:t>If all levels of tree are completely filled except the last level and the last level has all keys as left as possible, is said to be a </a:t>
            </a:r>
            <a:r>
              <a:rPr lang="en-US" sz="1600" b="1" dirty="0"/>
              <a:t>Complete Binary Tree</a:t>
            </a:r>
            <a:r>
              <a:rPr lang="en-US" sz="1600" dirty="0"/>
              <a:t>.</a:t>
            </a:r>
          </a:p>
          <a:p>
            <a:pPr eaLnBrk="1" hangingPunct="1">
              <a:defRPr/>
            </a:pPr>
            <a:r>
              <a:rPr lang="en-US" sz="1600" dirty="0"/>
              <a:t>a complete binary tree is a binary tree in which every level of the tree is completely filled except the last level. Also, in the last level, nodes should be attached starting from the left-most position</a:t>
            </a:r>
            <a:endParaRPr lang="en-US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7568" name="Text Box 75"/>
          <p:cNvSpPr txBox="1">
            <a:spLocks noChangeArrowheads="1"/>
          </p:cNvSpPr>
          <p:nvPr/>
        </p:nvSpPr>
        <p:spPr bwMode="auto">
          <a:xfrm>
            <a:off x="5943600" y="5581650"/>
            <a:ext cx="2743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b="1">
                <a:solidFill>
                  <a:srgbClr val="CC3300"/>
                </a:solidFill>
                <a:ea typeface="DFKai-SB" pitchFamily="65" charset="-120"/>
              </a:rPr>
              <a:t>Top to bottom, </a:t>
            </a:r>
          </a:p>
          <a:p>
            <a:pPr algn="ctr" eaLnBrk="1" hangingPunct="1"/>
            <a:r>
              <a:rPr lang="en-US" altLang="zh-TW" b="1">
                <a:solidFill>
                  <a:srgbClr val="CC3300"/>
                </a:solidFill>
                <a:ea typeface="DFKai-SB" pitchFamily="65" charset="-120"/>
              </a:rPr>
              <a:t>From left to right number</a:t>
            </a:r>
            <a:endParaRPr lang="zh-TW" altLang="en-US" b="1">
              <a:solidFill>
                <a:srgbClr val="CC3300"/>
              </a:solidFill>
              <a:ea typeface="DFKai-SB" pitchFamily="65" charset="-120"/>
            </a:endParaRPr>
          </a:p>
        </p:txBody>
      </p:sp>
      <p:sp>
        <p:nvSpPr>
          <p:cNvPr id="107569" name="Rectangle 77"/>
          <p:cNvSpPr>
            <a:spLocks noChangeArrowheads="1"/>
          </p:cNvSpPr>
          <p:nvPr/>
        </p:nvSpPr>
        <p:spPr bwMode="auto">
          <a:xfrm>
            <a:off x="5791200" y="5581650"/>
            <a:ext cx="2971800" cy="742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228600"/>
            <a:ext cx="8226425" cy="914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Perfect Binary Trees</a:t>
            </a:r>
            <a:endParaRPr lang="en-US" altLang="ja-JP" u="sng" dirty="0">
              <a:latin typeface="Helvetica" charset="0"/>
              <a:ea typeface="+mj-ea"/>
              <a:cs typeface="+mj-cs"/>
            </a:endParaRPr>
          </a:p>
        </p:txBody>
      </p:sp>
      <p:grpSp>
        <p:nvGrpSpPr>
          <p:cNvPr id="109571" name="Group 4"/>
          <p:cNvGrpSpPr>
            <a:grpSpLocks/>
          </p:cNvGrpSpPr>
          <p:nvPr/>
        </p:nvGrpSpPr>
        <p:grpSpPr bwMode="auto">
          <a:xfrm>
            <a:off x="2895600" y="2830513"/>
            <a:ext cx="457200" cy="457200"/>
            <a:chOff x="1152" y="1440"/>
            <a:chExt cx="288" cy="288"/>
          </a:xfrm>
        </p:grpSpPr>
        <p:sp>
          <p:nvSpPr>
            <p:cNvPr id="109627" name="Oval 5"/>
            <p:cNvSpPr>
              <a:spLocks noChangeArrowheads="1"/>
            </p:cNvSpPr>
            <p:nvPr/>
          </p:nvSpPr>
          <p:spPr bwMode="auto">
            <a:xfrm>
              <a:off x="1152" y="14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09628" name="Text Box 6"/>
            <p:cNvSpPr txBox="1">
              <a:spLocks noChangeArrowheads="1"/>
            </p:cNvSpPr>
            <p:nvPr/>
          </p:nvSpPr>
          <p:spPr bwMode="auto">
            <a:xfrm>
              <a:off x="1200" y="1449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A</a:t>
              </a:r>
            </a:p>
          </p:txBody>
        </p:sp>
      </p:grpSp>
      <p:grpSp>
        <p:nvGrpSpPr>
          <p:cNvPr id="109572" name="Group 7"/>
          <p:cNvGrpSpPr>
            <a:grpSpLocks/>
          </p:cNvGrpSpPr>
          <p:nvPr/>
        </p:nvGrpSpPr>
        <p:grpSpPr bwMode="auto">
          <a:xfrm>
            <a:off x="1524000" y="3516313"/>
            <a:ext cx="457200" cy="457200"/>
            <a:chOff x="1248" y="1536"/>
            <a:chExt cx="288" cy="288"/>
          </a:xfrm>
        </p:grpSpPr>
        <p:sp>
          <p:nvSpPr>
            <p:cNvPr id="109625" name="Oval 8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09626" name="Text Box 9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B</a:t>
              </a:r>
            </a:p>
          </p:txBody>
        </p:sp>
      </p:grpSp>
      <p:sp>
        <p:nvSpPr>
          <p:cNvPr id="109573" name="Line 10"/>
          <p:cNvSpPr>
            <a:spLocks noChangeShapeType="1"/>
          </p:cNvSpPr>
          <p:nvPr/>
        </p:nvSpPr>
        <p:spPr bwMode="auto">
          <a:xfrm flipH="1">
            <a:off x="1905000" y="3135313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574" name="Line 11"/>
          <p:cNvSpPr>
            <a:spLocks noChangeShapeType="1"/>
          </p:cNvSpPr>
          <p:nvPr/>
        </p:nvSpPr>
        <p:spPr bwMode="auto">
          <a:xfrm>
            <a:off x="3352800" y="3135313"/>
            <a:ext cx="1066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575" name="Line 12"/>
          <p:cNvSpPr>
            <a:spLocks noChangeShapeType="1"/>
          </p:cNvSpPr>
          <p:nvPr/>
        </p:nvSpPr>
        <p:spPr bwMode="auto">
          <a:xfrm flipH="1">
            <a:off x="1219200" y="3897313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576" name="Line 13"/>
          <p:cNvSpPr>
            <a:spLocks noChangeShapeType="1"/>
          </p:cNvSpPr>
          <p:nvPr/>
        </p:nvSpPr>
        <p:spPr bwMode="auto">
          <a:xfrm>
            <a:off x="1905000" y="3897313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577" name="Text Box 14"/>
          <p:cNvSpPr txBox="1">
            <a:spLocks noChangeArrowheads="1"/>
          </p:cNvSpPr>
          <p:nvPr/>
        </p:nvSpPr>
        <p:spPr bwMode="auto">
          <a:xfrm>
            <a:off x="6323013" y="2906713"/>
            <a:ext cx="223043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1600" dirty="0">
                <a:latin typeface="Helvetica" charset="0"/>
              </a:rPr>
              <a:t>Level 0:   </a:t>
            </a:r>
            <a:r>
              <a:rPr lang="en-US" altLang="ja-JP" sz="1600" dirty="0">
                <a:solidFill>
                  <a:srgbClr val="1724F2"/>
                </a:solidFill>
                <a:latin typeface="Helvetica" charset="0"/>
              </a:rPr>
              <a:t>2</a:t>
            </a:r>
            <a:r>
              <a:rPr lang="en-US" altLang="ja-JP" sz="1600" baseline="30000" dirty="0">
                <a:solidFill>
                  <a:srgbClr val="1724F2"/>
                </a:solidFill>
                <a:latin typeface="Helvetica" charset="0"/>
              </a:rPr>
              <a:t>0</a:t>
            </a:r>
            <a:r>
              <a:rPr lang="en-US" altLang="ja-JP" sz="1600" dirty="0">
                <a:solidFill>
                  <a:srgbClr val="1724F2"/>
                </a:solidFill>
                <a:latin typeface="Helvetica" charset="0"/>
              </a:rPr>
              <a:t> </a:t>
            </a:r>
            <a:r>
              <a:rPr lang="en-US" altLang="ja-JP" sz="1600" dirty="0">
                <a:latin typeface="Helvetica" charset="0"/>
              </a:rPr>
              <a:t>= 1 nodes</a:t>
            </a:r>
          </a:p>
        </p:txBody>
      </p:sp>
      <p:sp>
        <p:nvSpPr>
          <p:cNvPr id="109578" name="Oval 15"/>
          <p:cNvSpPr>
            <a:spLocks noChangeArrowheads="1"/>
          </p:cNvSpPr>
          <p:nvPr/>
        </p:nvSpPr>
        <p:spPr bwMode="auto">
          <a:xfrm>
            <a:off x="609600" y="526891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9579" name="Text Box 16"/>
          <p:cNvSpPr txBox="1">
            <a:spLocks noChangeArrowheads="1"/>
          </p:cNvSpPr>
          <p:nvPr/>
        </p:nvSpPr>
        <p:spPr bwMode="auto">
          <a:xfrm>
            <a:off x="685800" y="5283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H</a:t>
            </a:r>
          </a:p>
        </p:txBody>
      </p:sp>
      <p:sp>
        <p:nvSpPr>
          <p:cNvPr id="109580" name="Oval 17"/>
          <p:cNvSpPr>
            <a:spLocks noChangeArrowheads="1"/>
          </p:cNvSpPr>
          <p:nvPr/>
        </p:nvSpPr>
        <p:spPr bwMode="auto">
          <a:xfrm>
            <a:off x="914400" y="435451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9581" name="Text Box 18"/>
          <p:cNvSpPr txBox="1">
            <a:spLocks noChangeArrowheads="1"/>
          </p:cNvSpPr>
          <p:nvPr/>
        </p:nvSpPr>
        <p:spPr bwMode="auto">
          <a:xfrm>
            <a:off x="990600" y="43688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D</a:t>
            </a:r>
          </a:p>
        </p:txBody>
      </p:sp>
      <p:sp>
        <p:nvSpPr>
          <p:cNvPr id="109582" name="Oval 19"/>
          <p:cNvSpPr>
            <a:spLocks noChangeArrowheads="1"/>
          </p:cNvSpPr>
          <p:nvPr/>
        </p:nvSpPr>
        <p:spPr bwMode="auto">
          <a:xfrm>
            <a:off x="1219200" y="526891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9583" name="Text Box 20"/>
          <p:cNvSpPr txBox="1">
            <a:spLocks noChangeArrowheads="1"/>
          </p:cNvSpPr>
          <p:nvPr/>
        </p:nvSpPr>
        <p:spPr bwMode="auto">
          <a:xfrm>
            <a:off x="1295400" y="5283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I</a:t>
            </a:r>
          </a:p>
        </p:txBody>
      </p:sp>
      <p:sp>
        <p:nvSpPr>
          <p:cNvPr id="109584" name="Line 21"/>
          <p:cNvSpPr>
            <a:spLocks noChangeShapeType="1"/>
          </p:cNvSpPr>
          <p:nvPr/>
        </p:nvSpPr>
        <p:spPr bwMode="auto">
          <a:xfrm flipH="1">
            <a:off x="838200" y="4735513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585" name="Line 22"/>
          <p:cNvSpPr>
            <a:spLocks noChangeShapeType="1"/>
          </p:cNvSpPr>
          <p:nvPr/>
        </p:nvSpPr>
        <p:spPr bwMode="auto">
          <a:xfrm>
            <a:off x="1295400" y="4735513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586" name="Oval 23"/>
          <p:cNvSpPr>
            <a:spLocks noChangeArrowheads="1"/>
          </p:cNvSpPr>
          <p:nvPr/>
        </p:nvSpPr>
        <p:spPr bwMode="auto">
          <a:xfrm>
            <a:off x="2133600" y="435451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9587" name="Text Box 24"/>
          <p:cNvSpPr txBox="1">
            <a:spLocks noChangeArrowheads="1"/>
          </p:cNvSpPr>
          <p:nvPr/>
        </p:nvSpPr>
        <p:spPr bwMode="auto">
          <a:xfrm>
            <a:off x="2209800" y="43688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E</a:t>
            </a:r>
          </a:p>
        </p:txBody>
      </p:sp>
      <p:sp>
        <p:nvSpPr>
          <p:cNvPr id="109588" name="Oval 25"/>
          <p:cNvSpPr>
            <a:spLocks noChangeArrowheads="1"/>
          </p:cNvSpPr>
          <p:nvPr/>
        </p:nvSpPr>
        <p:spPr bwMode="auto">
          <a:xfrm>
            <a:off x="1828800" y="526891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9589" name="Text Box 26"/>
          <p:cNvSpPr txBox="1">
            <a:spLocks noChangeArrowheads="1"/>
          </p:cNvSpPr>
          <p:nvPr/>
        </p:nvSpPr>
        <p:spPr bwMode="auto">
          <a:xfrm>
            <a:off x="1828800" y="5283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J</a:t>
            </a:r>
          </a:p>
        </p:txBody>
      </p:sp>
      <p:sp>
        <p:nvSpPr>
          <p:cNvPr id="109590" name="Oval 27"/>
          <p:cNvSpPr>
            <a:spLocks noChangeArrowheads="1"/>
          </p:cNvSpPr>
          <p:nvPr/>
        </p:nvSpPr>
        <p:spPr bwMode="auto">
          <a:xfrm>
            <a:off x="2438400" y="526891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9591" name="Text Box 28"/>
          <p:cNvSpPr txBox="1">
            <a:spLocks noChangeArrowheads="1"/>
          </p:cNvSpPr>
          <p:nvPr/>
        </p:nvSpPr>
        <p:spPr bwMode="auto">
          <a:xfrm>
            <a:off x="2514600" y="5283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K</a:t>
            </a:r>
          </a:p>
        </p:txBody>
      </p:sp>
      <p:sp>
        <p:nvSpPr>
          <p:cNvPr id="109592" name="Line 29"/>
          <p:cNvSpPr>
            <a:spLocks noChangeShapeType="1"/>
          </p:cNvSpPr>
          <p:nvPr/>
        </p:nvSpPr>
        <p:spPr bwMode="auto">
          <a:xfrm flipH="1">
            <a:off x="2057400" y="4735513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593" name="Line 30"/>
          <p:cNvSpPr>
            <a:spLocks noChangeShapeType="1"/>
          </p:cNvSpPr>
          <p:nvPr/>
        </p:nvSpPr>
        <p:spPr bwMode="auto">
          <a:xfrm>
            <a:off x="2514600" y="4735513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09594" name="Group 31"/>
          <p:cNvGrpSpPr>
            <a:grpSpLocks/>
          </p:cNvGrpSpPr>
          <p:nvPr/>
        </p:nvGrpSpPr>
        <p:grpSpPr bwMode="auto">
          <a:xfrm>
            <a:off x="4343400" y="3516313"/>
            <a:ext cx="457200" cy="457200"/>
            <a:chOff x="1248" y="1536"/>
            <a:chExt cx="288" cy="288"/>
          </a:xfrm>
        </p:grpSpPr>
        <p:sp>
          <p:nvSpPr>
            <p:cNvPr id="109623" name="Oval 32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09624" name="Text Box 33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C</a:t>
              </a:r>
            </a:p>
          </p:txBody>
        </p:sp>
      </p:grpSp>
      <p:sp>
        <p:nvSpPr>
          <p:cNvPr id="109595" name="Line 34"/>
          <p:cNvSpPr>
            <a:spLocks noChangeShapeType="1"/>
          </p:cNvSpPr>
          <p:nvPr/>
        </p:nvSpPr>
        <p:spPr bwMode="auto">
          <a:xfrm flipH="1">
            <a:off x="4038600" y="3897313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596" name="Line 35"/>
          <p:cNvSpPr>
            <a:spLocks noChangeShapeType="1"/>
          </p:cNvSpPr>
          <p:nvPr/>
        </p:nvSpPr>
        <p:spPr bwMode="auto">
          <a:xfrm>
            <a:off x="4724400" y="3897313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597" name="Oval 36"/>
          <p:cNvSpPr>
            <a:spLocks noChangeArrowheads="1"/>
          </p:cNvSpPr>
          <p:nvPr/>
        </p:nvSpPr>
        <p:spPr bwMode="auto">
          <a:xfrm>
            <a:off x="3429000" y="526891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9598" name="Text Box 37"/>
          <p:cNvSpPr txBox="1">
            <a:spLocks noChangeArrowheads="1"/>
          </p:cNvSpPr>
          <p:nvPr/>
        </p:nvSpPr>
        <p:spPr bwMode="auto">
          <a:xfrm>
            <a:off x="3505200" y="5283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L</a:t>
            </a:r>
          </a:p>
        </p:txBody>
      </p:sp>
      <p:sp>
        <p:nvSpPr>
          <p:cNvPr id="109599" name="Oval 38"/>
          <p:cNvSpPr>
            <a:spLocks noChangeArrowheads="1"/>
          </p:cNvSpPr>
          <p:nvPr/>
        </p:nvSpPr>
        <p:spPr bwMode="auto">
          <a:xfrm>
            <a:off x="3733800" y="435451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9600" name="Text Box 39"/>
          <p:cNvSpPr txBox="1">
            <a:spLocks noChangeArrowheads="1"/>
          </p:cNvSpPr>
          <p:nvPr/>
        </p:nvSpPr>
        <p:spPr bwMode="auto">
          <a:xfrm>
            <a:off x="3810000" y="43688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F</a:t>
            </a:r>
          </a:p>
        </p:txBody>
      </p:sp>
      <p:sp>
        <p:nvSpPr>
          <p:cNvPr id="109601" name="Oval 40"/>
          <p:cNvSpPr>
            <a:spLocks noChangeArrowheads="1"/>
          </p:cNvSpPr>
          <p:nvPr/>
        </p:nvSpPr>
        <p:spPr bwMode="auto">
          <a:xfrm>
            <a:off x="4038600" y="526891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9602" name="Text Box 41"/>
          <p:cNvSpPr txBox="1">
            <a:spLocks noChangeArrowheads="1"/>
          </p:cNvSpPr>
          <p:nvPr/>
        </p:nvSpPr>
        <p:spPr bwMode="auto">
          <a:xfrm>
            <a:off x="4114800" y="5283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M</a:t>
            </a:r>
          </a:p>
        </p:txBody>
      </p:sp>
      <p:sp>
        <p:nvSpPr>
          <p:cNvPr id="109603" name="Line 42"/>
          <p:cNvSpPr>
            <a:spLocks noChangeShapeType="1"/>
          </p:cNvSpPr>
          <p:nvPr/>
        </p:nvSpPr>
        <p:spPr bwMode="auto">
          <a:xfrm flipH="1">
            <a:off x="3657600" y="4735513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604" name="Line 43"/>
          <p:cNvSpPr>
            <a:spLocks noChangeShapeType="1"/>
          </p:cNvSpPr>
          <p:nvPr/>
        </p:nvSpPr>
        <p:spPr bwMode="auto">
          <a:xfrm>
            <a:off x="4114800" y="4735513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605" name="Oval 44"/>
          <p:cNvSpPr>
            <a:spLocks noChangeArrowheads="1"/>
          </p:cNvSpPr>
          <p:nvPr/>
        </p:nvSpPr>
        <p:spPr bwMode="auto">
          <a:xfrm>
            <a:off x="4953000" y="435451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9606" name="Text Box 45"/>
          <p:cNvSpPr txBox="1">
            <a:spLocks noChangeArrowheads="1"/>
          </p:cNvSpPr>
          <p:nvPr/>
        </p:nvSpPr>
        <p:spPr bwMode="auto">
          <a:xfrm>
            <a:off x="5029200" y="43688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G</a:t>
            </a:r>
          </a:p>
        </p:txBody>
      </p:sp>
      <p:sp>
        <p:nvSpPr>
          <p:cNvPr id="109607" name="Oval 46"/>
          <p:cNvSpPr>
            <a:spLocks noChangeArrowheads="1"/>
          </p:cNvSpPr>
          <p:nvPr/>
        </p:nvSpPr>
        <p:spPr bwMode="auto">
          <a:xfrm>
            <a:off x="4648200" y="526891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9608" name="Text Box 47"/>
          <p:cNvSpPr txBox="1">
            <a:spLocks noChangeArrowheads="1"/>
          </p:cNvSpPr>
          <p:nvPr/>
        </p:nvSpPr>
        <p:spPr bwMode="auto">
          <a:xfrm>
            <a:off x="4724400" y="52832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N</a:t>
            </a:r>
          </a:p>
        </p:txBody>
      </p:sp>
      <p:sp>
        <p:nvSpPr>
          <p:cNvPr id="109609" name="Oval 48"/>
          <p:cNvSpPr>
            <a:spLocks noChangeArrowheads="1"/>
          </p:cNvSpPr>
          <p:nvPr/>
        </p:nvSpPr>
        <p:spPr bwMode="auto">
          <a:xfrm>
            <a:off x="5257800" y="5268913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09610" name="Text Box 49"/>
          <p:cNvSpPr txBox="1">
            <a:spLocks noChangeArrowheads="1"/>
          </p:cNvSpPr>
          <p:nvPr/>
        </p:nvSpPr>
        <p:spPr bwMode="auto">
          <a:xfrm>
            <a:off x="5334000" y="5283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O</a:t>
            </a:r>
          </a:p>
        </p:txBody>
      </p:sp>
      <p:sp>
        <p:nvSpPr>
          <p:cNvPr id="109611" name="Line 50"/>
          <p:cNvSpPr>
            <a:spLocks noChangeShapeType="1"/>
          </p:cNvSpPr>
          <p:nvPr/>
        </p:nvSpPr>
        <p:spPr bwMode="auto">
          <a:xfrm flipH="1">
            <a:off x="4876800" y="4735513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612" name="Line 51"/>
          <p:cNvSpPr>
            <a:spLocks noChangeShapeType="1"/>
          </p:cNvSpPr>
          <p:nvPr/>
        </p:nvSpPr>
        <p:spPr bwMode="auto">
          <a:xfrm>
            <a:off x="5334000" y="4735513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613" name="Text Box 52"/>
          <p:cNvSpPr txBox="1">
            <a:spLocks noChangeArrowheads="1"/>
          </p:cNvSpPr>
          <p:nvPr/>
        </p:nvSpPr>
        <p:spPr bwMode="auto">
          <a:xfrm>
            <a:off x="6323013" y="3592513"/>
            <a:ext cx="22875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1600">
                <a:latin typeface="Helvetica" charset="0"/>
              </a:rPr>
              <a:t>Level 1:   </a:t>
            </a:r>
            <a:r>
              <a:rPr lang="en-US" altLang="ja-JP" sz="1600">
                <a:solidFill>
                  <a:srgbClr val="1724F2"/>
                </a:solidFill>
                <a:latin typeface="Helvetica" charset="0"/>
              </a:rPr>
              <a:t>2</a:t>
            </a:r>
            <a:r>
              <a:rPr lang="en-US" altLang="ja-JP" sz="1600" baseline="30000">
                <a:solidFill>
                  <a:srgbClr val="1724F2"/>
                </a:solidFill>
                <a:latin typeface="Helvetica" charset="0"/>
              </a:rPr>
              <a:t>1</a:t>
            </a:r>
            <a:r>
              <a:rPr lang="en-US" altLang="ja-JP" sz="1600">
                <a:latin typeface="Helvetica" charset="0"/>
              </a:rPr>
              <a:t>  = 2 nodes</a:t>
            </a:r>
          </a:p>
        </p:txBody>
      </p:sp>
      <p:sp>
        <p:nvSpPr>
          <p:cNvPr id="109614" name="Text Box 53"/>
          <p:cNvSpPr txBox="1">
            <a:spLocks noChangeArrowheads="1"/>
          </p:cNvSpPr>
          <p:nvPr/>
        </p:nvSpPr>
        <p:spPr bwMode="auto">
          <a:xfrm>
            <a:off x="6324600" y="4430713"/>
            <a:ext cx="22875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1600">
                <a:latin typeface="Helvetica" charset="0"/>
              </a:rPr>
              <a:t>Level 2:   </a:t>
            </a:r>
            <a:r>
              <a:rPr lang="en-US" altLang="ja-JP" sz="1600">
                <a:solidFill>
                  <a:srgbClr val="1724F2"/>
                </a:solidFill>
                <a:latin typeface="Helvetica" charset="0"/>
              </a:rPr>
              <a:t>2</a:t>
            </a:r>
            <a:r>
              <a:rPr lang="en-US" altLang="ja-JP" sz="1600" baseline="30000">
                <a:solidFill>
                  <a:srgbClr val="1724F2"/>
                </a:solidFill>
                <a:latin typeface="Helvetica" charset="0"/>
              </a:rPr>
              <a:t>2</a:t>
            </a:r>
            <a:r>
              <a:rPr lang="en-US" altLang="ja-JP" sz="1600">
                <a:solidFill>
                  <a:srgbClr val="1724F2"/>
                </a:solidFill>
                <a:latin typeface="Helvetica" charset="0"/>
              </a:rPr>
              <a:t> </a:t>
            </a:r>
            <a:r>
              <a:rPr lang="en-US" altLang="ja-JP" sz="1600">
                <a:latin typeface="Helvetica" charset="0"/>
              </a:rPr>
              <a:t> = 4 nodes</a:t>
            </a:r>
          </a:p>
        </p:txBody>
      </p:sp>
      <p:sp>
        <p:nvSpPr>
          <p:cNvPr id="109615" name="Text Box 54"/>
          <p:cNvSpPr txBox="1">
            <a:spLocks noChangeArrowheads="1"/>
          </p:cNvSpPr>
          <p:nvPr/>
        </p:nvSpPr>
        <p:spPr bwMode="auto">
          <a:xfrm>
            <a:off x="6323013" y="5313363"/>
            <a:ext cx="22875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ja-JP" sz="1600">
                <a:latin typeface="Helvetica" charset="0"/>
              </a:rPr>
              <a:t>Level 3:   </a:t>
            </a:r>
            <a:r>
              <a:rPr lang="en-US" altLang="ja-JP" sz="1600">
                <a:solidFill>
                  <a:srgbClr val="1724F2"/>
                </a:solidFill>
                <a:latin typeface="Helvetica" charset="0"/>
              </a:rPr>
              <a:t>2</a:t>
            </a:r>
            <a:r>
              <a:rPr lang="en-US" altLang="ja-JP" sz="1600" baseline="30000">
                <a:solidFill>
                  <a:srgbClr val="1724F2"/>
                </a:solidFill>
                <a:latin typeface="Helvetica" charset="0"/>
              </a:rPr>
              <a:t>3</a:t>
            </a:r>
            <a:r>
              <a:rPr lang="en-US" altLang="ja-JP" sz="1600">
                <a:latin typeface="Helvetica" charset="0"/>
              </a:rPr>
              <a:t>  = 8 nodes</a:t>
            </a:r>
          </a:p>
        </p:txBody>
      </p:sp>
      <p:sp>
        <p:nvSpPr>
          <p:cNvPr id="109616" name="Line 55"/>
          <p:cNvSpPr>
            <a:spLocks noChangeShapeType="1"/>
          </p:cNvSpPr>
          <p:nvPr/>
        </p:nvSpPr>
        <p:spPr bwMode="auto">
          <a:xfrm>
            <a:off x="3505200" y="3059113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617" name="Line 56"/>
          <p:cNvSpPr>
            <a:spLocks noChangeShapeType="1"/>
          </p:cNvSpPr>
          <p:nvPr/>
        </p:nvSpPr>
        <p:spPr bwMode="auto">
          <a:xfrm>
            <a:off x="4953000" y="3744913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618" name="Line 57"/>
          <p:cNvSpPr>
            <a:spLocks noChangeShapeType="1"/>
          </p:cNvSpPr>
          <p:nvPr/>
        </p:nvSpPr>
        <p:spPr bwMode="auto">
          <a:xfrm>
            <a:off x="5486400" y="4583113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619" name="Line 58"/>
          <p:cNvSpPr>
            <a:spLocks noChangeShapeType="1"/>
          </p:cNvSpPr>
          <p:nvPr/>
        </p:nvSpPr>
        <p:spPr bwMode="auto">
          <a:xfrm>
            <a:off x="5791200" y="54975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620" name="Rectangle 57"/>
          <p:cNvSpPr>
            <a:spLocks noChangeArrowheads="1"/>
          </p:cNvSpPr>
          <p:nvPr/>
        </p:nvSpPr>
        <p:spPr bwMode="auto">
          <a:xfrm>
            <a:off x="609600" y="1303338"/>
            <a:ext cx="7924800" cy="1157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2"/>
              <a:buChar char="n"/>
            </a:pPr>
            <a:r>
              <a:rPr lang="en-US" altLang="zh-TW" sz="1600" b="1" dirty="0">
                <a:solidFill>
                  <a:srgbClr val="1724F2"/>
                </a:solidFill>
                <a:latin typeface="+mj-lt"/>
              </a:rPr>
              <a:t>A perfect tree of depth </a:t>
            </a:r>
            <a:r>
              <a:rPr lang="en-US" altLang="zh-TW" sz="1600" b="1" i="1" dirty="0">
                <a:solidFill>
                  <a:srgbClr val="1724F2"/>
                </a:solidFill>
                <a:latin typeface="+mj-lt"/>
              </a:rPr>
              <a:t>k</a:t>
            </a:r>
            <a:r>
              <a:rPr lang="en-US" altLang="zh-TW" sz="1600" b="1" dirty="0">
                <a:solidFill>
                  <a:srgbClr val="1724F2"/>
                </a:solidFill>
                <a:latin typeface="+mj-lt"/>
              </a:rPr>
              <a:t> is a binary tree of depth </a:t>
            </a:r>
            <a:r>
              <a:rPr lang="en-US" altLang="zh-TW" sz="1600" b="1" i="1" dirty="0">
                <a:solidFill>
                  <a:srgbClr val="1724F2"/>
                </a:solidFill>
                <a:latin typeface="+mj-lt"/>
              </a:rPr>
              <a:t>k</a:t>
            </a:r>
            <a:r>
              <a:rPr lang="en-US" altLang="zh-TW" sz="1600" b="1" dirty="0">
                <a:solidFill>
                  <a:srgbClr val="1724F2"/>
                </a:solidFill>
                <a:latin typeface="+mj-lt"/>
              </a:rPr>
              <a:t> having </a:t>
            </a: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2</a:t>
            </a:r>
            <a:r>
              <a:rPr lang="en-US" altLang="zh-TW" sz="1600" b="1" baseline="30000" dirty="0">
                <a:solidFill>
                  <a:srgbClr val="C00000"/>
                </a:solidFill>
                <a:latin typeface="+mj-lt"/>
              </a:rPr>
              <a:t>k+1</a:t>
            </a:r>
            <a:r>
              <a:rPr lang="en-US" altLang="zh-TW" sz="1600" b="1" dirty="0">
                <a:solidFill>
                  <a:srgbClr val="C00000"/>
                </a:solidFill>
                <a:latin typeface="+mj-lt"/>
              </a:rPr>
              <a:t> -1 </a:t>
            </a:r>
            <a:r>
              <a:rPr lang="en-US" altLang="zh-TW" sz="1600" b="1" dirty="0">
                <a:solidFill>
                  <a:srgbClr val="1724F2"/>
                </a:solidFill>
                <a:latin typeface="+mj-lt"/>
              </a:rPr>
              <a:t>nodes, </a:t>
            </a:r>
            <a:r>
              <a:rPr lang="en-US" altLang="zh-TW" sz="1600" b="1" i="1" dirty="0">
                <a:solidFill>
                  <a:srgbClr val="1724F2"/>
                </a:solidFill>
                <a:latin typeface="+mj-lt"/>
              </a:rPr>
              <a:t>k</a:t>
            </a:r>
            <a:r>
              <a:rPr lang="en-US" altLang="zh-TW" sz="1600" b="1" dirty="0">
                <a:solidFill>
                  <a:srgbClr val="1724F2"/>
                </a:solidFill>
                <a:latin typeface="+mj-lt"/>
              </a:rPr>
              <a:t>&gt;=0.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2"/>
              <a:buChar char="n"/>
            </a:pPr>
            <a:r>
              <a:rPr lang="en-US" sz="1600" b="1" dirty="0">
                <a:latin typeface="+mj-lt"/>
              </a:rPr>
              <a:t>Having introduced binary trees, the next two topics will cover two classes of binary trees: perfect binary trees and complete binary trees. We will see that a perfect binary f  and the number of leaf nodes </a:t>
            </a:r>
            <a:r>
              <a:rPr lang="en-US" sz="1600" b="1">
                <a:latin typeface="+mj-lt"/>
              </a:rPr>
              <a:t>is </a:t>
            </a:r>
            <a:r>
              <a:rPr lang="en-US" altLang="ja-JP" sz="1600">
                <a:solidFill>
                  <a:srgbClr val="1724F2"/>
                </a:solidFill>
                <a:latin typeface="Helvetica" charset="0"/>
              </a:rPr>
              <a:t>2</a:t>
            </a:r>
            <a:r>
              <a:rPr lang="en-US" altLang="ja-JP" sz="1600" baseline="30000">
                <a:solidFill>
                  <a:srgbClr val="1724F2"/>
                </a:solidFill>
                <a:latin typeface="Helvetica" charset="0"/>
              </a:rPr>
              <a:t>k</a:t>
            </a:r>
            <a:endParaRPr lang="en-US" altLang="zh-TW" sz="1600" b="1" dirty="0">
              <a:solidFill>
                <a:srgbClr val="1724F2"/>
              </a:solidFill>
              <a:latin typeface="+mj-lt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6400800" y="5802313"/>
            <a:ext cx="236220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622" name="TextBox 60"/>
          <p:cNvSpPr txBox="1">
            <a:spLocks noChangeArrowheads="1"/>
          </p:cNvSpPr>
          <p:nvPr/>
        </p:nvSpPr>
        <p:spPr bwMode="auto">
          <a:xfrm>
            <a:off x="3733800" y="6030913"/>
            <a:ext cx="52316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Here depth is </a:t>
            </a:r>
            <a:r>
              <a:rPr lang="en-US" altLang="en-US" b="1" dirty="0">
                <a:solidFill>
                  <a:srgbClr val="FF0000"/>
                </a:solidFill>
              </a:rPr>
              <a:t>k = 3 </a:t>
            </a:r>
            <a:r>
              <a:rPr lang="en-US" altLang="en-US" dirty="0">
                <a:solidFill>
                  <a:srgbClr val="FF0000"/>
                </a:solidFill>
              </a:rPr>
              <a:t>and Total nodes</a:t>
            </a:r>
            <a:r>
              <a:rPr lang="en-US" altLang="zh-TW" dirty="0">
                <a:solidFill>
                  <a:srgbClr val="FF0000"/>
                </a:solidFill>
                <a:latin typeface="Times New Roman" pitchFamily="18" charset="0"/>
              </a:rPr>
              <a:t> (</a:t>
            </a:r>
            <a:r>
              <a:rPr lang="en-US" altLang="zh-TW" b="1" dirty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altLang="zh-TW" b="1" baseline="30000" dirty="0">
                <a:solidFill>
                  <a:srgbClr val="FF0000"/>
                </a:solidFill>
                <a:latin typeface="Times New Roman" pitchFamily="18" charset="0"/>
              </a:rPr>
              <a:t>3+1</a:t>
            </a:r>
            <a:r>
              <a:rPr lang="en-US" altLang="zh-TW" b="1" dirty="0">
                <a:solidFill>
                  <a:srgbClr val="FF0000"/>
                </a:solidFill>
                <a:latin typeface="Times New Roman" pitchFamily="18" charset="0"/>
              </a:rPr>
              <a:t> -1)</a:t>
            </a:r>
            <a:r>
              <a:rPr lang="en-US" altLang="en-US" dirty="0">
                <a:solidFill>
                  <a:srgbClr val="FF0000"/>
                </a:solidFill>
              </a:rPr>
              <a:t>  = 15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ChangeArrowheads="1"/>
          </p:cNvSpPr>
          <p:nvPr/>
        </p:nvSpPr>
        <p:spPr bwMode="auto">
          <a:xfrm>
            <a:off x="-76200" y="-152400"/>
            <a:ext cx="91630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1" hangingPunct="1"/>
            <a:r>
              <a:rPr lang="en-US" sz="3600" b="1" u="sng" dirty="0"/>
              <a:t>Perfect </a:t>
            </a:r>
            <a:r>
              <a:rPr lang="en-US" altLang="zh-TW" sz="3600" b="1" u="sng" dirty="0"/>
              <a:t>BT VS Complete BT</a:t>
            </a:r>
          </a:p>
        </p:txBody>
      </p:sp>
      <p:sp>
        <p:nvSpPr>
          <p:cNvPr id="111619" name="Rectangle 3"/>
          <p:cNvSpPr>
            <a:spLocks noChangeArrowheads="1"/>
          </p:cNvSpPr>
          <p:nvPr/>
        </p:nvSpPr>
        <p:spPr bwMode="auto">
          <a:xfrm>
            <a:off x="220662" y="914400"/>
            <a:ext cx="8942387" cy="228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2"/>
              <a:buChar char="n"/>
            </a:pPr>
            <a:r>
              <a:rPr lang="en-US" altLang="zh-TW" sz="2800" dirty="0"/>
              <a:t>A perfect  binary tree of depth </a:t>
            </a:r>
            <a:r>
              <a:rPr lang="en-US" altLang="zh-TW" sz="2800" i="1" dirty="0"/>
              <a:t>k</a:t>
            </a:r>
            <a:r>
              <a:rPr lang="en-US" altLang="zh-TW" sz="2800" dirty="0"/>
              <a:t> is a binary tree of </a:t>
            </a:r>
            <a:br>
              <a:rPr lang="en-US" altLang="zh-TW" sz="2800" dirty="0"/>
            </a:br>
            <a:r>
              <a:rPr lang="en-US" altLang="zh-TW" sz="2800" dirty="0"/>
              <a:t>depth </a:t>
            </a:r>
            <a:r>
              <a:rPr lang="en-US" altLang="zh-TW" sz="2800" i="1" dirty="0"/>
              <a:t>k</a:t>
            </a:r>
            <a:r>
              <a:rPr lang="en-US" altLang="zh-TW" sz="2800" dirty="0"/>
              <a:t> having 2      - 1 nodes, </a:t>
            </a:r>
            <a:r>
              <a:rPr lang="en-US" altLang="zh-TW" sz="2800" i="1" dirty="0"/>
              <a:t>k</a:t>
            </a:r>
            <a:r>
              <a:rPr lang="en-US" altLang="zh-TW" sz="2800" dirty="0"/>
              <a:t>&gt;=0..</a:t>
            </a:r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2974975" y="1343025"/>
            <a:ext cx="859210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 i="1" dirty="0"/>
              <a:t>    K+1</a:t>
            </a:r>
          </a:p>
        </p:txBody>
      </p:sp>
      <p:sp>
        <p:nvSpPr>
          <p:cNvPr id="111621" name="Oval 5"/>
          <p:cNvSpPr>
            <a:spLocks noChangeArrowheads="1"/>
          </p:cNvSpPr>
          <p:nvPr/>
        </p:nvSpPr>
        <p:spPr bwMode="auto">
          <a:xfrm>
            <a:off x="1860550" y="3951288"/>
            <a:ext cx="357188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auto">
          <a:xfrm>
            <a:off x="1878013" y="3940175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/>
              <a:t>A</a:t>
            </a:r>
          </a:p>
        </p:txBody>
      </p:sp>
      <p:sp>
        <p:nvSpPr>
          <p:cNvPr id="111623" name="Oval 7"/>
          <p:cNvSpPr>
            <a:spLocks noChangeArrowheads="1"/>
          </p:cNvSpPr>
          <p:nvPr/>
        </p:nvSpPr>
        <p:spPr bwMode="auto">
          <a:xfrm>
            <a:off x="1247775" y="4560888"/>
            <a:ext cx="357188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11624" name="Rectangle 8"/>
          <p:cNvSpPr>
            <a:spLocks noChangeArrowheads="1"/>
          </p:cNvSpPr>
          <p:nvPr/>
        </p:nvSpPr>
        <p:spPr bwMode="auto">
          <a:xfrm>
            <a:off x="1282700" y="4567238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/>
              <a:t>B</a:t>
            </a:r>
          </a:p>
        </p:txBody>
      </p:sp>
      <p:sp>
        <p:nvSpPr>
          <p:cNvPr id="111625" name="Line 9"/>
          <p:cNvSpPr>
            <a:spLocks noChangeShapeType="1"/>
          </p:cNvSpPr>
          <p:nvPr/>
        </p:nvSpPr>
        <p:spPr bwMode="auto">
          <a:xfrm flipH="1">
            <a:off x="1435100" y="4210050"/>
            <a:ext cx="482600" cy="346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26" name="Oval 10"/>
          <p:cNvSpPr>
            <a:spLocks noChangeArrowheads="1"/>
          </p:cNvSpPr>
          <p:nvPr/>
        </p:nvSpPr>
        <p:spPr bwMode="auto">
          <a:xfrm>
            <a:off x="2443163" y="4578350"/>
            <a:ext cx="355600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11627" name="Rectangle 11"/>
          <p:cNvSpPr>
            <a:spLocks noChangeArrowheads="1"/>
          </p:cNvSpPr>
          <p:nvPr/>
        </p:nvSpPr>
        <p:spPr bwMode="auto">
          <a:xfrm>
            <a:off x="2478088" y="458470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/>
              <a:t>C</a:t>
            </a:r>
          </a:p>
        </p:txBody>
      </p:sp>
      <p:sp>
        <p:nvSpPr>
          <p:cNvPr id="111628" name="Oval 12"/>
          <p:cNvSpPr>
            <a:spLocks noChangeArrowheads="1"/>
          </p:cNvSpPr>
          <p:nvPr/>
        </p:nvSpPr>
        <p:spPr bwMode="auto">
          <a:xfrm>
            <a:off x="2763838" y="5153025"/>
            <a:ext cx="357187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11629" name="Rectangle 13"/>
          <p:cNvSpPr>
            <a:spLocks noChangeArrowheads="1"/>
          </p:cNvSpPr>
          <p:nvPr/>
        </p:nvSpPr>
        <p:spPr bwMode="auto">
          <a:xfrm>
            <a:off x="2814638" y="5159375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/>
              <a:t>G</a:t>
            </a:r>
          </a:p>
        </p:txBody>
      </p:sp>
      <p:sp>
        <p:nvSpPr>
          <p:cNvPr id="111630" name="Line 14"/>
          <p:cNvSpPr>
            <a:spLocks noChangeShapeType="1"/>
          </p:cNvSpPr>
          <p:nvPr/>
        </p:nvSpPr>
        <p:spPr bwMode="auto">
          <a:xfrm>
            <a:off x="2724150" y="4875213"/>
            <a:ext cx="182563" cy="261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31" name="Oval 15"/>
          <p:cNvSpPr>
            <a:spLocks noChangeArrowheads="1"/>
          </p:cNvSpPr>
          <p:nvPr/>
        </p:nvSpPr>
        <p:spPr bwMode="auto">
          <a:xfrm>
            <a:off x="1582738" y="5180013"/>
            <a:ext cx="355600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11632" name="Rectangle 16"/>
          <p:cNvSpPr>
            <a:spLocks noChangeArrowheads="1"/>
          </p:cNvSpPr>
          <p:nvPr/>
        </p:nvSpPr>
        <p:spPr bwMode="auto">
          <a:xfrm>
            <a:off x="1616075" y="52022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/>
              <a:t>E</a:t>
            </a:r>
          </a:p>
        </p:txBody>
      </p:sp>
      <p:sp>
        <p:nvSpPr>
          <p:cNvPr id="111633" name="Oval 20"/>
          <p:cNvSpPr>
            <a:spLocks noChangeArrowheads="1"/>
          </p:cNvSpPr>
          <p:nvPr/>
        </p:nvSpPr>
        <p:spPr bwMode="auto">
          <a:xfrm>
            <a:off x="957263" y="5168900"/>
            <a:ext cx="357187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11634" name="Rectangle 21"/>
          <p:cNvSpPr>
            <a:spLocks noChangeArrowheads="1"/>
          </p:cNvSpPr>
          <p:nvPr/>
        </p:nvSpPr>
        <p:spPr bwMode="auto">
          <a:xfrm>
            <a:off x="990600" y="517525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/>
              <a:t>D</a:t>
            </a:r>
          </a:p>
        </p:txBody>
      </p:sp>
      <p:sp>
        <p:nvSpPr>
          <p:cNvPr id="111635" name="Oval 22"/>
          <p:cNvSpPr>
            <a:spLocks noChangeArrowheads="1"/>
          </p:cNvSpPr>
          <p:nvPr/>
        </p:nvSpPr>
        <p:spPr bwMode="auto">
          <a:xfrm>
            <a:off x="635000" y="5821363"/>
            <a:ext cx="357188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11636" name="Rectangle 23"/>
          <p:cNvSpPr>
            <a:spLocks noChangeArrowheads="1"/>
          </p:cNvSpPr>
          <p:nvPr/>
        </p:nvSpPr>
        <p:spPr bwMode="auto">
          <a:xfrm>
            <a:off x="669925" y="5843588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/>
              <a:t>H</a:t>
            </a:r>
          </a:p>
        </p:txBody>
      </p:sp>
      <p:sp>
        <p:nvSpPr>
          <p:cNvPr id="111637" name="Oval 24"/>
          <p:cNvSpPr>
            <a:spLocks noChangeArrowheads="1"/>
          </p:cNvSpPr>
          <p:nvPr/>
        </p:nvSpPr>
        <p:spPr bwMode="auto">
          <a:xfrm>
            <a:off x="2151063" y="5151438"/>
            <a:ext cx="355600" cy="300037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11638" name="Rectangle 25"/>
          <p:cNvSpPr>
            <a:spLocks noChangeArrowheads="1"/>
          </p:cNvSpPr>
          <p:nvPr/>
        </p:nvSpPr>
        <p:spPr bwMode="auto">
          <a:xfrm>
            <a:off x="2166938" y="517525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/>
              <a:t>F</a:t>
            </a:r>
          </a:p>
        </p:txBody>
      </p:sp>
      <p:sp>
        <p:nvSpPr>
          <p:cNvPr id="111639" name="Line 26"/>
          <p:cNvSpPr>
            <a:spLocks noChangeShapeType="1"/>
          </p:cNvSpPr>
          <p:nvPr/>
        </p:nvSpPr>
        <p:spPr bwMode="auto">
          <a:xfrm flipH="1">
            <a:off x="2316163" y="4873625"/>
            <a:ext cx="203200" cy="263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40" name="Line 27"/>
          <p:cNvSpPr>
            <a:spLocks noChangeShapeType="1"/>
          </p:cNvSpPr>
          <p:nvPr/>
        </p:nvSpPr>
        <p:spPr bwMode="auto">
          <a:xfrm>
            <a:off x="1489075" y="4846638"/>
            <a:ext cx="234950" cy="327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41" name="Line 28"/>
          <p:cNvSpPr>
            <a:spLocks noChangeShapeType="1"/>
          </p:cNvSpPr>
          <p:nvPr/>
        </p:nvSpPr>
        <p:spPr bwMode="auto">
          <a:xfrm flipH="1">
            <a:off x="1122363" y="4837113"/>
            <a:ext cx="204787" cy="327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42" name="Line 29"/>
          <p:cNvSpPr>
            <a:spLocks noChangeShapeType="1"/>
          </p:cNvSpPr>
          <p:nvPr/>
        </p:nvSpPr>
        <p:spPr bwMode="auto">
          <a:xfrm flipH="1">
            <a:off x="811213" y="5497513"/>
            <a:ext cx="268287" cy="3095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43" name="Line 30"/>
          <p:cNvSpPr>
            <a:spLocks noChangeShapeType="1"/>
          </p:cNvSpPr>
          <p:nvPr/>
        </p:nvSpPr>
        <p:spPr bwMode="auto">
          <a:xfrm>
            <a:off x="2154238" y="4219575"/>
            <a:ext cx="450850" cy="355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44" name="Oval 31"/>
          <p:cNvSpPr>
            <a:spLocks noChangeArrowheads="1"/>
          </p:cNvSpPr>
          <p:nvPr/>
        </p:nvSpPr>
        <p:spPr bwMode="auto">
          <a:xfrm>
            <a:off x="6434138" y="3949700"/>
            <a:ext cx="357187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11645" name="Rectangle 32"/>
          <p:cNvSpPr>
            <a:spLocks noChangeArrowheads="1"/>
          </p:cNvSpPr>
          <p:nvPr/>
        </p:nvSpPr>
        <p:spPr bwMode="auto">
          <a:xfrm>
            <a:off x="6451600" y="3938588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/>
              <a:t>A</a:t>
            </a:r>
          </a:p>
        </p:txBody>
      </p:sp>
      <p:sp>
        <p:nvSpPr>
          <p:cNvPr id="111646" name="Oval 33"/>
          <p:cNvSpPr>
            <a:spLocks noChangeArrowheads="1"/>
          </p:cNvSpPr>
          <p:nvPr/>
        </p:nvSpPr>
        <p:spPr bwMode="auto">
          <a:xfrm>
            <a:off x="5446713" y="4525963"/>
            <a:ext cx="357187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11647" name="Rectangle 34"/>
          <p:cNvSpPr>
            <a:spLocks noChangeArrowheads="1"/>
          </p:cNvSpPr>
          <p:nvPr/>
        </p:nvSpPr>
        <p:spPr bwMode="auto">
          <a:xfrm>
            <a:off x="5481638" y="4532313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/>
              <a:t>B</a:t>
            </a:r>
          </a:p>
        </p:txBody>
      </p:sp>
      <p:sp>
        <p:nvSpPr>
          <p:cNvPr id="111648" name="Line 35"/>
          <p:cNvSpPr>
            <a:spLocks noChangeShapeType="1"/>
          </p:cNvSpPr>
          <p:nvPr/>
        </p:nvSpPr>
        <p:spPr bwMode="auto">
          <a:xfrm flipH="1">
            <a:off x="5627688" y="4197350"/>
            <a:ext cx="817562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49" name="Oval 36"/>
          <p:cNvSpPr>
            <a:spLocks noChangeArrowheads="1"/>
          </p:cNvSpPr>
          <p:nvPr/>
        </p:nvSpPr>
        <p:spPr bwMode="auto">
          <a:xfrm>
            <a:off x="7424738" y="4543425"/>
            <a:ext cx="355600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11650" name="Rectangle 37"/>
          <p:cNvSpPr>
            <a:spLocks noChangeArrowheads="1"/>
          </p:cNvSpPr>
          <p:nvPr/>
        </p:nvSpPr>
        <p:spPr bwMode="auto">
          <a:xfrm>
            <a:off x="7459663" y="4549775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/>
              <a:t>C</a:t>
            </a:r>
          </a:p>
        </p:txBody>
      </p:sp>
      <p:sp>
        <p:nvSpPr>
          <p:cNvPr id="111651" name="Oval 38"/>
          <p:cNvSpPr>
            <a:spLocks noChangeArrowheads="1"/>
          </p:cNvSpPr>
          <p:nvPr/>
        </p:nvSpPr>
        <p:spPr bwMode="auto">
          <a:xfrm>
            <a:off x="7812088" y="5153025"/>
            <a:ext cx="357187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11652" name="Rectangle 39"/>
          <p:cNvSpPr>
            <a:spLocks noChangeArrowheads="1"/>
          </p:cNvSpPr>
          <p:nvPr/>
        </p:nvSpPr>
        <p:spPr bwMode="auto">
          <a:xfrm>
            <a:off x="7862888" y="5159375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/>
              <a:t>G</a:t>
            </a:r>
          </a:p>
        </p:txBody>
      </p:sp>
      <p:sp>
        <p:nvSpPr>
          <p:cNvPr id="111653" name="Line 40"/>
          <p:cNvSpPr>
            <a:spLocks noChangeShapeType="1"/>
          </p:cNvSpPr>
          <p:nvPr/>
        </p:nvSpPr>
        <p:spPr bwMode="auto">
          <a:xfrm>
            <a:off x="7739063" y="4806950"/>
            <a:ext cx="271462" cy="341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54" name="Oval 41"/>
          <p:cNvSpPr>
            <a:spLocks noChangeArrowheads="1"/>
          </p:cNvSpPr>
          <p:nvPr/>
        </p:nvSpPr>
        <p:spPr bwMode="auto">
          <a:xfrm>
            <a:off x="5918200" y="5145088"/>
            <a:ext cx="355600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11655" name="Rectangle 42"/>
          <p:cNvSpPr>
            <a:spLocks noChangeArrowheads="1"/>
          </p:cNvSpPr>
          <p:nvPr/>
        </p:nvSpPr>
        <p:spPr bwMode="auto">
          <a:xfrm>
            <a:off x="5951538" y="516731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/>
              <a:t>E</a:t>
            </a:r>
          </a:p>
        </p:txBody>
      </p:sp>
      <p:sp>
        <p:nvSpPr>
          <p:cNvPr id="111656" name="Oval 43"/>
          <p:cNvSpPr>
            <a:spLocks noChangeArrowheads="1"/>
          </p:cNvSpPr>
          <p:nvPr/>
        </p:nvSpPr>
        <p:spPr bwMode="auto">
          <a:xfrm>
            <a:off x="6151563" y="5754688"/>
            <a:ext cx="357187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11657" name="Rectangle 44"/>
          <p:cNvSpPr>
            <a:spLocks noChangeArrowheads="1"/>
          </p:cNvSpPr>
          <p:nvPr/>
        </p:nvSpPr>
        <p:spPr bwMode="auto">
          <a:xfrm>
            <a:off x="6234113" y="57785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/>
              <a:t>K</a:t>
            </a:r>
          </a:p>
        </p:txBody>
      </p:sp>
      <p:sp>
        <p:nvSpPr>
          <p:cNvPr id="111658" name="Line 45"/>
          <p:cNvSpPr>
            <a:spLocks noChangeShapeType="1"/>
          </p:cNvSpPr>
          <p:nvPr/>
        </p:nvSpPr>
        <p:spPr bwMode="auto">
          <a:xfrm>
            <a:off x="6178550" y="5438775"/>
            <a:ext cx="163513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59" name="Oval 46"/>
          <p:cNvSpPr>
            <a:spLocks noChangeArrowheads="1"/>
          </p:cNvSpPr>
          <p:nvPr/>
        </p:nvSpPr>
        <p:spPr bwMode="auto">
          <a:xfrm>
            <a:off x="5003800" y="5168900"/>
            <a:ext cx="357188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11660" name="Rectangle 47"/>
          <p:cNvSpPr>
            <a:spLocks noChangeArrowheads="1"/>
          </p:cNvSpPr>
          <p:nvPr/>
        </p:nvSpPr>
        <p:spPr bwMode="auto">
          <a:xfrm>
            <a:off x="5037138" y="517525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/>
              <a:t>D</a:t>
            </a:r>
          </a:p>
        </p:txBody>
      </p:sp>
      <p:sp>
        <p:nvSpPr>
          <p:cNvPr id="111661" name="Oval 48"/>
          <p:cNvSpPr>
            <a:spLocks noChangeArrowheads="1"/>
          </p:cNvSpPr>
          <p:nvPr/>
        </p:nvSpPr>
        <p:spPr bwMode="auto">
          <a:xfrm>
            <a:off x="5719763" y="5753100"/>
            <a:ext cx="357187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11662" name="Rectangle 49"/>
          <p:cNvSpPr>
            <a:spLocks noChangeArrowheads="1"/>
          </p:cNvSpPr>
          <p:nvPr/>
        </p:nvSpPr>
        <p:spPr bwMode="auto">
          <a:xfrm>
            <a:off x="5754688" y="5775325"/>
            <a:ext cx="273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/>
              <a:t>J</a:t>
            </a:r>
          </a:p>
        </p:txBody>
      </p:sp>
      <p:sp>
        <p:nvSpPr>
          <p:cNvPr id="111663" name="Oval 50"/>
          <p:cNvSpPr>
            <a:spLocks noChangeArrowheads="1"/>
          </p:cNvSpPr>
          <p:nvPr/>
        </p:nvSpPr>
        <p:spPr bwMode="auto">
          <a:xfrm>
            <a:off x="6929438" y="5133975"/>
            <a:ext cx="355600" cy="300038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11664" name="Rectangle 51"/>
          <p:cNvSpPr>
            <a:spLocks noChangeArrowheads="1"/>
          </p:cNvSpPr>
          <p:nvPr/>
        </p:nvSpPr>
        <p:spPr bwMode="auto">
          <a:xfrm>
            <a:off x="6945313" y="51577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/>
              <a:t>F</a:t>
            </a:r>
          </a:p>
        </p:txBody>
      </p:sp>
      <p:sp>
        <p:nvSpPr>
          <p:cNvPr id="111665" name="Line 52"/>
          <p:cNvSpPr>
            <a:spLocks noChangeShapeType="1"/>
          </p:cNvSpPr>
          <p:nvPr/>
        </p:nvSpPr>
        <p:spPr bwMode="auto">
          <a:xfrm flipH="1">
            <a:off x="7073900" y="4805363"/>
            <a:ext cx="392113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66" name="Line 53"/>
          <p:cNvSpPr>
            <a:spLocks noChangeShapeType="1"/>
          </p:cNvSpPr>
          <p:nvPr/>
        </p:nvSpPr>
        <p:spPr bwMode="auto">
          <a:xfrm>
            <a:off x="5705475" y="4811713"/>
            <a:ext cx="365125" cy="303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67" name="Line 54"/>
          <p:cNvSpPr>
            <a:spLocks noChangeShapeType="1"/>
          </p:cNvSpPr>
          <p:nvPr/>
        </p:nvSpPr>
        <p:spPr bwMode="auto">
          <a:xfrm flipH="1">
            <a:off x="5151438" y="4819650"/>
            <a:ext cx="374650" cy="346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68" name="Line 55"/>
          <p:cNvSpPr>
            <a:spLocks noChangeShapeType="1"/>
          </p:cNvSpPr>
          <p:nvPr/>
        </p:nvSpPr>
        <p:spPr bwMode="auto">
          <a:xfrm flipH="1">
            <a:off x="5864225" y="5429250"/>
            <a:ext cx="163513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69" name="Line 56"/>
          <p:cNvSpPr>
            <a:spLocks noChangeShapeType="1"/>
          </p:cNvSpPr>
          <p:nvPr/>
        </p:nvSpPr>
        <p:spPr bwMode="auto">
          <a:xfrm>
            <a:off x="6784975" y="4213225"/>
            <a:ext cx="800100" cy="323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70" name="Oval 57"/>
          <p:cNvSpPr>
            <a:spLocks noChangeArrowheads="1"/>
          </p:cNvSpPr>
          <p:nvPr/>
        </p:nvSpPr>
        <p:spPr bwMode="auto">
          <a:xfrm>
            <a:off x="5283200" y="5754688"/>
            <a:ext cx="357188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11671" name="Rectangle 58"/>
          <p:cNvSpPr>
            <a:spLocks noChangeArrowheads="1"/>
          </p:cNvSpPr>
          <p:nvPr/>
        </p:nvSpPr>
        <p:spPr bwMode="auto">
          <a:xfrm>
            <a:off x="5365750" y="5778500"/>
            <a:ext cx="26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/>
              <a:t>I</a:t>
            </a:r>
          </a:p>
        </p:txBody>
      </p:sp>
      <p:sp>
        <p:nvSpPr>
          <p:cNvPr id="111672" name="Oval 59"/>
          <p:cNvSpPr>
            <a:spLocks noChangeArrowheads="1"/>
          </p:cNvSpPr>
          <p:nvPr/>
        </p:nvSpPr>
        <p:spPr bwMode="auto">
          <a:xfrm>
            <a:off x="4826000" y="5768975"/>
            <a:ext cx="357188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11673" name="Rectangle 60"/>
          <p:cNvSpPr>
            <a:spLocks noChangeArrowheads="1"/>
          </p:cNvSpPr>
          <p:nvPr/>
        </p:nvSpPr>
        <p:spPr bwMode="auto">
          <a:xfrm>
            <a:off x="4860925" y="57912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/>
              <a:t>H</a:t>
            </a:r>
          </a:p>
        </p:txBody>
      </p:sp>
      <p:sp>
        <p:nvSpPr>
          <p:cNvPr id="111674" name="Line 61"/>
          <p:cNvSpPr>
            <a:spLocks noChangeShapeType="1"/>
          </p:cNvSpPr>
          <p:nvPr/>
        </p:nvSpPr>
        <p:spPr bwMode="auto">
          <a:xfrm flipH="1">
            <a:off x="4981575" y="5472113"/>
            <a:ext cx="169863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75" name="Line 62"/>
          <p:cNvSpPr>
            <a:spLocks noChangeShapeType="1"/>
          </p:cNvSpPr>
          <p:nvPr/>
        </p:nvSpPr>
        <p:spPr bwMode="auto">
          <a:xfrm>
            <a:off x="5254625" y="5472113"/>
            <a:ext cx="169863" cy="255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76" name="Oval 63"/>
          <p:cNvSpPr>
            <a:spLocks noChangeArrowheads="1"/>
          </p:cNvSpPr>
          <p:nvPr/>
        </p:nvSpPr>
        <p:spPr bwMode="auto">
          <a:xfrm>
            <a:off x="8054975" y="5737225"/>
            <a:ext cx="357188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11677" name="Rectangle 64"/>
          <p:cNvSpPr>
            <a:spLocks noChangeArrowheads="1"/>
          </p:cNvSpPr>
          <p:nvPr/>
        </p:nvSpPr>
        <p:spPr bwMode="auto">
          <a:xfrm>
            <a:off x="8086725" y="5726113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/>
              <a:t>O</a:t>
            </a:r>
          </a:p>
        </p:txBody>
      </p:sp>
      <p:sp>
        <p:nvSpPr>
          <p:cNvPr id="111678" name="Oval 65"/>
          <p:cNvSpPr>
            <a:spLocks noChangeArrowheads="1"/>
          </p:cNvSpPr>
          <p:nvPr/>
        </p:nvSpPr>
        <p:spPr bwMode="auto">
          <a:xfrm>
            <a:off x="7623175" y="5735638"/>
            <a:ext cx="357188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11679" name="Rectangle 66"/>
          <p:cNvSpPr>
            <a:spLocks noChangeArrowheads="1"/>
          </p:cNvSpPr>
          <p:nvPr/>
        </p:nvSpPr>
        <p:spPr bwMode="auto">
          <a:xfrm>
            <a:off x="7639050" y="5722938"/>
            <a:ext cx="34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/>
              <a:t>N</a:t>
            </a:r>
          </a:p>
        </p:txBody>
      </p:sp>
      <p:sp>
        <p:nvSpPr>
          <p:cNvPr id="111680" name="Oval 67"/>
          <p:cNvSpPr>
            <a:spLocks noChangeArrowheads="1"/>
          </p:cNvSpPr>
          <p:nvPr/>
        </p:nvSpPr>
        <p:spPr bwMode="auto">
          <a:xfrm>
            <a:off x="7186613" y="5737225"/>
            <a:ext cx="357187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11681" name="Rectangle 68"/>
          <p:cNvSpPr>
            <a:spLocks noChangeArrowheads="1"/>
          </p:cNvSpPr>
          <p:nvPr/>
        </p:nvSpPr>
        <p:spPr bwMode="auto">
          <a:xfrm>
            <a:off x="7200900" y="5727700"/>
            <a:ext cx="387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/>
              <a:t>M</a:t>
            </a:r>
          </a:p>
        </p:txBody>
      </p:sp>
      <p:sp>
        <p:nvSpPr>
          <p:cNvPr id="111682" name="Oval 69"/>
          <p:cNvSpPr>
            <a:spLocks noChangeArrowheads="1"/>
          </p:cNvSpPr>
          <p:nvPr/>
        </p:nvSpPr>
        <p:spPr bwMode="auto">
          <a:xfrm>
            <a:off x="6729413" y="5751513"/>
            <a:ext cx="357187" cy="2984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11683" name="Rectangle 70"/>
          <p:cNvSpPr>
            <a:spLocks noChangeArrowheads="1"/>
          </p:cNvSpPr>
          <p:nvPr/>
        </p:nvSpPr>
        <p:spPr bwMode="auto">
          <a:xfrm>
            <a:off x="6781800" y="574040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/>
              <a:t>L</a:t>
            </a:r>
          </a:p>
        </p:txBody>
      </p:sp>
      <p:sp>
        <p:nvSpPr>
          <p:cNvPr id="111684" name="Line 71"/>
          <p:cNvSpPr>
            <a:spLocks noChangeShapeType="1"/>
          </p:cNvSpPr>
          <p:nvPr/>
        </p:nvSpPr>
        <p:spPr bwMode="auto">
          <a:xfrm>
            <a:off x="8099425" y="5421313"/>
            <a:ext cx="163513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85" name="Line 72"/>
          <p:cNvSpPr>
            <a:spLocks noChangeShapeType="1"/>
          </p:cNvSpPr>
          <p:nvPr/>
        </p:nvSpPr>
        <p:spPr bwMode="auto">
          <a:xfrm flipH="1">
            <a:off x="7785100" y="5411788"/>
            <a:ext cx="163513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86" name="Line 73"/>
          <p:cNvSpPr>
            <a:spLocks noChangeShapeType="1"/>
          </p:cNvSpPr>
          <p:nvPr/>
        </p:nvSpPr>
        <p:spPr bwMode="auto">
          <a:xfrm flipH="1">
            <a:off x="6902450" y="5454650"/>
            <a:ext cx="169863" cy="288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87" name="Line 74"/>
          <p:cNvSpPr>
            <a:spLocks noChangeShapeType="1"/>
          </p:cNvSpPr>
          <p:nvPr/>
        </p:nvSpPr>
        <p:spPr bwMode="auto">
          <a:xfrm>
            <a:off x="7175500" y="5454650"/>
            <a:ext cx="169863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1688" name="Text Box 75"/>
          <p:cNvSpPr txBox="1">
            <a:spLocks noChangeArrowheads="1"/>
          </p:cNvSpPr>
          <p:nvPr/>
        </p:nvSpPr>
        <p:spPr bwMode="auto">
          <a:xfrm>
            <a:off x="2759075" y="3657600"/>
            <a:ext cx="27432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b="1" dirty="0">
                <a:solidFill>
                  <a:srgbClr val="CC3300"/>
                </a:solidFill>
                <a:ea typeface="DFKai-SB" pitchFamily="65" charset="-120"/>
              </a:rPr>
              <a:t>Top to bottom, </a:t>
            </a:r>
          </a:p>
          <a:p>
            <a:pPr algn="ctr" eaLnBrk="1" hangingPunct="1"/>
            <a:r>
              <a:rPr lang="en-US" altLang="zh-TW" b="1" dirty="0">
                <a:solidFill>
                  <a:srgbClr val="CC3300"/>
                </a:solidFill>
                <a:ea typeface="DFKai-SB" pitchFamily="65" charset="-120"/>
              </a:rPr>
              <a:t>From left to right number</a:t>
            </a:r>
            <a:endParaRPr lang="zh-TW" altLang="en-US" b="1" dirty="0">
              <a:solidFill>
                <a:srgbClr val="CC3300"/>
              </a:solidFill>
              <a:ea typeface="DFKai-SB" pitchFamily="65" charset="-120"/>
            </a:endParaRPr>
          </a:p>
        </p:txBody>
      </p:sp>
      <p:sp>
        <p:nvSpPr>
          <p:cNvPr id="111689" name="Rectangle 77"/>
          <p:cNvSpPr>
            <a:spLocks noChangeArrowheads="1"/>
          </p:cNvSpPr>
          <p:nvPr/>
        </p:nvSpPr>
        <p:spPr bwMode="auto">
          <a:xfrm>
            <a:off x="2797175" y="3657600"/>
            <a:ext cx="2590800" cy="742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11690" name="Text Box 78"/>
          <p:cNvSpPr txBox="1">
            <a:spLocks noChangeArrowheads="1"/>
          </p:cNvSpPr>
          <p:nvPr/>
        </p:nvSpPr>
        <p:spPr bwMode="auto">
          <a:xfrm>
            <a:off x="5071707" y="6148388"/>
            <a:ext cx="31598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 dirty="0">
                <a:solidFill>
                  <a:srgbClr val="CC3300"/>
                </a:solidFill>
              </a:rPr>
              <a:t>Perfect binary tree of depth 4</a:t>
            </a:r>
          </a:p>
        </p:txBody>
      </p:sp>
      <p:sp>
        <p:nvSpPr>
          <p:cNvPr id="111691" name="Text Box 79"/>
          <p:cNvSpPr txBox="1">
            <a:spLocks noChangeArrowheads="1"/>
          </p:cNvSpPr>
          <p:nvPr/>
        </p:nvSpPr>
        <p:spPr bwMode="auto">
          <a:xfrm>
            <a:off x="936625" y="6072188"/>
            <a:ext cx="23241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TW">
                <a:solidFill>
                  <a:srgbClr val="CC3300"/>
                </a:solidFill>
              </a:rPr>
              <a:t>Complete binary tree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F2E3B-383B-42C0-9AD9-EF99CFAB2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Full Binary Tree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B624F-D60D-4EAC-89D8-FA36723CE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node of binary tree has either two children or no child at all, is said to be a </a:t>
            </a:r>
            <a:r>
              <a:rPr lang="en-US" b="1" dirty="0"/>
              <a:t>Full Binary Tree</a:t>
            </a:r>
            <a:r>
              <a:rPr lang="en-US" dirty="0"/>
              <a:t>.</a:t>
            </a:r>
          </a:p>
          <a:p>
            <a:r>
              <a:rPr lang="en-US" dirty="0"/>
              <a:t>Full binary tree is also called as </a:t>
            </a:r>
            <a:r>
              <a:rPr lang="en-US" b="1" dirty="0"/>
              <a:t>Strictly Binary Tree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244C48-4250-4243-A174-D124E2A54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3886200"/>
            <a:ext cx="3200400" cy="26971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A7BA60-A2C2-4BB9-BEA8-74B32C32B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886200"/>
            <a:ext cx="38862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471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8E591-B04D-42CC-B874-8B98BF921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Skewed Binary Tree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FD40C-81C8-4B56-82B8-219EFFD80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If a tree which is dominated by left child node or right child node, is said to be a </a:t>
            </a:r>
            <a:r>
              <a:rPr lang="en-US" sz="1800" b="1" dirty="0"/>
              <a:t>Skewed Binary Tree</a:t>
            </a:r>
            <a:r>
              <a:rPr lang="en-US" sz="1800" dirty="0"/>
              <a:t>.</a:t>
            </a:r>
          </a:p>
          <a:p>
            <a:r>
              <a:rPr lang="en-US" sz="1800" dirty="0"/>
              <a:t>In a skewed binary tree, all nodes except one have only one child node. The remaining node has no child.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05FB1B-098B-41D1-86E4-CE5C4751B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465095"/>
            <a:ext cx="5105400" cy="284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8749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BD2C1-1912-48AC-AFB2-D33E654B8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Extended Binary Tree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6CA17-ED1E-4ADA-B05E-38F8B7F2C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44963"/>
          </a:xfrm>
        </p:spPr>
        <p:txBody>
          <a:bodyPr/>
          <a:lstStyle/>
          <a:p>
            <a:r>
              <a:rPr lang="en-US" sz="1800" dirty="0"/>
              <a:t>Extended binary tree is a type of binary tree in which all the null sub tree of the original tree are replaced with special nodes called </a:t>
            </a:r>
            <a:r>
              <a:rPr lang="en-US" sz="1800" b="1" dirty="0"/>
              <a:t>external nodes</a:t>
            </a:r>
            <a:r>
              <a:rPr lang="en-US" sz="1800" dirty="0"/>
              <a:t> whereas other nodes are called </a:t>
            </a:r>
            <a:r>
              <a:rPr lang="en-US" sz="1800" b="1" dirty="0"/>
              <a:t>internal nodes</a:t>
            </a:r>
            <a:endParaRPr lang="en-US" sz="1800" dirty="0"/>
          </a:p>
          <a:p>
            <a:r>
              <a:rPr lang="en-US" sz="1800" dirty="0"/>
              <a:t>Every internal node in the extended binary tree has exactly two children and every external node is a leaf. It displays the result which is a </a:t>
            </a:r>
            <a:r>
              <a:rPr lang="en-US" sz="1800" b="1" dirty="0"/>
              <a:t>complete binary tree</a:t>
            </a:r>
            <a:r>
              <a:rPr lang="en-US" sz="1800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E76492-7B0E-42B7-B7B0-DDEFDA3CCC1C}"/>
              </a:ext>
            </a:extLst>
          </p:cNvPr>
          <p:cNvSpPr/>
          <p:nvPr/>
        </p:nvSpPr>
        <p:spPr>
          <a:xfrm>
            <a:off x="381000" y="990600"/>
            <a:ext cx="8001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 </a:t>
            </a:r>
            <a:r>
              <a:rPr lang="en-US" b="1" dirty="0"/>
              <a:t>external node</a:t>
            </a:r>
            <a:r>
              <a:rPr lang="en-US" dirty="0"/>
              <a:t> is one without child branches, while an </a:t>
            </a:r>
            <a:r>
              <a:rPr lang="en-US" b="1" dirty="0"/>
              <a:t>internal node</a:t>
            </a:r>
            <a:r>
              <a:rPr lang="en-US" dirty="0"/>
              <a:t> has at least one child branch.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552DC7-9A4B-4D80-A708-47F04E9F4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537" y="3468688"/>
            <a:ext cx="32099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7332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u="sng">
                <a:ea typeface="ヒラギノ明朝 Pro W3" pitchFamily="1" charset="-128"/>
              </a:rPr>
              <a:t>Binary Search Tree(BST) 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ja-JP" dirty="0">
                <a:ea typeface="ヒラギノ明朝 Pro W3" pitchFamily="1" charset="-128"/>
              </a:rPr>
              <a:t>Is also a Binary Tree such that:</a:t>
            </a:r>
          </a:p>
          <a:p>
            <a:pPr eaLnBrk="1" hangingPunct="1"/>
            <a:r>
              <a:rPr lang="en-US" altLang="ja-JP" dirty="0">
                <a:ea typeface="ヒラギノ明朝 Pro W3" pitchFamily="1" charset="-128"/>
              </a:rPr>
              <a:t>Every node entry has a </a:t>
            </a:r>
            <a:r>
              <a:rPr lang="en-US" altLang="ja-JP" dirty="0">
                <a:solidFill>
                  <a:srgbClr val="FF0000"/>
                </a:solidFill>
                <a:ea typeface="ヒラギノ明朝 Pro W3" pitchFamily="1" charset="-128"/>
              </a:rPr>
              <a:t>unique</a:t>
            </a:r>
            <a:r>
              <a:rPr lang="en-US" altLang="ja-JP" dirty="0">
                <a:ea typeface="ヒラギノ明朝 Pro W3" pitchFamily="1" charset="-128"/>
              </a:rPr>
              <a:t> key </a:t>
            </a:r>
            <a:r>
              <a:rPr lang="en-US" altLang="ja-JP" dirty="0">
                <a:solidFill>
                  <a:srgbClr val="0000FF"/>
                </a:solidFill>
                <a:ea typeface="ヒラギノ明朝 Pro W3" pitchFamily="1" charset="-128"/>
              </a:rPr>
              <a:t>(i.e. no duplication item).</a:t>
            </a:r>
          </a:p>
          <a:p>
            <a:pPr eaLnBrk="1" hangingPunct="1"/>
            <a:r>
              <a:rPr lang="en-US" altLang="ja-JP" dirty="0">
                <a:ea typeface="ヒラギノ明朝 Pro W3" pitchFamily="1" charset="-128"/>
              </a:rPr>
              <a:t>All the keys in the </a:t>
            </a:r>
            <a:r>
              <a:rPr lang="en-US" altLang="ja-JP" dirty="0">
                <a:solidFill>
                  <a:srgbClr val="FF0000"/>
                </a:solidFill>
                <a:ea typeface="ヒラギノ明朝 Pro W3" pitchFamily="1" charset="-128"/>
              </a:rPr>
              <a:t>left subtree </a:t>
            </a:r>
            <a:r>
              <a:rPr lang="en-US" altLang="ja-JP" dirty="0">
                <a:ea typeface="ヒラギノ明朝 Pro W3" pitchFamily="1" charset="-128"/>
              </a:rPr>
              <a:t>of a node are </a:t>
            </a:r>
            <a:r>
              <a:rPr lang="en-US" altLang="ja-JP" dirty="0">
                <a:solidFill>
                  <a:srgbClr val="FF0000"/>
                </a:solidFill>
                <a:ea typeface="ヒラギノ明朝 Pro W3" pitchFamily="1" charset="-128"/>
              </a:rPr>
              <a:t>less</a:t>
            </a:r>
            <a:r>
              <a:rPr lang="en-US" altLang="ja-JP" dirty="0">
                <a:ea typeface="ヒラギノ明朝 Pro W3" pitchFamily="1" charset="-128"/>
              </a:rPr>
              <a:t> than the key of the  root node.</a:t>
            </a:r>
          </a:p>
          <a:p>
            <a:pPr eaLnBrk="1" hangingPunct="1"/>
            <a:r>
              <a:rPr lang="en-US" altLang="ja-JP" dirty="0">
                <a:solidFill>
                  <a:srgbClr val="FF0000"/>
                </a:solidFill>
                <a:ea typeface="ヒラギノ明朝 Pro W3" pitchFamily="1" charset="-128"/>
              </a:rPr>
              <a:t>All </a:t>
            </a:r>
            <a:r>
              <a:rPr lang="en-US" altLang="ja-JP" dirty="0">
                <a:ea typeface="ヒラギノ明朝 Pro W3" pitchFamily="1" charset="-128"/>
              </a:rPr>
              <a:t>the keys in the </a:t>
            </a:r>
            <a:r>
              <a:rPr lang="en-US" altLang="ja-JP" dirty="0">
                <a:solidFill>
                  <a:srgbClr val="FF0000"/>
                </a:solidFill>
                <a:ea typeface="ヒラギノ明朝 Pro W3" pitchFamily="1" charset="-128"/>
              </a:rPr>
              <a:t>right subtree </a:t>
            </a:r>
            <a:r>
              <a:rPr lang="en-US" altLang="ja-JP" dirty="0">
                <a:ea typeface="ヒラギノ明朝 Pro W3" pitchFamily="1" charset="-128"/>
              </a:rPr>
              <a:t>of a node are </a:t>
            </a:r>
            <a:r>
              <a:rPr lang="en-US" altLang="ja-JP" dirty="0">
                <a:solidFill>
                  <a:srgbClr val="FF0000"/>
                </a:solidFill>
                <a:ea typeface="ヒラギノ明朝 Pro W3" pitchFamily="1" charset="-128"/>
              </a:rPr>
              <a:t>greater</a:t>
            </a:r>
            <a:r>
              <a:rPr lang="en-US" altLang="ja-JP" dirty="0">
                <a:ea typeface="ヒラギノ明朝 Pro W3" pitchFamily="1" charset="-128"/>
              </a:rPr>
              <a:t> than the key of the root node.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457200" y="457200"/>
            <a:ext cx="3962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ja-JP" sz="3600" b="1" i="1" u="sng">
                <a:solidFill>
                  <a:schemeClr val="accent1"/>
                </a:solidFill>
              </a:rPr>
              <a:t>Example 1:</a:t>
            </a:r>
            <a:endParaRPr lang="en-AU" altLang="ja-JP" sz="3600" b="1" i="1" u="sng">
              <a:solidFill>
                <a:schemeClr val="tx2"/>
              </a:solidFill>
            </a:endParaRPr>
          </a:p>
        </p:txBody>
      </p:sp>
      <p:sp>
        <p:nvSpPr>
          <p:cNvPr id="114691" name="Text Box 3"/>
          <p:cNvSpPr txBox="1">
            <a:spLocks noChangeArrowheads="1"/>
          </p:cNvSpPr>
          <p:nvPr/>
        </p:nvSpPr>
        <p:spPr bwMode="auto">
          <a:xfrm>
            <a:off x="2133600" y="2819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31</a:t>
            </a:r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4267200" y="20574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43</a:t>
            </a:r>
          </a:p>
        </p:txBody>
      </p:sp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6324600" y="28194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64</a:t>
            </a:r>
          </a:p>
        </p:txBody>
      </p:sp>
      <p:sp>
        <p:nvSpPr>
          <p:cNvPr id="114694" name="Oval 6"/>
          <p:cNvSpPr>
            <a:spLocks noChangeArrowheads="1"/>
          </p:cNvSpPr>
          <p:nvPr/>
        </p:nvSpPr>
        <p:spPr bwMode="auto">
          <a:xfrm>
            <a:off x="4267200" y="1981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14695" name="Line 7"/>
          <p:cNvSpPr>
            <a:spLocks noChangeShapeType="1"/>
          </p:cNvSpPr>
          <p:nvPr/>
        </p:nvSpPr>
        <p:spPr bwMode="auto">
          <a:xfrm flipH="1">
            <a:off x="2667000" y="2514600"/>
            <a:ext cx="1676400" cy="3048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696" name="Line 8"/>
          <p:cNvSpPr>
            <a:spLocks noChangeShapeType="1"/>
          </p:cNvSpPr>
          <p:nvPr/>
        </p:nvSpPr>
        <p:spPr bwMode="auto">
          <a:xfrm>
            <a:off x="4800600" y="2514600"/>
            <a:ext cx="15240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697" name="Oval 9"/>
          <p:cNvSpPr>
            <a:spLocks noChangeArrowheads="1"/>
          </p:cNvSpPr>
          <p:nvPr/>
        </p:nvSpPr>
        <p:spPr bwMode="auto">
          <a:xfrm>
            <a:off x="2133600" y="2743200"/>
            <a:ext cx="609600" cy="609600"/>
          </a:xfrm>
          <a:prstGeom prst="ellips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14698" name="Line 10"/>
          <p:cNvSpPr>
            <a:spLocks noChangeShapeType="1"/>
          </p:cNvSpPr>
          <p:nvPr/>
        </p:nvSpPr>
        <p:spPr bwMode="auto">
          <a:xfrm flipH="1">
            <a:off x="1524000" y="3276600"/>
            <a:ext cx="685800" cy="3810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699" name="Line 11"/>
          <p:cNvSpPr>
            <a:spLocks noChangeShapeType="1"/>
          </p:cNvSpPr>
          <p:nvPr/>
        </p:nvSpPr>
        <p:spPr bwMode="auto">
          <a:xfrm>
            <a:off x="2667000" y="3276600"/>
            <a:ext cx="609600" cy="5334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00" name="Oval 12"/>
          <p:cNvSpPr>
            <a:spLocks noChangeArrowheads="1"/>
          </p:cNvSpPr>
          <p:nvPr/>
        </p:nvSpPr>
        <p:spPr bwMode="auto">
          <a:xfrm>
            <a:off x="6324600" y="2743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14701" name="Line 13"/>
          <p:cNvSpPr>
            <a:spLocks noChangeShapeType="1"/>
          </p:cNvSpPr>
          <p:nvPr/>
        </p:nvSpPr>
        <p:spPr bwMode="auto">
          <a:xfrm flipH="1">
            <a:off x="5943600" y="32766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02" name="Line 14"/>
          <p:cNvSpPr>
            <a:spLocks noChangeShapeType="1"/>
          </p:cNvSpPr>
          <p:nvPr/>
        </p:nvSpPr>
        <p:spPr bwMode="auto">
          <a:xfrm>
            <a:off x="6858000" y="32766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03" name="Text Box 15"/>
          <p:cNvSpPr txBox="1">
            <a:spLocks noChangeArrowheads="1"/>
          </p:cNvSpPr>
          <p:nvPr/>
        </p:nvSpPr>
        <p:spPr bwMode="auto">
          <a:xfrm>
            <a:off x="1066800" y="3733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20</a:t>
            </a:r>
          </a:p>
        </p:txBody>
      </p:sp>
      <p:sp>
        <p:nvSpPr>
          <p:cNvPr id="114704" name="Oval 16"/>
          <p:cNvSpPr>
            <a:spLocks noChangeArrowheads="1"/>
          </p:cNvSpPr>
          <p:nvPr/>
        </p:nvSpPr>
        <p:spPr bwMode="auto">
          <a:xfrm>
            <a:off x="1066800" y="3657600"/>
            <a:ext cx="609600" cy="609600"/>
          </a:xfrm>
          <a:prstGeom prst="ellips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14705" name="Line 17"/>
          <p:cNvSpPr>
            <a:spLocks noChangeShapeType="1"/>
          </p:cNvSpPr>
          <p:nvPr/>
        </p:nvSpPr>
        <p:spPr bwMode="auto">
          <a:xfrm flipH="1">
            <a:off x="762000" y="4191000"/>
            <a:ext cx="381000" cy="4572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06" name="Line 18"/>
          <p:cNvSpPr>
            <a:spLocks noChangeShapeType="1"/>
          </p:cNvSpPr>
          <p:nvPr/>
        </p:nvSpPr>
        <p:spPr bwMode="auto">
          <a:xfrm>
            <a:off x="1524000" y="4267200"/>
            <a:ext cx="304800" cy="4572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07" name="Text Box 19"/>
          <p:cNvSpPr txBox="1">
            <a:spLocks noChangeArrowheads="1"/>
          </p:cNvSpPr>
          <p:nvPr/>
        </p:nvSpPr>
        <p:spPr bwMode="auto">
          <a:xfrm>
            <a:off x="3200400" y="3810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40</a:t>
            </a:r>
          </a:p>
        </p:txBody>
      </p:sp>
      <p:sp>
        <p:nvSpPr>
          <p:cNvPr id="114708" name="Oval 20"/>
          <p:cNvSpPr>
            <a:spLocks noChangeArrowheads="1"/>
          </p:cNvSpPr>
          <p:nvPr/>
        </p:nvSpPr>
        <p:spPr bwMode="auto">
          <a:xfrm>
            <a:off x="3200400" y="3733800"/>
            <a:ext cx="609600" cy="609600"/>
          </a:xfrm>
          <a:prstGeom prst="ellips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14709" name="Line 21"/>
          <p:cNvSpPr>
            <a:spLocks noChangeShapeType="1"/>
          </p:cNvSpPr>
          <p:nvPr/>
        </p:nvSpPr>
        <p:spPr bwMode="auto">
          <a:xfrm flipH="1">
            <a:off x="3048000" y="4267200"/>
            <a:ext cx="228600" cy="4572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10" name="Line 22"/>
          <p:cNvSpPr>
            <a:spLocks noChangeShapeType="1"/>
          </p:cNvSpPr>
          <p:nvPr/>
        </p:nvSpPr>
        <p:spPr bwMode="auto">
          <a:xfrm>
            <a:off x="3733800" y="4267200"/>
            <a:ext cx="304800" cy="4572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11" name="Text Box 23"/>
          <p:cNvSpPr txBox="1">
            <a:spLocks noChangeArrowheads="1"/>
          </p:cNvSpPr>
          <p:nvPr/>
        </p:nvSpPr>
        <p:spPr bwMode="auto">
          <a:xfrm>
            <a:off x="5486400" y="38100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56</a:t>
            </a:r>
          </a:p>
        </p:txBody>
      </p:sp>
      <p:sp>
        <p:nvSpPr>
          <p:cNvPr id="114712" name="Oval 24"/>
          <p:cNvSpPr>
            <a:spLocks noChangeArrowheads="1"/>
          </p:cNvSpPr>
          <p:nvPr/>
        </p:nvSpPr>
        <p:spPr bwMode="auto">
          <a:xfrm>
            <a:off x="54864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14713" name="Line 25"/>
          <p:cNvSpPr>
            <a:spLocks noChangeShapeType="1"/>
          </p:cNvSpPr>
          <p:nvPr/>
        </p:nvSpPr>
        <p:spPr bwMode="auto">
          <a:xfrm flipH="1">
            <a:off x="5105400" y="42672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14" name="Line 26"/>
          <p:cNvSpPr>
            <a:spLocks noChangeShapeType="1"/>
          </p:cNvSpPr>
          <p:nvPr/>
        </p:nvSpPr>
        <p:spPr bwMode="auto">
          <a:xfrm>
            <a:off x="6019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15" name="Text Box 27"/>
          <p:cNvSpPr txBox="1">
            <a:spLocks noChangeArrowheads="1"/>
          </p:cNvSpPr>
          <p:nvPr/>
        </p:nvSpPr>
        <p:spPr bwMode="auto">
          <a:xfrm>
            <a:off x="1600200" y="48006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28</a:t>
            </a:r>
          </a:p>
        </p:txBody>
      </p:sp>
      <p:sp>
        <p:nvSpPr>
          <p:cNvPr id="114716" name="Oval 28"/>
          <p:cNvSpPr>
            <a:spLocks noChangeArrowheads="1"/>
          </p:cNvSpPr>
          <p:nvPr/>
        </p:nvSpPr>
        <p:spPr bwMode="auto">
          <a:xfrm>
            <a:off x="1600200" y="4724400"/>
            <a:ext cx="609600" cy="609600"/>
          </a:xfrm>
          <a:prstGeom prst="ellips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14717" name="Line 29"/>
          <p:cNvSpPr>
            <a:spLocks noChangeShapeType="1"/>
          </p:cNvSpPr>
          <p:nvPr/>
        </p:nvSpPr>
        <p:spPr bwMode="auto">
          <a:xfrm flipH="1">
            <a:off x="1600200" y="5334000"/>
            <a:ext cx="152400" cy="3810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18" name="Line 30"/>
          <p:cNvSpPr>
            <a:spLocks noChangeShapeType="1"/>
          </p:cNvSpPr>
          <p:nvPr/>
        </p:nvSpPr>
        <p:spPr bwMode="auto">
          <a:xfrm>
            <a:off x="2057400" y="5334000"/>
            <a:ext cx="152400" cy="3810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19" name="Text Box 31"/>
          <p:cNvSpPr txBox="1">
            <a:spLocks noChangeArrowheads="1"/>
          </p:cNvSpPr>
          <p:nvPr/>
        </p:nvSpPr>
        <p:spPr bwMode="auto">
          <a:xfrm>
            <a:off x="2819400" y="48006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33</a:t>
            </a:r>
          </a:p>
        </p:txBody>
      </p:sp>
      <p:sp>
        <p:nvSpPr>
          <p:cNvPr id="114720" name="Oval 32"/>
          <p:cNvSpPr>
            <a:spLocks noChangeArrowheads="1"/>
          </p:cNvSpPr>
          <p:nvPr/>
        </p:nvSpPr>
        <p:spPr bwMode="auto">
          <a:xfrm>
            <a:off x="2819400" y="4724400"/>
            <a:ext cx="609600" cy="609600"/>
          </a:xfrm>
          <a:prstGeom prst="ellips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14721" name="Line 33"/>
          <p:cNvSpPr>
            <a:spLocks noChangeShapeType="1"/>
          </p:cNvSpPr>
          <p:nvPr/>
        </p:nvSpPr>
        <p:spPr bwMode="auto">
          <a:xfrm flipH="1">
            <a:off x="2895600" y="5334000"/>
            <a:ext cx="152400" cy="3810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22" name="Line 34"/>
          <p:cNvSpPr>
            <a:spLocks noChangeShapeType="1"/>
          </p:cNvSpPr>
          <p:nvPr/>
        </p:nvSpPr>
        <p:spPr bwMode="auto">
          <a:xfrm>
            <a:off x="3276600" y="5334000"/>
            <a:ext cx="152400" cy="3810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23" name="Text Box 35"/>
          <p:cNvSpPr txBox="1">
            <a:spLocks noChangeArrowheads="1"/>
          </p:cNvSpPr>
          <p:nvPr/>
        </p:nvSpPr>
        <p:spPr bwMode="auto">
          <a:xfrm>
            <a:off x="4800600" y="48006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47</a:t>
            </a:r>
          </a:p>
        </p:txBody>
      </p:sp>
      <p:sp>
        <p:nvSpPr>
          <p:cNvPr id="114724" name="Oval 36"/>
          <p:cNvSpPr>
            <a:spLocks noChangeArrowheads="1"/>
          </p:cNvSpPr>
          <p:nvPr/>
        </p:nvSpPr>
        <p:spPr bwMode="auto">
          <a:xfrm>
            <a:off x="48006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14725" name="Line 37"/>
          <p:cNvSpPr>
            <a:spLocks noChangeShapeType="1"/>
          </p:cNvSpPr>
          <p:nvPr/>
        </p:nvSpPr>
        <p:spPr bwMode="auto">
          <a:xfrm flipH="1">
            <a:off x="4876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26" name="Line 38"/>
          <p:cNvSpPr>
            <a:spLocks noChangeShapeType="1"/>
          </p:cNvSpPr>
          <p:nvPr/>
        </p:nvSpPr>
        <p:spPr bwMode="auto">
          <a:xfrm>
            <a:off x="5257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27" name="Text Box 39"/>
          <p:cNvSpPr txBox="1">
            <a:spLocks noChangeArrowheads="1"/>
          </p:cNvSpPr>
          <p:nvPr/>
        </p:nvSpPr>
        <p:spPr bwMode="auto">
          <a:xfrm>
            <a:off x="6096000" y="48006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59</a:t>
            </a:r>
          </a:p>
        </p:txBody>
      </p:sp>
      <p:sp>
        <p:nvSpPr>
          <p:cNvPr id="114728" name="Oval 40"/>
          <p:cNvSpPr>
            <a:spLocks noChangeArrowheads="1"/>
          </p:cNvSpPr>
          <p:nvPr/>
        </p:nvSpPr>
        <p:spPr bwMode="auto">
          <a:xfrm>
            <a:off x="60960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14729" name="Line 41"/>
          <p:cNvSpPr>
            <a:spLocks noChangeShapeType="1"/>
          </p:cNvSpPr>
          <p:nvPr/>
        </p:nvSpPr>
        <p:spPr bwMode="auto">
          <a:xfrm flipH="1">
            <a:off x="6172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30" name="Line 42"/>
          <p:cNvSpPr>
            <a:spLocks noChangeShapeType="1"/>
          </p:cNvSpPr>
          <p:nvPr/>
        </p:nvSpPr>
        <p:spPr bwMode="auto">
          <a:xfrm>
            <a:off x="6553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31" name="Text Box 43"/>
          <p:cNvSpPr txBox="1">
            <a:spLocks noChangeArrowheads="1"/>
          </p:cNvSpPr>
          <p:nvPr/>
        </p:nvSpPr>
        <p:spPr bwMode="auto">
          <a:xfrm>
            <a:off x="7086600" y="38100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89</a:t>
            </a:r>
          </a:p>
        </p:txBody>
      </p:sp>
      <p:sp>
        <p:nvSpPr>
          <p:cNvPr id="114732" name="Oval 44"/>
          <p:cNvSpPr>
            <a:spLocks noChangeArrowheads="1"/>
          </p:cNvSpPr>
          <p:nvPr/>
        </p:nvSpPr>
        <p:spPr bwMode="auto">
          <a:xfrm>
            <a:off x="70866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14733" name="Line 45"/>
          <p:cNvSpPr>
            <a:spLocks noChangeShapeType="1"/>
          </p:cNvSpPr>
          <p:nvPr/>
        </p:nvSpPr>
        <p:spPr bwMode="auto">
          <a:xfrm flipH="1">
            <a:off x="7162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34" name="Line 46"/>
          <p:cNvSpPr>
            <a:spLocks noChangeShapeType="1"/>
          </p:cNvSpPr>
          <p:nvPr/>
        </p:nvSpPr>
        <p:spPr bwMode="auto">
          <a:xfrm>
            <a:off x="7543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35" name="Line 47"/>
          <p:cNvSpPr>
            <a:spLocks noChangeShapeType="1"/>
          </p:cNvSpPr>
          <p:nvPr/>
        </p:nvSpPr>
        <p:spPr bwMode="auto">
          <a:xfrm>
            <a:off x="685800" y="4572000"/>
            <a:ext cx="152400" cy="1524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36" name="Line 48"/>
          <p:cNvSpPr>
            <a:spLocks noChangeShapeType="1"/>
          </p:cNvSpPr>
          <p:nvPr/>
        </p:nvSpPr>
        <p:spPr bwMode="auto">
          <a:xfrm>
            <a:off x="1524000" y="5638800"/>
            <a:ext cx="152400" cy="1524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37" name="Line 49"/>
          <p:cNvSpPr>
            <a:spLocks noChangeShapeType="1"/>
          </p:cNvSpPr>
          <p:nvPr/>
        </p:nvSpPr>
        <p:spPr bwMode="auto">
          <a:xfrm>
            <a:off x="2819400" y="5638800"/>
            <a:ext cx="152400" cy="1524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38" name="Line 50"/>
          <p:cNvSpPr>
            <a:spLocks noChangeShapeType="1"/>
          </p:cNvSpPr>
          <p:nvPr/>
        </p:nvSpPr>
        <p:spPr bwMode="auto">
          <a:xfrm>
            <a:off x="4800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39" name="Line 51"/>
          <p:cNvSpPr>
            <a:spLocks noChangeShapeType="1"/>
          </p:cNvSpPr>
          <p:nvPr/>
        </p:nvSpPr>
        <p:spPr bwMode="auto">
          <a:xfrm>
            <a:off x="6096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40" name="Line 52"/>
          <p:cNvSpPr>
            <a:spLocks noChangeShapeType="1"/>
          </p:cNvSpPr>
          <p:nvPr/>
        </p:nvSpPr>
        <p:spPr bwMode="auto">
          <a:xfrm>
            <a:off x="70866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41" name="Line 53"/>
          <p:cNvSpPr>
            <a:spLocks noChangeShapeType="1"/>
          </p:cNvSpPr>
          <p:nvPr/>
        </p:nvSpPr>
        <p:spPr bwMode="auto">
          <a:xfrm flipV="1">
            <a:off x="3962400" y="4648200"/>
            <a:ext cx="152400" cy="1524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42" name="Line 54"/>
          <p:cNvSpPr>
            <a:spLocks noChangeShapeType="1"/>
          </p:cNvSpPr>
          <p:nvPr/>
        </p:nvSpPr>
        <p:spPr bwMode="auto">
          <a:xfrm flipV="1">
            <a:off x="2133600" y="5638800"/>
            <a:ext cx="152400" cy="1524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43" name="Line 55"/>
          <p:cNvSpPr>
            <a:spLocks noChangeShapeType="1"/>
          </p:cNvSpPr>
          <p:nvPr/>
        </p:nvSpPr>
        <p:spPr bwMode="auto">
          <a:xfrm flipV="1">
            <a:off x="3352800" y="5638800"/>
            <a:ext cx="152400" cy="1524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44" name="Line 56"/>
          <p:cNvSpPr>
            <a:spLocks noChangeShapeType="1"/>
          </p:cNvSpPr>
          <p:nvPr/>
        </p:nvSpPr>
        <p:spPr bwMode="auto">
          <a:xfrm flipV="1">
            <a:off x="533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45" name="Line 57"/>
          <p:cNvSpPr>
            <a:spLocks noChangeShapeType="1"/>
          </p:cNvSpPr>
          <p:nvPr/>
        </p:nvSpPr>
        <p:spPr bwMode="auto">
          <a:xfrm flipV="1">
            <a:off x="662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46" name="Line 58"/>
          <p:cNvSpPr>
            <a:spLocks noChangeShapeType="1"/>
          </p:cNvSpPr>
          <p:nvPr/>
        </p:nvSpPr>
        <p:spPr bwMode="auto">
          <a:xfrm flipV="1">
            <a:off x="76200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747" name="Text Box 59"/>
          <p:cNvSpPr txBox="1">
            <a:spLocks noChangeArrowheads="1"/>
          </p:cNvSpPr>
          <p:nvPr/>
        </p:nvSpPr>
        <p:spPr bwMode="auto">
          <a:xfrm>
            <a:off x="3352800" y="457200"/>
            <a:ext cx="3810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ja-JP" sz="3600" i="1">
                <a:solidFill>
                  <a:srgbClr val="FF0000"/>
                </a:solidFill>
              </a:rPr>
              <a:t>key is an integer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18" name="Rectangle 22"/>
          <p:cNvSpPr>
            <a:spLocks noChangeArrowheads="1"/>
          </p:cNvSpPr>
          <p:nvPr/>
        </p:nvSpPr>
        <p:spPr bwMode="auto">
          <a:xfrm>
            <a:off x="7315200" y="4114800"/>
            <a:ext cx="1600200" cy="641350"/>
          </a:xfrm>
          <a:prstGeom prst="rect">
            <a:avLst/>
          </a:prstGeom>
          <a:noFill/>
          <a:ln w="9525">
            <a:solidFill>
              <a:schemeClr val="tx2">
                <a:lumMod val="50000"/>
              </a:schemeClr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ja-JP" sz="3600" dirty="0">
                <a:solidFill>
                  <a:srgbClr val="090409"/>
                </a:solidFill>
              </a:rPr>
              <a:t>Sue</a:t>
            </a:r>
          </a:p>
        </p:txBody>
      </p:sp>
      <p:sp>
        <p:nvSpPr>
          <p:cNvPr id="116739" name="Text Box 23"/>
          <p:cNvSpPr txBox="1">
            <a:spLocks noChangeArrowheads="1"/>
          </p:cNvSpPr>
          <p:nvPr/>
        </p:nvSpPr>
        <p:spPr bwMode="auto">
          <a:xfrm>
            <a:off x="457200" y="457200"/>
            <a:ext cx="3962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ja-JP" sz="3600" b="1" i="1" u="sng">
                <a:solidFill>
                  <a:schemeClr val="accent1"/>
                </a:solidFill>
              </a:rPr>
              <a:t>Example 2:</a:t>
            </a:r>
          </a:p>
        </p:txBody>
      </p:sp>
      <p:sp>
        <p:nvSpPr>
          <p:cNvPr id="116740" name="Text Box 24"/>
          <p:cNvSpPr txBox="1">
            <a:spLocks noChangeArrowheads="1"/>
          </p:cNvSpPr>
          <p:nvPr/>
        </p:nvSpPr>
        <p:spPr bwMode="auto">
          <a:xfrm>
            <a:off x="3352800" y="457200"/>
            <a:ext cx="3352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ja-JP" sz="3600" i="1">
                <a:solidFill>
                  <a:srgbClr val="FF0000"/>
                </a:solidFill>
              </a:rPr>
              <a:t>key is a string</a:t>
            </a:r>
            <a:endParaRPr lang="en-AU" altLang="ja-JP" sz="3600">
              <a:solidFill>
                <a:srgbClr val="FF0000"/>
              </a:solidFill>
            </a:endParaRPr>
          </a:p>
        </p:txBody>
      </p:sp>
      <p:sp>
        <p:nvSpPr>
          <p:cNvPr id="45" name="Line 2"/>
          <p:cNvSpPr>
            <a:spLocks noChangeShapeType="1"/>
          </p:cNvSpPr>
          <p:nvPr/>
        </p:nvSpPr>
        <p:spPr bwMode="auto">
          <a:xfrm flipH="1">
            <a:off x="2895600" y="2438400"/>
            <a:ext cx="914400" cy="381000"/>
          </a:xfrm>
          <a:prstGeom prst="line">
            <a:avLst/>
          </a:prstGeom>
          <a:noFill/>
          <a:ln w="25400">
            <a:solidFill>
              <a:srgbClr val="3D3A48">
                <a:lumMod val="50000"/>
              </a:srgb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46" name="Line 3"/>
          <p:cNvSpPr>
            <a:spLocks noChangeShapeType="1"/>
          </p:cNvSpPr>
          <p:nvPr/>
        </p:nvSpPr>
        <p:spPr bwMode="auto">
          <a:xfrm flipH="1">
            <a:off x="1371600" y="3429000"/>
            <a:ext cx="609600" cy="457200"/>
          </a:xfrm>
          <a:prstGeom prst="line">
            <a:avLst/>
          </a:prstGeom>
          <a:noFill/>
          <a:ln w="25400">
            <a:solidFill>
              <a:srgbClr val="3D3A48">
                <a:lumMod val="50000"/>
              </a:srgb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47" name="Line 4"/>
          <p:cNvSpPr>
            <a:spLocks noChangeShapeType="1"/>
          </p:cNvSpPr>
          <p:nvPr/>
        </p:nvSpPr>
        <p:spPr bwMode="auto">
          <a:xfrm>
            <a:off x="2819400" y="3505200"/>
            <a:ext cx="457200" cy="533400"/>
          </a:xfrm>
          <a:prstGeom prst="line">
            <a:avLst/>
          </a:prstGeom>
          <a:noFill/>
          <a:ln w="25400">
            <a:solidFill>
              <a:srgbClr val="3D3A48">
                <a:lumMod val="50000"/>
              </a:srgb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48" name="Line 5"/>
          <p:cNvSpPr>
            <a:spLocks noChangeShapeType="1"/>
          </p:cNvSpPr>
          <p:nvPr/>
        </p:nvSpPr>
        <p:spPr bwMode="auto">
          <a:xfrm>
            <a:off x="1143000" y="4495800"/>
            <a:ext cx="304800" cy="609600"/>
          </a:xfrm>
          <a:prstGeom prst="line">
            <a:avLst/>
          </a:prstGeom>
          <a:noFill/>
          <a:ln w="25400">
            <a:solidFill>
              <a:srgbClr val="3D3A48">
                <a:lumMod val="50000"/>
              </a:srgb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49" name="Line 6"/>
          <p:cNvSpPr>
            <a:spLocks noChangeShapeType="1"/>
          </p:cNvSpPr>
          <p:nvPr/>
        </p:nvSpPr>
        <p:spPr bwMode="auto">
          <a:xfrm>
            <a:off x="4953000" y="2438400"/>
            <a:ext cx="990600" cy="457200"/>
          </a:xfrm>
          <a:prstGeom prst="line">
            <a:avLst/>
          </a:prstGeom>
          <a:noFill/>
          <a:ln w="25400">
            <a:solidFill>
              <a:srgbClr val="3D3A48">
                <a:lumMod val="50000"/>
              </a:srgb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0" name="Line 7"/>
          <p:cNvSpPr>
            <a:spLocks noChangeShapeType="1"/>
          </p:cNvSpPr>
          <p:nvPr/>
        </p:nvSpPr>
        <p:spPr bwMode="auto">
          <a:xfrm flipH="1">
            <a:off x="5791200" y="3581400"/>
            <a:ext cx="457200" cy="381000"/>
          </a:xfrm>
          <a:prstGeom prst="line">
            <a:avLst/>
          </a:prstGeom>
          <a:noFill/>
          <a:ln w="25400">
            <a:solidFill>
              <a:srgbClr val="3D3A48">
                <a:lumMod val="50000"/>
              </a:srgb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1" name="Line 8"/>
          <p:cNvSpPr>
            <a:spLocks noChangeShapeType="1"/>
          </p:cNvSpPr>
          <p:nvPr/>
        </p:nvSpPr>
        <p:spPr bwMode="auto">
          <a:xfrm flipH="1">
            <a:off x="2971800" y="4572000"/>
            <a:ext cx="304800" cy="533400"/>
          </a:xfrm>
          <a:prstGeom prst="line">
            <a:avLst/>
          </a:prstGeom>
          <a:noFill/>
          <a:ln w="25400">
            <a:solidFill>
              <a:srgbClr val="3D3A48">
                <a:lumMod val="50000"/>
              </a:srgb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2" name="Line 9"/>
          <p:cNvSpPr>
            <a:spLocks noChangeShapeType="1"/>
          </p:cNvSpPr>
          <p:nvPr/>
        </p:nvSpPr>
        <p:spPr bwMode="auto">
          <a:xfrm flipH="1">
            <a:off x="4876800" y="4572000"/>
            <a:ext cx="381000" cy="457200"/>
          </a:xfrm>
          <a:prstGeom prst="line">
            <a:avLst/>
          </a:prstGeom>
          <a:noFill/>
          <a:ln w="25400">
            <a:solidFill>
              <a:srgbClr val="3D3A48">
                <a:lumMod val="50000"/>
              </a:srgb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3" name="Line 10"/>
          <p:cNvSpPr>
            <a:spLocks noChangeShapeType="1"/>
          </p:cNvSpPr>
          <p:nvPr/>
        </p:nvSpPr>
        <p:spPr bwMode="auto">
          <a:xfrm>
            <a:off x="5715000" y="4572000"/>
            <a:ext cx="533400" cy="457200"/>
          </a:xfrm>
          <a:prstGeom prst="line">
            <a:avLst/>
          </a:prstGeom>
          <a:noFill/>
          <a:ln w="25400">
            <a:solidFill>
              <a:srgbClr val="3D3A48">
                <a:lumMod val="50000"/>
              </a:srgb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4" name="Line 11"/>
          <p:cNvSpPr>
            <a:spLocks noChangeShapeType="1"/>
          </p:cNvSpPr>
          <p:nvPr/>
        </p:nvSpPr>
        <p:spPr bwMode="auto">
          <a:xfrm>
            <a:off x="6705600" y="3505200"/>
            <a:ext cx="838200" cy="609600"/>
          </a:xfrm>
          <a:prstGeom prst="line">
            <a:avLst/>
          </a:prstGeom>
          <a:noFill/>
          <a:ln w="25400">
            <a:solidFill>
              <a:srgbClr val="3D3A48">
                <a:lumMod val="50000"/>
              </a:srgb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ysClr val="windowText" lastClr="000000"/>
              </a:solidFill>
            </a:endParaRPr>
          </a:p>
        </p:txBody>
      </p:sp>
      <p:sp>
        <p:nvSpPr>
          <p:cNvPr id="55" name="Rectangle 12"/>
          <p:cNvSpPr>
            <a:spLocks noChangeArrowheads="1"/>
          </p:cNvSpPr>
          <p:nvPr/>
        </p:nvSpPr>
        <p:spPr bwMode="auto">
          <a:xfrm>
            <a:off x="3810000" y="1828800"/>
            <a:ext cx="1143000" cy="641350"/>
          </a:xfrm>
          <a:prstGeom prst="rect">
            <a:avLst/>
          </a:prstGeom>
          <a:noFill/>
          <a:ln w="9525">
            <a:solidFill>
              <a:srgbClr val="3D3A48">
                <a:lumMod val="50000"/>
              </a:srgbClr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ja-JP" sz="3600" kern="0" dirty="0">
                <a:solidFill>
                  <a:srgbClr val="090409"/>
                </a:solidFill>
              </a:rPr>
              <a:t>Fred</a:t>
            </a:r>
          </a:p>
        </p:txBody>
      </p:sp>
      <p:sp>
        <p:nvSpPr>
          <p:cNvPr id="56" name="Rectangle 13"/>
          <p:cNvSpPr>
            <a:spLocks noChangeArrowheads="1"/>
          </p:cNvSpPr>
          <p:nvPr/>
        </p:nvSpPr>
        <p:spPr bwMode="auto">
          <a:xfrm>
            <a:off x="1828800" y="2819400"/>
            <a:ext cx="1371600" cy="641350"/>
          </a:xfrm>
          <a:prstGeom prst="rect">
            <a:avLst/>
          </a:prstGeom>
          <a:noFill/>
          <a:ln w="9525">
            <a:solidFill>
              <a:srgbClr val="3D3A48">
                <a:lumMod val="50000"/>
              </a:srgbClr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ja-JP" sz="3600" kern="0">
                <a:solidFill>
                  <a:srgbClr val="090409"/>
                </a:solidFill>
              </a:rPr>
              <a:t> Dan</a:t>
            </a:r>
          </a:p>
        </p:txBody>
      </p:sp>
      <p:sp>
        <p:nvSpPr>
          <p:cNvPr id="57" name="Rectangle 14"/>
          <p:cNvSpPr>
            <a:spLocks noChangeArrowheads="1"/>
          </p:cNvSpPr>
          <p:nvPr/>
        </p:nvSpPr>
        <p:spPr bwMode="auto">
          <a:xfrm>
            <a:off x="5943600" y="2895600"/>
            <a:ext cx="1600200" cy="641350"/>
          </a:xfrm>
          <a:prstGeom prst="rect">
            <a:avLst/>
          </a:prstGeom>
          <a:noFill/>
          <a:ln w="9525">
            <a:solidFill>
              <a:srgbClr val="3D3A48">
                <a:lumMod val="50000"/>
              </a:srgbClr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ja-JP" sz="3600" kern="0">
                <a:solidFill>
                  <a:srgbClr val="090409"/>
                </a:solidFill>
              </a:rPr>
              <a:t>Mary</a:t>
            </a:r>
          </a:p>
        </p:txBody>
      </p:sp>
      <p:sp>
        <p:nvSpPr>
          <p:cNvPr id="58" name="Rectangle 15"/>
          <p:cNvSpPr>
            <a:spLocks noChangeArrowheads="1"/>
          </p:cNvSpPr>
          <p:nvPr/>
        </p:nvSpPr>
        <p:spPr bwMode="auto">
          <a:xfrm>
            <a:off x="609600" y="3886200"/>
            <a:ext cx="1143000" cy="641350"/>
          </a:xfrm>
          <a:prstGeom prst="rect">
            <a:avLst/>
          </a:prstGeom>
          <a:noFill/>
          <a:ln w="9525">
            <a:solidFill>
              <a:srgbClr val="3D3A48">
                <a:lumMod val="50000"/>
              </a:srgbClr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ja-JP" sz="3600" kern="0">
                <a:solidFill>
                  <a:srgbClr val="090409"/>
                </a:solidFill>
              </a:rPr>
              <a:t>Alan</a:t>
            </a:r>
          </a:p>
        </p:txBody>
      </p:sp>
      <p:sp>
        <p:nvSpPr>
          <p:cNvPr id="59" name="Rectangle 16"/>
          <p:cNvSpPr>
            <a:spLocks noChangeArrowheads="1"/>
          </p:cNvSpPr>
          <p:nvPr/>
        </p:nvSpPr>
        <p:spPr bwMode="auto">
          <a:xfrm>
            <a:off x="2895600" y="3962400"/>
            <a:ext cx="1447800" cy="641350"/>
          </a:xfrm>
          <a:prstGeom prst="rect">
            <a:avLst/>
          </a:prstGeom>
          <a:noFill/>
          <a:ln w="9525">
            <a:solidFill>
              <a:srgbClr val="3D3A48">
                <a:lumMod val="50000"/>
              </a:srgbClr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ja-JP" sz="3600" kern="0">
                <a:solidFill>
                  <a:srgbClr val="090409"/>
                </a:solidFill>
              </a:rPr>
              <a:t>Eve</a:t>
            </a:r>
          </a:p>
        </p:txBody>
      </p:sp>
      <p:sp>
        <p:nvSpPr>
          <p:cNvPr id="60" name="Rectangle 17"/>
          <p:cNvSpPr>
            <a:spLocks noChangeArrowheads="1"/>
          </p:cNvSpPr>
          <p:nvPr/>
        </p:nvSpPr>
        <p:spPr bwMode="auto">
          <a:xfrm>
            <a:off x="914400" y="5105400"/>
            <a:ext cx="1143000" cy="641350"/>
          </a:xfrm>
          <a:prstGeom prst="rect">
            <a:avLst/>
          </a:prstGeom>
          <a:noFill/>
          <a:ln w="9525">
            <a:solidFill>
              <a:srgbClr val="3D3A48">
                <a:lumMod val="50000"/>
              </a:srgbClr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ja-JP" sz="3600" kern="0">
                <a:solidFill>
                  <a:srgbClr val="090409"/>
                </a:solidFill>
              </a:rPr>
              <a:t>Bill</a:t>
            </a:r>
          </a:p>
        </p:txBody>
      </p:sp>
      <p:sp>
        <p:nvSpPr>
          <p:cNvPr id="61" name="Rectangle 18"/>
          <p:cNvSpPr>
            <a:spLocks noChangeArrowheads="1"/>
          </p:cNvSpPr>
          <p:nvPr/>
        </p:nvSpPr>
        <p:spPr bwMode="auto">
          <a:xfrm>
            <a:off x="2362200" y="5105400"/>
            <a:ext cx="1143000" cy="641350"/>
          </a:xfrm>
          <a:prstGeom prst="rect">
            <a:avLst/>
          </a:prstGeom>
          <a:noFill/>
          <a:ln w="9525">
            <a:solidFill>
              <a:srgbClr val="3D3A48">
                <a:lumMod val="50000"/>
              </a:srgbClr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ja-JP" sz="3600" kern="0">
                <a:solidFill>
                  <a:srgbClr val="090409"/>
                </a:solidFill>
              </a:rPr>
              <a:t>Eric</a:t>
            </a:r>
          </a:p>
        </p:txBody>
      </p:sp>
      <p:sp>
        <p:nvSpPr>
          <p:cNvPr id="62" name="Rectangle 19"/>
          <p:cNvSpPr>
            <a:spLocks noChangeArrowheads="1"/>
          </p:cNvSpPr>
          <p:nvPr/>
        </p:nvSpPr>
        <p:spPr bwMode="auto">
          <a:xfrm>
            <a:off x="4953000" y="3962400"/>
            <a:ext cx="1600200" cy="641350"/>
          </a:xfrm>
          <a:prstGeom prst="rect">
            <a:avLst/>
          </a:prstGeom>
          <a:noFill/>
          <a:ln w="9525">
            <a:solidFill>
              <a:srgbClr val="3D3A48">
                <a:lumMod val="50000"/>
              </a:srgbClr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ja-JP" sz="3600" kern="0">
                <a:solidFill>
                  <a:srgbClr val="090409"/>
                </a:solidFill>
              </a:rPr>
              <a:t>Kate</a:t>
            </a:r>
          </a:p>
        </p:txBody>
      </p:sp>
      <p:sp>
        <p:nvSpPr>
          <p:cNvPr id="63" name="Rectangle 20"/>
          <p:cNvSpPr>
            <a:spLocks noChangeArrowheads="1"/>
          </p:cNvSpPr>
          <p:nvPr/>
        </p:nvSpPr>
        <p:spPr bwMode="auto">
          <a:xfrm>
            <a:off x="4191000" y="5029200"/>
            <a:ext cx="1447800" cy="641350"/>
          </a:xfrm>
          <a:prstGeom prst="rect">
            <a:avLst/>
          </a:prstGeom>
          <a:noFill/>
          <a:ln w="9525">
            <a:solidFill>
              <a:srgbClr val="3D3A48">
                <a:lumMod val="50000"/>
              </a:srgbClr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ja-JP" sz="3600" kern="0">
                <a:solidFill>
                  <a:srgbClr val="090409"/>
                </a:solidFill>
              </a:rPr>
              <a:t>Greg</a:t>
            </a:r>
          </a:p>
        </p:txBody>
      </p:sp>
      <p:sp>
        <p:nvSpPr>
          <p:cNvPr id="64" name="Rectangle 21"/>
          <p:cNvSpPr>
            <a:spLocks noChangeArrowheads="1"/>
          </p:cNvSpPr>
          <p:nvPr/>
        </p:nvSpPr>
        <p:spPr bwMode="auto">
          <a:xfrm>
            <a:off x="5943600" y="5029200"/>
            <a:ext cx="1143000" cy="641350"/>
          </a:xfrm>
          <a:prstGeom prst="rect">
            <a:avLst/>
          </a:prstGeom>
          <a:noFill/>
          <a:ln w="9525">
            <a:solidFill>
              <a:srgbClr val="3D3A48">
                <a:lumMod val="50000"/>
              </a:srgbClr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altLang="ja-JP" sz="3600" kern="0">
                <a:solidFill>
                  <a:srgbClr val="090409"/>
                </a:solidFill>
              </a:rPr>
              <a:t>Len</a:t>
            </a: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日付プレースホルダー 1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EA610C9-AF09-4489-B8DA-1B166AFB8F25}" type="datetime1">
              <a:rPr lang="en-US" altLang="ja-JP" smtClean="0"/>
              <a:pPr/>
              <a:t>6/2/2024</a:t>
            </a:fld>
            <a:endParaRPr lang="en-US" altLang="ja-JP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1000" y="228600"/>
            <a:ext cx="8229600" cy="6400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Clr>
                <a:srgbClr val="FF3300"/>
              </a:buClr>
              <a:buFontTx/>
              <a:buNone/>
              <a:defRPr/>
            </a:pPr>
            <a:r>
              <a:rPr lang="en-US" altLang="ja-JP" sz="2400" u="sng" kern="0" dirty="0">
                <a:solidFill>
                  <a:srgbClr val="0000FF"/>
                </a:solidFill>
                <a:latin typeface="Tahoma"/>
                <a:cs typeface="ＭＳ Ｐゴシック" charset="0"/>
              </a:rPr>
              <a:t>Binary search tree construction algorithm:</a:t>
            </a:r>
            <a:r>
              <a:rPr lang="en-US" altLang="ja-JP" sz="2400" kern="0" dirty="0">
                <a:solidFill>
                  <a:srgbClr val="090409"/>
                </a:solidFill>
                <a:latin typeface="Tahoma"/>
                <a:cs typeface="ＭＳ Ｐゴシック" charset="0"/>
              </a:rPr>
              <a:t> </a:t>
            </a:r>
          </a:p>
          <a:p>
            <a:pPr marL="0" indent="0" eaLnBrk="1" hangingPunct="1">
              <a:buClr>
                <a:srgbClr val="FF3300"/>
              </a:buClr>
              <a:buFontTx/>
              <a:buNone/>
              <a:defRPr/>
            </a:pPr>
            <a:endParaRPr lang="en-US" altLang="ja-JP" sz="600" kern="0" dirty="0">
              <a:solidFill>
                <a:srgbClr val="090409"/>
              </a:solidFill>
              <a:latin typeface="Tahoma"/>
              <a:cs typeface="ＭＳ Ｐゴシック" charset="0"/>
            </a:endParaRPr>
          </a:p>
          <a:p>
            <a:pPr eaLnBrk="1" hangingPunct="1">
              <a:buClr>
                <a:srgbClr val="FF3300"/>
              </a:buClr>
              <a:defRPr/>
            </a:pPr>
            <a:r>
              <a:rPr lang="en-US" altLang="ja-JP" kern="0" dirty="0">
                <a:solidFill>
                  <a:srgbClr val="090409"/>
                </a:solidFill>
                <a:latin typeface="Tahoma"/>
                <a:cs typeface="ＭＳ Ｐゴシック" charset="0"/>
              </a:rPr>
              <a:t>Start with a tree containing just one Node (the root).</a:t>
            </a:r>
          </a:p>
          <a:p>
            <a:pPr eaLnBrk="1" hangingPunct="1">
              <a:buClr>
                <a:srgbClr val="FF3300"/>
              </a:buClr>
              <a:defRPr/>
            </a:pPr>
            <a:endParaRPr lang="en-US" altLang="ja-JP" sz="800" kern="0" dirty="0">
              <a:solidFill>
                <a:srgbClr val="090409"/>
              </a:solidFill>
              <a:latin typeface="Tahoma"/>
              <a:cs typeface="ＭＳ Ｐゴシック" charset="0"/>
            </a:endParaRPr>
          </a:p>
          <a:p>
            <a:pPr eaLnBrk="1" hangingPunct="1">
              <a:buClr>
                <a:srgbClr val="FF3300"/>
              </a:buClr>
              <a:defRPr/>
            </a:pPr>
            <a:r>
              <a:rPr lang="en-US" altLang="ja-JP" kern="0" dirty="0">
                <a:solidFill>
                  <a:srgbClr val="090409"/>
                </a:solidFill>
                <a:latin typeface="Tahoma"/>
                <a:cs typeface="ＭＳ Ｐゴシック" charset="0"/>
              </a:rPr>
              <a:t>To add a new item, do the following until stop:</a:t>
            </a:r>
          </a:p>
          <a:p>
            <a:pPr lvl="2" eaLnBrk="1" hangingPunct="1">
              <a:buClr>
                <a:srgbClr val="FF3300"/>
              </a:buClr>
              <a:defRPr/>
            </a:pPr>
            <a:endParaRPr lang="en-US" altLang="ja-JP" sz="500" kern="0" dirty="0">
              <a:solidFill>
                <a:srgbClr val="090409"/>
              </a:solidFill>
              <a:latin typeface="Tahoma"/>
              <a:cs typeface="ＭＳ Ｐゴシック" charset="0"/>
            </a:endParaRPr>
          </a:p>
          <a:p>
            <a:pPr eaLnBrk="1" hangingPunct="1">
              <a:buClr>
                <a:srgbClr val="FF3300"/>
              </a:buClr>
              <a:defRPr/>
            </a:pPr>
            <a:r>
              <a:rPr lang="en-US" altLang="ja-JP" sz="2400" kern="0" dirty="0">
                <a:solidFill>
                  <a:srgbClr val="090409"/>
                </a:solidFill>
                <a:latin typeface="+mj-lt"/>
                <a:cs typeface="ＭＳ Ｐゴシック" charset="0"/>
              </a:rPr>
              <a:t>If </a:t>
            </a:r>
            <a:r>
              <a:rPr lang="en-US" altLang="ja-JP" sz="2400" i="1" kern="0" dirty="0">
                <a:solidFill>
                  <a:srgbClr val="090409"/>
                </a:solidFill>
                <a:latin typeface="+mj-lt"/>
                <a:cs typeface="ＭＳ Ｐゴシック" charset="0"/>
              </a:rPr>
              <a:t>item </a:t>
            </a:r>
            <a:r>
              <a:rPr lang="en-US" altLang="ja-JP" sz="2400" kern="0" dirty="0">
                <a:solidFill>
                  <a:srgbClr val="090409"/>
                </a:solidFill>
                <a:latin typeface="+mj-lt"/>
                <a:cs typeface="ＭＳ Ｐゴシック" charset="0"/>
              </a:rPr>
              <a:t>&lt; </a:t>
            </a:r>
            <a:r>
              <a:rPr lang="en-US" altLang="ja-JP" sz="2400" i="1" kern="0" dirty="0" err="1">
                <a:solidFill>
                  <a:srgbClr val="090409"/>
                </a:solidFill>
                <a:latin typeface="+mj-lt"/>
                <a:cs typeface="ＭＳ Ｐゴシック" charset="0"/>
              </a:rPr>
              <a:t>root_item</a:t>
            </a:r>
            <a:r>
              <a:rPr lang="en-US" altLang="ja-JP" sz="2400" kern="0" dirty="0">
                <a:solidFill>
                  <a:srgbClr val="090409"/>
                </a:solidFill>
                <a:latin typeface="+mj-lt"/>
                <a:cs typeface="ＭＳ Ｐゴシック" charset="0"/>
              </a:rPr>
              <a:t>:</a:t>
            </a:r>
          </a:p>
          <a:p>
            <a:pPr lvl="2" eaLnBrk="1" hangingPunct="1">
              <a:buClr>
                <a:srgbClr val="FF3300"/>
              </a:buClr>
              <a:defRPr/>
            </a:pPr>
            <a:r>
              <a:rPr lang="en-US" altLang="ja-JP" sz="2400" kern="0" dirty="0">
                <a:solidFill>
                  <a:srgbClr val="090409"/>
                </a:solidFill>
                <a:latin typeface="+mj-lt"/>
                <a:cs typeface="ＭＳ Ｐゴシック" charset="0"/>
              </a:rPr>
              <a:t>If </a:t>
            </a:r>
            <a:r>
              <a:rPr lang="en-US" altLang="ja-JP" sz="2400" i="1" kern="0" dirty="0" err="1">
                <a:solidFill>
                  <a:srgbClr val="090409"/>
                </a:solidFill>
                <a:latin typeface="+mj-lt"/>
                <a:cs typeface="ＭＳ Ｐゴシック" charset="0"/>
              </a:rPr>
              <a:t>root_item</a:t>
            </a:r>
            <a:r>
              <a:rPr lang="en-US" altLang="ja-JP" sz="2400" i="1" kern="0" dirty="0">
                <a:solidFill>
                  <a:srgbClr val="090409"/>
                </a:solidFill>
                <a:latin typeface="+mj-lt"/>
                <a:cs typeface="ＭＳ Ｐゴシック" charset="0"/>
              </a:rPr>
              <a:t> </a:t>
            </a:r>
            <a:r>
              <a:rPr lang="en-US" altLang="ja-JP" sz="2400" kern="0" dirty="0">
                <a:solidFill>
                  <a:srgbClr val="090409"/>
                </a:solidFill>
                <a:latin typeface="+mj-lt"/>
                <a:cs typeface="ＭＳ Ｐゴシック" charset="0"/>
              </a:rPr>
              <a:t>has a left child then move to the left (</a:t>
            </a:r>
            <a:r>
              <a:rPr lang="en-US" altLang="ja-JP" sz="2400" kern="0" dirty="0" err="1">
                <a:solidFill>
                  <a:srgbClr val="090409"/>
                </a:solidFill>
                <a:latin typeface="+mj-lt"/>
                <a:cs typeface="ＭＳ Ｐゴシック" charset="0"/>
              </a:rPr>
              <a:t>root_item</a:t>
            </a:r>
            <a:r>
              <a:rPr lang="en-US" altLang="ja-JP" sz="2400" kern="0" dirty="0">
                <a:solidFill>
                  <a:srgbClr val="090409"/>
                </a:solidFill>
                <a:latin typeface="+mj-lt"/>
                <a:cs typeface="ＭＳ Ｐゴシック" charset="0"/>
              </a:rPr>
              <a:t> = </a:t>
            </a:r>
            <a:r>
              <a:rPr lang="en-US" altLang="ja-JP" sz="2400" kern="0" dirty="0" err="1">
                <a:solidFill>
                  <a:srgbClr val="090409"/>
                </a:solidFill>
                <a:latin typeface="+mj-lt"/>
                <a:cs typeface="ＭＳ Ｐゴシック" charset="0"/>
              </a:rPr>
              <a:t>root_item_left</a:t>
            </a:r>
            <a:r>
              <a:rPr lang="en-US" altLang="ja-JP" sz="2400" kern="0" dirty="0">
                <a:solidFill>
                  <a:srgbClr val="090409"/>
                </a:solidFill>
                <a:latin typeface="+mj-lt"/>
                <a:cs typeface="ＭＳ Ｐゴシック" charset="0"/>
              </a:rPr>
              <a:t>) and repeat. </a:t>
            </a:r>
          </a:p>
          <a:p>
            <a:pPr lvl="2" eaLnBrk="1" hangingPunct="1">
              <a:buClr>
                <a:srgbClr val="FF3300"/>
              </a:buClr>
              <a:defRPr/>
            </a:pPr>
            <a:endParaRPr lang="en-US" altLang="ja-JP" sz="800" kern="0" dirty="0">
              <a:solidFill>
                <a:srgbClr val="090409"/>
              </a:solidFill>
              <a:latin typeface="+mj-lt"/>
              <a:cs typeface="ＭＳ Ｐゴシック" charset="0"/>
            </a:endParaRPr>
          </a:p>
          <a:p>
            <a:pPr lvl="2" eaLnBrk="1" hangingPunct="1">
              <a:buClr>
                <a:srgbClr val="FF3300"/>
              </a:buClr>
              <a:defRPr/>
            </a:pPr>
            <a:r>
              <a:rPr lang="en-US" altLang="ja-JP" sz="2400" kern="0" dirty="0">
                <a:solidFill>
                  <a:srgbClr val="1724F2"/>
                </a:solidFill>
                <a:latin typeface="+mj-lt"/>
                <a:cs typeface="ＭＳ Ｐゴシック" charset="0"/>
              </a:rPr>
              <a:t>Else</a:t>
            </a:r>
            <a:r>
              <a:rPr lang="en-US" altLang="ja-JP" sz="2400" kern="0" dirty="0">
                <a:solidFill>
                  <a:srgbClr val="090409"/>
                </a:solidFill>
                <a:latin typeface="+mj-lt"/>
                <a:cs typeface="ＭＳ Ｐゴシック" charset="0"/>
              </a:rPr>
              <a:t> add a new left child with this item. </a:t>
            </a:r>
            <a:r>
              <a:rPr lang="en-US" altLang="ja-JP" sz="2400" kern="0" dirty="0">
                <a:solidFill>
                  <a:srgbClr val="C00000"/>
                </a:solidFill>
                <a:latin typeface="+mj-lt"/>
                <a:cs typeface="ＭＳ Ｐゴシック" charset="0"/>
              </a:rPr>
              <a:t>Stop</a:t>
            </a:r>
            <a:r>
              <a:rPr lang="en-US" altLang="ja-JP" sz="2400" kern="0" dirty="0">
                <a:solidFill>
                  <a:srgbClr val="090409"/>
                </a:solidFill>
                <a:latin typeface="+mj-lt"/>
                <a:cs typeface="ＭＳ Ｐゴシック" charset="0"/>
              </a:rPr>
              <a:t>.</a:t>
            </a:r>
          </a:p>
          <a:p>
            <a:pPr eaLnBrk="1" hangingPunct="1">
              <a:buClr>
                <a:srgbClr val="FF0000"/>
              </a:buClr>
              <a:defRPr/>
            </a:pPr>
            <a:r>
              <a:rPr lang="en-US" altLang="ja-JP" sz="2400" dirty="0">
                <a:solidFill>
                  <a:srgbClr val="090409"/>
                </a:solidFill>
                <a:cs typeface="ＭＳ Ｐゴシック" charset="0"/>
              </a:rPr>
              <a:t>If </a:t>
            </a:r>
            <a:r>
              <a:rPr lang="en-US" altLang="ja-JP" sz="2400" i="1" dirty="0">
                <a:solidFill>
                  <a:srgbClr val="090409"/>
                </a:solidFill>
                <a:cs typeface="ＭＳ Ｐゴシック" charset="0"/>
              </a:rPr>
              <a:t>item </a:t>
            </a:r>
            <a:r>
              <a:rPr lang="en-US" altLang="ja-JP" sz="2400" dirty="0">
                <a:solidFill>
                  <a:srgbClr val="090409"/>
                </a:solidFill>
                <a:cs typeface="ＭＳ Ｐゴシック" charset="0"/>
              </a:rPr>
              <a:t>&gt; </a:t>
            </a:r>
            <a:r>
              <a:rPr lang="en-US" altLang="ja-JP" sz="2400" i="1" dirty="0" err="1">
                <a:solidFill>
                  <a:srgbClr val="090409"/>
                </a:solidFill>
                <a:cs typeface="ＭＳ Ｐゴシック" charset="0"/>
              </a:rPr>
              <a:t>root_item</a:t>
            </a:r>
            <a:r>
              <a:rPr lang="en-US" altLang="ja-JP" sz="2400" dirty="0">
                <a:solidFill>
                  <a:srgbClr val="090409"/>
                </a:solidFill>
                <a:cs typeface="ＭＳ Ｐゴシック" charset="0"/>
              </a:rPr>
              <a:t>:</a:t>
            </a:r>
          </a:p>
          <a:p>
            <a:pPr lvl="2" eaLnBrk="1" hangingPunct="1">
              <a:buClr>
                <a:srgbClr val="FF0000"/>
              </a:buClr>
              <a:defRPr/>
            </a:pPr>
            <a:r>
              <a:rPr lang="en-US" altLang="ja-JP" sz="2400" dirty="0">
                <a:solidFill>
                  <a:srgbClr val="090409"/>
                </a:solidFill>
                <a:cs typeface="ＭＳ Ｐゴシック" charset="0"/>
              </a:rPr>
              <a:t>If </a:t>
            </a:r>
            <a:r>
              <a:rPr lang="en-US" altLang="ja-JP" sz="2400" i="1" dirty="0" err="1">
                <a:solidFill>
                  <a:srgbClr val="090409"/>
                </a:solidFill>
                <a:cs typeface="ＭＳ Ｐゴシック" charset="0"/>
              </a:rPr>
              <a:t>root_item</a:t>
            </a:r>
            <a:r>
              <a:rPr lang="en-US" altLang="ja-JP" sz="2400" i="1" dirty="0">
                <a:solidFill>
                  <a:srgbClr val="090409"/>
                </a:solidFill>
                <a:cs typeface="ＭＳ Ｐゴシック" charset="0"/>
              </a:rPr>
              <a:t> </a:t>
            </a:r>
            <a:r>
              <a:rPr lang="en-US" altLang="ja-JP" sz="2400" dirty="0">
                <a:solidFill>
                  <a:srgbClr val="090409"/>
                </a:solidFill>
                <a:cs typeface="ＭＳ Ｐゴシック" charset="0"/>
              </a:rPr>
              <a:t>has a right child then move to the right (</a:t>
            </a:r>
            <a:r>
              <a:rPr lang="en-US" altLang="ja-JP" sz="2400" dirty="0" err="1">
                <a:solidFill>
                  <a:srgbClr val="090409"/>
                </a:solidFill>
                <a:cs typeface="ＭＳ Ｐゴシック" charset="0"/>
              </a:rPr>
              <a:t>root_item</a:t>
            </a:r>
            <a:r>
              <a:rPr lang="en-US" altLang="ja-JP" sz="2400" dirty="0">
                <a:solidFill>
                  <a:srgbClr val="090409"/>
                </a:solidFill>
                <a:cs typeface="ＭＳ Ｐゴシック" charset="0"/>
              </a:rPr>
              <a:t> = </a:t>
            </a:r>
            <a:r>
              <a:rPr lang="en-US" altLang="ja-JP" sz="2400" dirty="0" err="1">
                <a:solidFill>
                  <a:srgbClr val="090409"/>
                </a:solidFill>
                <a:cs typeface="ＭＳ Ｐゴシック" charset="0"/>
              </a:rPr>
              <a:t>root_item_right</a:t>
            </a:r>
            <a:r>
              <a:rPr lang="en-US" altLang="ja-JP" sz="2400" dirty="0">
                <a:solidFill>
                  <a:srgbClr val="090409"/>
                </a:solidFill>
                <a:cs typeface="ＭＳ Ｐゴシック" charset="0"/>
              </a:rPr>
              <a:t>).</a:t>
            </a:r>
            <a:endParaRPr lang="en-US" altLang="ja-JP" sz="1000" dirty="0">
              <a:solidFill>
                <a:srgbClr val="090409"/>
              </a:solidFill>
              <a:cs typeface="ＭＳ Ｐゴシック" charset="0"/>
            </a:endParaRPr>
          </a:p>
          <a:p>
            <a:pPr lvl="2" eaLnBrk="1" hangingPunct="1">
              <a:buClr>
                <a:srgbClr val="FF0000"/>
              </a:buClr>
              <a:defRPr/>
            </a:pPr>
            <a:r>
              <a:rPr lang="en-US" altLang="ja-JP" sz="2400" dirty="0">
                <a:solidFill>
                  <a:srgbClr val="1724F2"/>
                </a:solidFill>
                <a:cs typeface="ＭＳ Ｐゴシック" charset="0"/>
              </a:rPr>
              <a:t>Else</a:t>
            </a:r>
            <a:r>
              <a:rPr lang="en-US" altLang="ja-JP" sz="2400" dirty="0">
                <a:solidFill>
                  <a:srgbClr val="090409"/>
                </a:solidFill>
                <a:cs typeface="ＭＳ Ｐゴシック" charset="0"/>
              </a:rPr>
              <a:t> add a new right child with this item. </a:t>
            </a:r>
            <a:r>
              <a:rPr lang="en-US" altLang="ja-JP" sz="2400" dirty="0">
                <a:solidFill>
                  <a:srgbClr val="C00000"/>
                </a:solidFill>
                <a:cs typeface="ＭＳ Ｐゴシック" charset="0"/>
              </a:rPr>
              <a:t>Stop</a:t>
            </a:r>
            <a:r>
              <a:rPr lang="en-US" altLang="ja-JP" sz="2400" dirty="0">
                <a:solidFill>
                  <a:srgbClr val="090409"/>
                </a:solidFill>
                <a:cs typeface="ＭＳ Ｐゴシック" charset="0"/>
              </a:rPr>
              <a:t>.</a:t>
            </a:r>
          </a:p>
          <a:p>
            <a:pPr lvl="2" eaLnBrk="1" hangingPunct="1">
              <a:buClr>
                <a:srgbClr val="FF0000"/>
              </a:buClr>
              <a:defRPr/>
            </a:pPr>
            <a:endParaRPr lang="en-US" altLang="ja-JP" sz="400" dirty="0">
              <a:solidFill>
                <a:srgbClr val="090409"/>
              </a:solidFill>
              <a:cs typeface="ＭＳ Ｐゴシック" charset="0"/>
            </a:endParaRPr>
          </a:p>
          <a:p>
            <a:pPr eaLnBrk="1" hangingPunct="1">
              <a:buClr>
                <a:srgbClr val="0000FF"/>
              </a:buClr>
              <a:buSzPct val="121000"/>
              <a:buFont typeface="Wingdings" charset="2"/>
              <a:buChar char=""/>
              <a:defRPr/>
            </a:pPr>
            <a:r>
              <a:rPr lang="en-US" altLang="ja-JP" sz="2400" dirty="0">
                <a:solidFill>
                  <a:srgbClr val="090409"/>
                </a:solidFill>
                <a:cs typeface="ＭＳ Ｐゴシック" charset="0"/>
              </a:rPr>
              <a:t>Example : Make a BST with the following list. 		</a:t>
            </a:r>
          </a:p>
          <a:p>
            <a:pPr eaLnBrk="1" hangingPunct="1">
              <a:buFontTx/>
              <a:buNone/>
              <a:defRPr/>
            </a:pPr>
            <a:r>
              <a:rPr lang="en-US" altLang="ja-JP" sz="2400" dirty="0">
                <a:solidFill>
                  <a:srgbClr val="090409"/>
                </a:solidFill>
                <a:cs typeface="ＭＳ Ｐゴシック" charset="0"/>
              </a:rPr>
              <a:t>     		 </a:t>
            </a:r>
            <a:r>
              <a:rPr lang="en-US" altLang="ja-JP" sz="2400" b="1" dirty="0">
                <a:solidFill>
                  <a:srgbClr val="090409"/>
                </a:solidFill>
                <a:cs typeface="ＭＳ Ｐゴシック" charset="0"/>
              </a:rPr>
              <a:t>5     9    8     1     2     4     6     10</a:t>
            </a:r>
          </a:p>
          <a:p>
            <a:pPr marL="914400" lvl="2" indent="0" eaLnBrk="1" hangingPunct="1">
              <a:buClr>
                <a:srgbClr val="FF0000"/>
              </a:buClr>
              <a:buFontTx/>
              <a:buNone/>
              <a:defRPr/>
            </a:pPr>
            <a:endParaRPr lang="en-US" altLang="ja-JP" sz="2400" dirty="0">
              <a:solidFill>
                <a:srgbClr val="090409"/>
              </a:solidFill>
              <a:cs typeface="ＭＳ Ｐゴシック" charset="0"/>
            </a:endParaRPr>
          </a:p>
          <a:p>
            <a:pPr lvl="2" eaLnBrk="1" hangingPunct="1">
              <a:buClr>
                <a:srgbClr val="FF0000"/>
              </a:buClr>
              <a:defRPr/>
            </a:pPr>
            <a:endParaRPr lang="en-US" altLang="ja-JP" sz="2400" kern="0" dirty="0">
              <a:solidFill>
                <a:srgbClr val="090409"/>
              </a:solidFill>
              <a:latin typeface="Tahoma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428B4-F39A-492B-911E-129549FC6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29AC9-64CD-4AEC-BED2-ABCC099F9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Non-linear data structure</a:t>
            </a:r>
          </a:p>
          <a:p>
            <a:r>
              <a:rPr lang="en-US" dirty="0"/>
              <a:t>Searching as fast as in ordered array</a:t>
            </a:r>
          </a:p>
          <a:p>
            <a:r>
              <a:rPr lang="en-US" dirty="0"/>
              <a:t>Insertion and deletion as fast as in linked list</a:t>
            </a:r>
          </a:p>
          <a:p>
            <a:r>
              <a:rPr lang="en-US" dirty="0"/>
              <a:t> Simple and fast</a:t>
            </a:r>
          </a:p>
          <a:p>
            <a:r>
              <a:rPr lang="en-US" altLang="en-US" dirty="0"/>
              <a:t>A tree can be implemented (stored in memory) as an </a:t>
            </a:r>
            <a:r>
              <a:rPr lang="en-US" altLang="en-US" dirty="0">
                <a:solidFill>
                  <a:srgbClr val="0070C0"/>
                </a:solidFill>
              </a:rPr>
              <a:t>array or a linked list</a:t>
            </a:r>
            <a:r>
              <a:rPr lang="en-US" alt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2248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81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1255713"/>
            <a:ext cx="9067800" cy="521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52400" y="609600"/>
            <a:ext cx="6705600" cy="6461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eaLnBrk="1" hangingPunct="1">
              <a:buClr>
                <a:srgbClr val="0000FF"/>
              </a:buClr>
              <a:buSzPct val="121000"/>
              <a:buFont typeface="Wingdings" charset="2"/>
              <a:buChar char=""/>
              <a:defRPr/>
            </a:pPr>
            <a:r>
              <a:rPr lang="en-US" altLang="ja-JP" dirty="0">
                <a:solidFill>
                  <a:srgbClr val="090409"/>
                </a:solidFill>
                <a:cs typeface="ＭＳ Ｐゴシック" charset="0"/>
              </a:rPr>
              <a:t>Example : Make a BST with the following list. 		</a:t>
            </a:r>
          </a:p>
          <a:p>
            <a:pPr eaLnBrk="1" hangingPunct="1">
              <a:defRPr/>
            </a:pPr>
            <a:r>
              <a:rPr lang="en-US" altLang="ja-JP" dirty="0">
                <a:solidFill>
                  <a:srgbClr val="090409"/>
                </a:solidFill>
                <a:cs typeface="ＭＳ Ｐゴシック" charset="0"/>
              </a:rPr>
              <a:t>     		 </a:t>
            </a:r>
            <a:r>
              <a:rPr lang="en-US" altLang="ja-JP" b="1" dirty="0">
                <a:solidFill>
                  <a:srgbClr val="090409"/>
                </a:solidFill>
                <a:cs typeface="ＭＳ Ｐゴシック" charset="0"/>
              </a:rPr>
              <a:t>5     9    8     1     2     4     6     10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日付プレースホルダー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D48756B-DBAF-457D-A6A7-C9B9ABADCF82}" type="datetime1">
              <a:rPr lang="ja-JP" altLang="en-US" smtClean="0"/>
              <a:pPr/>
              <a:t>2024/6/2</a:t>
            </a:fld>
            <a:endParaRPr lang="en-US" altLang="ja-JP"/>
          </a:p>
        </p:txBody>
      </p:sp>
      <p:sp>
        <p:nvSpPr>
          <p:cNvPr id="120835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ja-JP" altLang="en-US">
                <a:latin typeface="Times New Roman" pitchFamily="18" charset="0"/>
              </a:rPr>
              <a:t>Dr. Kazi A Kalpoma</a:t>
            </a:r>
            <a:endParaRPr lang="en-US" altLang="ja-JP">
              <a:latin typeface="Times New Roman" pitchFamily="18" charset="0"/>
            </a:endParaRPr>
          </a:p>
        </p:txBody>
      </p:sp>
      <p:sp>
        <p:nvSpPr>
          <p:cNvPr id="120836" name="スライド番号プレースホルダー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3270DF2-13FC-44BF-82C2-343BED7089C1}" type="slidenum">
              <a:rPr lang="ja-JP" altLang="en-US"/>
              <a:pPr/>
              <a:t>51</a:t>
            </a:fld>
            <a:endParaRPr lang="en-US" altLang="ja-JP"/>
          </a:p>
        </p:txBody>
      </p:sp>
      <p:sp>
        <p:nvSpPr>
          <p:cNvPr id="120837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-76200"/>
            <a:ext cx="7543800" cy="1371600"/>
          </a:xfrm>
        </p:spPr>
        <p:txBody>
          <a:bodyPr/>
          <a:lstStyle/>
          <a:p>
            <a:r>
              <a:rPr lang="en-US" altLang="ja-JP"/>
              <a:t>Exercises : </a:t>
            </a:r>
          </a:p>
        </p:txBody>
      </p:sp>
      <p:sp>
        <p:nvSpPr>
          <p:cNvPr id="1208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229600" cy="4114800"/>
          </a:xfrm>
        </p:spPr>
        <p:txBody>
          <a:bodyPr/>
          <a:lstStyle/>
          <a:p>
            <a:pPr marL="381000" indent="-381000">
              <a:lnSpc>
                <a:spcPct val="90000"/>
              </a:lnSpc>
              <a:buFontTx/>
              <a:buAutoNum type="arabicPeriod"/>
            </a:pPr>
            <a:r>
              <a:rPr lang="en-US" altLang="ja-JP" sz="2400"/>
              <a:t>Construct a binary search tree for the words </a:t>
            </a:r>
            <a:r>
              <a:rPr lang="en-US" altLang="ja-JP" sz="2400">
                <a:solidFill>
                  <a:srgbClr val="0000FF"/>
                </a:solidFill>
              </a:rPr>
              <a:t>mathematics, physics, geography, zoology, meteorology, geology, psychology</a:t>
            </a:r>
            <a:r>
              <a:rPr lang="en-US" altLang="ja-JP" sz="2400"/>
              <a:t>, and </a:t>
            </a:r>
            <a:r>
              <a:rPr lang="en-US" altLang="ja-JP" sz="2400">
                <a:solidFill>
                  <a:srgbClr val="0000FF"/>
                </a:solidFill>
              </a:rPr>
              <a:t>chemistry</a:t>
            </a:r>
            <a:r>
              <a:rPr lang="en-US" altLang="ja-JP" sz="2400"/>
              <a:t> using alphabetical order.</a:t>
            </a:r>
          </a:p>
          <a:p>
            <a:pPr marL="381000" indent="-381000">
              <a:lnSpc>
                <a:spcPct val="90000"/>
              </a:lnSpc>
              <a:buFontTx/>
              <a:buAutoNum type="arabicPeriod"/>
            </a:pPr>
            <a:endParaRPr lang="en-US" altLang="ja-JP" sz="2400"/>
          </a:p>
          <a:p>
            <a:pPr marL="381000" indent="-381000">
              <a:lnSpc>
                <a:spcPct val="90000"/>
              </a:lnSpc>
              <a:buFontTx/>
              <a:buAutoNum type="arabicPeriod"/>
            </a:pPr>
            <a:r>
              <a:rPr lang="en-US" altLang="ja-JP" sz="2400">
                <a:solidFill>
                  <a:srgbClr val="090409"/>
                </a:solidFill>
              </a:rPr>
              <a:t>Build a binary search tree for the words </a:t>
            </a:r>
            <a:r>
              <a:rPr lang="en-US" altLang="ja-JP" sz="2400" i="1">
                <a:solidFill>
                  <a:srgbClr val="FF3300"/>
                </a:solidFill>
              </a:rPr>
              <a:t>banana, peach, apple, pear, coconut, mango, </a:t>
            </a:r>
            <a:r>
              <a:rPr lang="en-US" altLang="ja-JP" sz="2400">
                <a:solidFill>
                  <a:srgbClr val="090409"/>
                </a:solidFill>
              </a:rPr>
              <a:t>and</a:t>
            </a:r>
            <a:r>
              <a:rPr lang="en-US" altLang="ja-JP" sz="2400" i="1">
                <a:solidFill>
                  <a:srgbClr val="FF3300"/>
                </a:solidFill>
              </a:rPr>
              <a:t> papaya</a:t>
            </a:r>
            <a:r>
              <a:rPr lang="en-US" altLang="ja-JP" sz="2400">
                <a:solidFill>
                  <a:srgbClr val="FF3300"/>
                </a:solidFill>
              </a:rPr>
              <a:t> </a:t>
            </a:r>
            <a:r>
              <a:rPr lang="en-US" altLang="ja-JP" sz="2400">
                <a:solidFill>
                  <a:srgbClr val="090409"/>
                </a:solidFill>
              </a:rPr>
              <a:t>using alphabetical order.</a:t>
            </a:r>
          </a:p>
          <a:p>
            <a:pPr marL="381000" indent="-381000">
              <a:lnSpc>
                <a:spcPct val="90000"/>
              </a:lnSpc>
              <a:buFontTx/>
              <a:buAutoNum type="arabicPeriod"/>
            </a:pPr>
            <a:endParaRPr lang="en-US" altLang="ja-JP" sz="2400">
              <a:solidFill>
                <a:srgbClr val="090409"/>
              </a:solidFill>
            </a:endParaRPr>
          </a:p>
          <a:p>
            <a:pPr marL="381000" indent="-381000">
              <a:lnSpc>
                <a:spcPct val="90000"/>
              </a:lnSpc>
              <a:buFontTx/>
              <a:buAutoNum type="arabicPeriod"/>
            </a:pPr>
            <a:endParaRPr lang="ja-JP" altLang="en-US" sz="2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日付プレースホルダー 2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900873F-F337-4941-8DC6-3CAA4D6A3A23}" type="datetime1">
              <a:rPr lang="ja-JP" altLang="en-US" smtClean="0"/>
              <a:pPr/>
              <a:t>2024/6/2</a:t>
            </a:fld>
            <a:endParaRPr lang="en-US" altLang="ja-JP"/>
          </a:p>
        </p:txBody>
      </p:sp>
      <p:sp>
        <p:nvSpPr>
          <p:cNvPr id="121859" name="フッター プレースホルダー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ja-JP" altLang="en-US">
                <a:latin typeface="Times New Roman" pitchFamily="18" charset="0"/>
              </a:rPr>
              <a:t>Dr. Kazi A Kalpoma</a:t>
            </a:r>
            <a:endParaRPr lang="en-US" altLang="ja-JP">
              <a:latin typeface="Times New Roman" pitchFamily="18" charset="0"/>
            </a:endParaRPr>
          </a:p>
        </p:txBody>
      </p:sp>
      <p:sp>
        <p:nvSpPr>
          <p:cNvPr id="121860" name="スライド番号プレースホルダー 4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64CE348-E7E8-4B0E-9ED2-4509F0BCEBBC}" type="slidenum">
              <a:rPr lang="ja-JP" altLang="en-US"/>
              <a:pPr/>
              <a:t>52</a:t>
            </a:fld>
            <a:endParaRPr lang="en-US" altLang="ja-JP"/>
          </a:p>
        </p:txBody>
      </p:sp>
      <p:pic>
        <p:nvPicPr>
          <p:cNvPr id="12186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4038" y="1447800"/>
            <a:ext cx="8164512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186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000" b="1"/>
              <a:t>Answer 1: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9154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AU" dirty="0">
                <a:ea typeface="+mj-ea"/>
                <a:cs typeface="+mj-cs"/>
              </a:rPr>
              <a:t>Insert a node into a BST (example) </a:t>
            </a:r>
          </a:p>
        </p:txBody>
      </p:sp>
      <p:sp>
        <p:nvSpPr>
          <p:cNvPr id="122883" name="Text Box 3"/>
          <p:cNvSpPr txBox="1">
            <a:spLocks noChangeArrowheads="1"/>
          </p:cNvSpPr>
          <p:nvPr/>
        </p:nvSpPr>
        <p:spPr bwMode="auto">
          <a:xfrm>
            <a:off x="2133600" y="28194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31</a:t>
            </a:r>
          </a:p>
        </p:txBody>
      </p:sp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4267200" y="20574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43</a:t>
            </a:r>
          </a:p>
        </p:txBody>
      </p:sp>
      <p:sp>
        <p:nvSpPr>
          <p:cNvPr id="122885" name="Text Box 5"/>
          <p:cNvSpPr txBox="1">
            <a:spLocks noChangeArrowheads="1"/>
          </p:cNvSpPr>
          <p:nvPr/>
        </p:nvSpPr>
        <p:spPr bwMode="auto">
          <a:xfrm>
            <a:off x="6324600" y="28194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64</a:t>
            </a:r>
          </a:p>
        </p:txBody>
      </p:sp>
      <p:sp>
        <p:nvSpPr>
          <p:cNvPr id="122886" name="Oval 6"/>
          <p:cNvSpPr>
            <a:spLocks noChangeArrowheads="1"/>
          </p:cNvSpPr>
          <p:nvPr/>
        </p:nvSpPr>
        <p:spPr bwMode="auto">
          <a:xfrm>
            <a:off x="4267200" y="1981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2887" name="Line 7"/>
          <p:cNvSpPr>
            <a:spLocks noChangeShapeType="1"/>
          </p:cNvSpPr>
          <p:nvPr/>
        </p:nvSpPr>
        <p:spPr bwMode="auto">
          <a:xfrm flipH="1">
            <a:off x="2667000" y="2514600"/>
            <a:ext cx="1676400" cy="3048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888" name="Line 8"/>
          <p:cNvSpPr>
            <a:spLocks noChangeShapeType="1"/>
          </p:cNvSpPr>
          <p:nvPr/>
        </p:nvSpPr>
        <p:spPr bwMode="auto">
          <a:xfrm>
            <a:off x="4800600" y="2514600"/>
            <a:ext cx="15240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889" name="Oval 9"/>
          <p:cNvSpPr>
            <a:spLocks noChangeArrowheads="1"/>
          </p:cNvSpPr>
          <p:nvPr/>
        </p:nvSpPr>
        <p:spPr bwMode="auto">
          <a:xfrm>
            <a:off x="2133600" y="2743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2890" name="Line 10"/>
          <p:cNvSpPr>
            <a:spLocks noChangeShapeType="1"/>
          </p:cNvSpPr>
          <p:nvPr/>
        </p:nvSpPr>
        <p:spPr bwMode="auto">
          <a:xfrm flipH="1">
            <a:off x="1524000" y="3276600"/>
            <a:ext cx="6858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891" name="Line 11"/>
          <p:cNvSpPr>
            <a:spLocks noChangeShapeType="1"/>
          </p:cNvSpPr>
          <p:nvPr/>
        </p:nvSpPr>
        <p:spPr bwMode="auto">
          <a:xfrm>
            <a:off x="2667000" y="3276600"/>
            <a:ext cx="609600" cy="533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892" name="Oval 12"/>
          <p:cNvSpPr>
            <a:spLocks noChangeArrowheads="1"/>
          </p:cNvSpPr>
          <p:nvPr/>
        </p:nvSpPr>
        <p:spPr bwMode="auto">
          <a:xfrm>
            <a:off x="6324600" y="2743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2893" name="Line 13"/>
          <p:cNvSpPr>
            <a:spLocks noChangeShapeType="1"/>
          </p:cNvSpPr>
          <p:nvPr/>
        </p:nvSpPr>
        <p:spPr bwMode="auto">
          <a:xfrm flipH="1">
            <a:off x="5943600" y="32766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894" name="Line 14"/>
          <p:cNvSpPr>
            <a:spLocks noChangeShapeType="1"/>
          </p:cNvSpPr>
          <p:nvPr/>
        </p:nvSpPr>
        <p:spPr bwMode="auto">
          <a:xfrm>
            <a:off x="6858000" y="32766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895" name="Text Box 15"/>
          <p:cNvSpPr txBox="1">
            <a:spLocks noChangeArrowheads="1"/>
          </p:cNvSpPr>
          <p:nvPr/>
        </p:nvSpPr>
        <p:spPr bwMode="auto">
          <a:xfrm>
            <a:off x="1066800" y="37338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20</a:t>
            </a:r>
          </a:p>
        </p:txBody>
      </p:sp>
      <p:sp>
        <p:nvSpPr>
          <p:cNvPr id="122896" name="Oval 16"/>
          <p:cNvSpPr>
            <a:spLocks noChangeArrowheads="1"/>
          </p:cNvSpPr>
          <p:nvPr/>
        </p:nvSpPr>
        <p:spPr bwMode="auto">
          <a:xfrm>
            <a:off x="1066800" y="36576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2897" name="Line 17"/>
          <p:cNvSpPr>
            <a:spLocks noChangeShapeType="1"/>
          </p:cNvSpPr>
          <p:nvPr/>
        </p:nvSpPr>
        <p:spPr bwMode="auto">
          <a:xfrm flipH="1">
            <a:off x="762000" y="41910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898" name="Line 18"/>
          <p:cNvSpPr>
            <a:spLocks noChangeShapeType="1"/>
          </p:cNvSpPr>
          <p:nvPr/>
        </p:nvSpPr>
        <p:spPr bwMode="auto">
          <a:xfrm>
            <a:off x="15240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899" name="Text Box 19"/>
          <p:cNvSpPr txBox="1">
            <a:spLocks noChangeArrowheads="1"/>
          </p:cNvSpPr>
          <p:nvPr/>
        </p:nvSpPr>
        <p:spPr bwMode="auto">
          <a:xfrm>
            <a:off x="3200400" y="38100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40</a:t>
            </a:r>
          </a:p>
        </p:txBody>
      </p:sp>
      <p:sp>
        <p:nvSpPr>
          <p:cNvPr id="122900" name="Oval 20"/>
          <p:cNvSpPr>
            <a:spLocks noChangeArrowheads="1"/>
          </p:cNvSpPr>
          <p:nvPr/>
        </p:nvSpPr>
        <p:spPr bwMode="auto">
          <a:xfrm>
            <a:off x="32004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2901" name="Line 21"/>
          <p:cNvSpPr>
            <a:spLocks noChangeShapeType="1"/>
          </p:cNvSpPr>
          <p:nvPr/>
        </p:nvSpPr>
        <p:spPr bwMode="auto">
          <a:xfrm flipH="1">
            <a:off x="3048000" y="4267200"/>
            <a:ext cx="2286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02" name="Line 22"/>
          <p:cNvSpPr>
            <a:spLocks noChangeShapeType="1"/>
          </p:cNvSpPr>
          <p:nvPr/>
        </p:nvSpPr>
        <p:spPr bwMode="auto">
          <a:xfrm>
            <a:off x="3733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03" name="Text Box 23"/>
          <p:cNvSpPr txBox="1">
            <a:spLocks noChangeArrowheads="1"/>
          </p:cNvSpPr>
          <p:nvPr/>
        </p:nvSpPr>
        <p:spPr bwMode="auto">
          <a:xfrm>
            <a:off x="5486400" y="38100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56</a:t>
            </a:r>
          </a:p>
        </p:txBody>
      </p:sp>
      <p:sp>
        <p:nvSpPr>
          <p:cNvPr id="122904" name="Oval 24"/>
          <p:cNvSpPr>
            <a:spLocks noChangeArrowheads="1"/>
          </p:cNvSpPr>
          <p:nvPr/>
        </p:nvSpPr>
        <p:spPr bwMode="auto">
          <a:xfrm>
            <a:off x="54864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2905" name="Line 25"/>
          <p:cNvSpPr>
            <a:spLocks noChangeShapeType="1"/>
          </p:cNvSpPr>
          <p:nvPr/>
        </p:nvSpPr>
        <p:spPr bwMode="auto">
          <a:xfrm flipH="1">
            <a:off x="5105400" y="42672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06" name="Line 26"/>
          <p:cNvSpPr>
            <a:spLocks noChangeShapeType="1"/>
          </p:cNvSpPr>
          <p:nvPr/>
        </p:nvSpPr>
        <p:spPr bwMode="auto">
          <a:xfrm>
            <a:off x="6019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07" name="Text Box 27"/>
          <p:cNvSpPr txBox="1">
            <a:spLocks noChangeArrowheads="1"/>
          </p:cNvSpPr>
          <p:nvPr/>
        </p:nvSpPr>
        <p:spPr bwMode="auto">
          <a:xfrm>
            <a:off x="1600200" y="48006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28</a:t>
            </a:r>
          </a:p>
        </p:txBody>
      </p:sp>
      <p:sp>
        <p:nvSpPr>
          <p:cNvPr id="122908" name="Oval 28"/>
          <p:cNvSpPr>
            <a:spLocks noChangeArrowheads="1"/>
          </p:cNvSpPr>
          <p:nvPr/>
        </p:nvSpPr>
        <p:spPr bwMode="auto">
          <a:xfrm>
            <a:off x="16002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2909" name="Line 29"/>
          <p:cNvSpPr>
            <a:spLocks noChangeShapeType="1"/>
          </p:cNvSpPr>
          <p:nvPr/>
        </p:nvSpPr>
        <p:spPr bwMode="auto">
          <a:xfrm flipH="1">
            <a:off x="1600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10" name="Line 30"/>
          <p:cNvSpPr>
            <a:spLocks noChangeShapeType="1"/>
          </p:cNvSpPr>
          <p:nvPr/>
        </p:nvSpPr>
        <p:spPr bwMode="auto">
          <a:xfrm>
            <a:off x="20574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11" name="Text Box 31"/>
          <p:cNvSpPr txBox="1">
            <a:spLocks noChangeArrowheads="1"/>
          </p:cNvSpPr>
          <p:nvPr/>
        </p:nvSpPr>
        <p:spPr bwMode="auto">
          <a:xfrm>
            <a:off x="2819400" y="48006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33</a:t>
            </a:r>
          </a:p>
        </p:txBody>
      </p:sp>
      <p:sp>
        <p:nvSpPr>
          <p:cNvPr id="122912" name="Oval 32"/>
          <p:cNvSpPr>
            <a:spLocks noChangeArrowheads="1"/>
          </p:cNvSpPr>
          <p:nvPr/>
        </p:nvSpPr>
        <p:spPr bwMode="auto">
          <a:xfrm>
            <a:off x="28194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2913" name="Line 33"/>
          <p:cNvSpPr>
            <a:spLocks noChangeShapeType="1"/>
          </p:cNvSpPr>
          <p:nvPr/>
        </p:nvSpPr>
        <p:spPr bwMode="auto">
          <a:xfrm flipH="1">
            <a:off x="2895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14" name="Line 34"/>
          <p:cNvSpPr>
            <a:spLocks noChangeShapeType="1"/>
          </p:cNvSpPr>
          <p:nvPr/>
        </p:nvSpPr>
        <p:spPr bwMode="auto">
          <a:xfrm>
            <a:off x="3276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15" name="Text Box 35"/>
          <p:cNvSpPr txBox="1">
            <a:spLocks noChangeArrowheads="1"/>
          </p:cNvSpPr>
          <p:nvPr/>
        </p:nvSpPr>
        <p:spPr bwMode="auto">
          <a:xfrm>
            <a:off x="4800600" y="48006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47</a:t>
            </a:r>
          </a:p>
        </p:txBody>
      </p:sp>
      <p:sp>
        <p:nvSpPr>
          <p:cNvPr id="122916" name="Oval 36"/>
          <p:cNvSpPr>
            <a:spLocks noChangeArrowheads="1"/>
          </p:cNvSpPr>
          <p:nvPr/>
        </p:nvSpPr>
        <p:spPr bwMode="auto">
          <a:xfrm>
            <a:off x="48006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2917" name="Line 37"/>
          <p:cNvSpPr>
            <a:spLocks noChangeShapeType="1"/>
          </p:cNvSpPr>
          <p:nvPr/>
        </p:nvSpPr>
        <p:spPr bwMode="auto">
          <a:xfrm flipH="1">
            <a:off x="4876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18" name="Line 38"/>
          <p:cNvSpPr>
            <a:spLocks noChangeShapeType="1"/>
          </p:cNvSpPr>
          <p:nvPr/>
        </p:nvSpPr>
        <p:spPr bwMode="auto">
          <a:xfrm>
            <a:off x="5257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19" name="Text Box 39"/>
          <p:cNvSpPr txBox="1">
            <a:spLocks noChangeArrowheads="1"/>
          </p:cNvSpPr>
          <p:nvPr/>
        </p:nvSpPr>
        <p:spPr bwMode="auto">
          <a:xfrm>
            <a:off x="6096000" y="48006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59</a:t>
            </a:r>
          </a:p>
        </p:txBody>
      </p:sp>
      <p:sp>
        <p:nvSpPr>
          <p:cNvPr id="122920" name="Oval 40"/>
          <p:cNvSpPr>
            <a:spLocks noChangeArrowheads="1"/>
          </p:cNvSpPr>
          <p:nvPr/>
        </p:nvSpPr>
        <p:spPr bwMode="auto">
          <a:xfrm>
            <a:off x="60960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2921" name="Line 41"/>
          <p:cNvSpPr>
            <a:spLocks noChangeShapeType="1"/>
          </p:cNvSpPr>
          <p:nvPr/>
        </p:nvSpPr>
        <p:spPr bwMode="auto">
          <a:xfrm flipH="1">
            <a:off x="6172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22" name="Line 42"/>
          <p:cNvSpPr>
            <a:spLocks noChangeShapeType="1"/>
          </p:cNvSpPr>
          <p:nvPr/>
        </p:nvSpPr>
        <p:spPr bwMode="auto">
          <a:xfrm>
            <a:off x="6553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23" name="Text Box 43"/>
          <p:cNvSpPr txBox="1">
            <a:spLocks noChangeArrowheads="1"/>
          </p:cNvSpPr>
          <p:nvPr/>
        </p:nvSpPr>
        <p:spPr bwMode="auto">
          <a:xfrm>
            <a:off x="7086600" y="38100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89</a:t>
            </a:r>
          </a:p>
        </p:txBody>
      </p:sp>
      <p:sp>
        <p:nvSpPr>
          <p:cNvPr id="122924" name="Oval 44"/>
          <p:cNvSpPr>
            <a:spLocks noChangeArrowheads="1"/>
          </p:cNvSpPr>
          <p:nvPr/>
        </p:nvSpPr>
        <p:spPr bwMode="auto">
          <a:xfrm>
            <a:off x="70866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2925" name="Line 45"/>
          <p:cNvSpPr>
            <a:spLocks noChangeShapeType="1"/>
          </p:cNvSpPr>
          <p:nvPr/>
        </p:nvSpPr>
        <p:spPr bwMode="auto">
          <a:xfrm flipH="1">
            <a:off x="7162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26" name="Line 46"/>
          <p:cNvSpPr>
            <a:spLocks noChangeShapeType="1"/>
          </p:cNvSpPr>
          <p:nvPr/>
        </p:nvSpPr>
        <p:spPr bwMode="auto">
          <a:xfrm>
            <a:off x="7543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27" name="Line 47"/>
          <p:cNvSpPr>
            <a:spLocks noChangeShapeType="1"/>
          </p:cNvSpPr>
          <p:nvPr/>
        </p:nvSpPr>
        <p:spPr bwMode="auto">
          <a:xfrm>
            <a:off x="685800" y="4572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28" name="Line 48"/>
          <p:cNvSpPr>
            <a:spLocks noChangeShapeType="1"/>
          </p:cNvSpPr>
          <p:nvPr/>
        </p:nvSpPr>
        <p:spPr bwMode="auto">
          <a:xfrm>
            <a:off x="152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29" name="Line 49"/>
          <p:cNvSpPr>
            <a:spLocks noChangeShapeType="1"/>
          </p:cNvSpPr>
          <p:nvPr/>
        </p:nvSpPr>
        <p:spPr bwMode="auto">
          <a:xfrm>
            <a:off x="281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0" name="Line 50"/>
          <p:cNvSpPr>
            <a:spLocks noChangeShapeType="1"/>
          </p:cNvSpPr>
          <p:nvPr/>
        </p:nvSpPr>
        <p:spPr bwMode="auto">
          <a:xfrm>
            <a:off x="4800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1" name="Line 51"/>
          <p:cNvSpPr>
            <a:spLocks noChangeShapeType="1"/>
          </p:cNvSpPr>
          <p:nvPr/>
        </p:nvSpPr>
        <p:spPr bwMode="auto">
          <a:xfrm>
            <a:off x="6096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2" name="Line 52"/>
          <p:cNvSpPr>
            <a:spLocks noChangeShapeType="1"/>
          </p:cNvSpPr>
          <p:nvPr/>
        </p:nvSpPr>
        <p:spPr bwMode="auto">
          <a:xfrm>
            <a:off x="70866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3" name="Line 53"/>
          <p:cNvSpPr>
            <a:spLocks noChangeShapeType="1"/>
          </p:cNvSpPr>
          <p:nvPr/>
        </p:nvSpPr>
        <p:spPr bwMode="auto">
          <a:xfrm flipV="1">
            <a:off x="39624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4" name="Line 54"/>
          <p:cNvSpPr>
            <a:spLocks noChangeShapeType="1"/>
          </p:cNvSpPr>
          <p:nvPr/>
        </p:nvSpPr>
        <p:spPr bwMode="auto">
          <a:xfrm flipV="1">
            <a:off x="2133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5" name="Line 55"/>
          <p:cNvSpPr>
            <a:spLocks noChangeShapeType="1"/>
          </p:cNvSpPr>
          <p:nvPr/>
        </p:nvSpPr>
        <p:spPr bwMode="auto">
          <a:xfrm flipV="1">
            <a:off x="33528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6" name="Line 56"/>
          <p:cNvSpPr>
            <a:spLocks noChangeShapeType="1"/>
          </p:cNvSpPr>
          <p:nvPr/>
        </p:nvSpPr>
        <p:spPr bwMode="auto">
          <a:xfrm flipV="1">
            <a:off x="533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7" name="Line 57"/>
          <p:cNvSpPr>
            <a:spLocks noChangeShapeType="1"/>
          </p:cNvSpPr>
          <p:nvPr/>
        </p:nvSpPr>
        <p:spPr bwMode="auto">
          <a:xfrm flipV="1">
            <a:off x="662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8" name="Line 58"/>
          <p:cNvSpPr>
            <a:spLocks noChangeShapeType="1"/>
          </p:cNvSpPr>
          <p:nvPr/>
        </p:nvSpPr>
        <p:spPr bwMode="auto">
          <a:xfrm flipV="1">
            <a:off x="76200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9" name="Oval 59"/>
          <p:cNvSpPr>
            <a:spLocks noChangeArrowheads="1"/>
          </p:cNvSpPr>
          <p:nvPr/>
        </p:nvSpPr>
        <p:spPr bwMode="auto">
          <a:xfrm>
            <a:off x="990600" y="1981200"/>
            <a:ext cx="609600" cy="609600"/>
          </a:xfrm>
          <a:prstGeom prst="ellipse">
            <a:avLst/>
          </a:prstGeom>
          <a:solidFill>
            <a:srgbClr val="CC0000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2940" name="Text Box 61"/>
          <p:cNvSpPr txBox="1">
            <a:spLocks noChangeArrowheads="1"/>
          </p:cNvSpPr>
          <p:nvPr/>
        </p:nvSpPr>
        <p:spPr bwMode="auto">
          <a:xfrm>
            <a:off x="990600" y="20574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57</a:t>
            </a:r>
          </a:p>
        </p:txBody>
      </p:sp>
      <p:sp>
        <p:nvSpPr>
          <p:cNvPr id="122941" name="Line 62"/>
          <p:cNvSpPr>
            <a:spLocks noChangeShapeType="1"/>
          </p:cNvSpPr>
          <p:nvPr/>
        </p:nvSpPr>
        <p:spPr bwMode="auto">
          <a:xfrm flipH="1">
            <a:off x="990600" y="25908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42" name="Line 63"/>
          <p:cNvSpPr>
            <a:spLocks noChangeShapeType="1"/>
          </p:cNvSpPr>
          <p:nvPr/>
        </p:nvSpPr>
        <p:spPr bwMode="auto">
          <a:xfrm>
            <a:off x="1371600" y="25908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43" name="Line 64"/>
          <p:cNvSpPr>
            <a:spLocks noChangeShapeType="1"/>
          </p:cNvSpPr>
          <p:nvPr/>
        </p:nvSpPr>
        <p:spPr bwMode="auto">
          <a:xfrm>
            <a:off x="914400" y="28956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44" name="Line 65"/>
          <p:cNvSpPr>
            <a:spLocks noChangeShapeType="1"/>
          </p:cNvSpPr>
          <p:nvPr/>
        </p:nvSpPr>
        <p:spPr bwMode="auto">
          <a:xfrm flipV="1">
            <a:off x="1447800" y="28956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915400" cy="1143000"/>
          </a:xfrm>
        </p:spPr>
        <p:txBody>
          <a:bodyPr/>
          <a:lstStyle/>
          <a:p>
            <a:pPr eaLnBrk="1" hangingPunct="1"/>
            <a:r>
              <a:rPr lang="en-AU" altLang="ja-JP"/>
              <a:t>Insert (example )</a:t>
            </a:r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2133600" y="28194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31</a:t>
            </a:r>
          </a:p>
        </p:txBody>
      </p:sp>
      <p:sp>
        <p:nvSpPr>
          <p:cNvPr id="124932" name="Text Box 4"/>
          <p:cNvSpPr txBox="1">
            <a:spLocks noChangeArrowheads="1"/>
          </p:cNvSpPr>
          <p:nvPr/>
        </p:nvSpPr>
        <p:spPr bwMode="auto">
          <a:xfrm>
            <a:off x="4267200" y="20574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43</a:t>
            </a:r>
          </a:p>
        </p:txBody>
      </p:sp>
      <p:sp>
        <p:nvSpPr>
          <p:cNvPr id="124933" name="Text Box 5"/>
          <p:cNvSpPr txBox="1">
            <a:spLocks noChangeArrowheads="1"/>
          </p:cNvSpPr>
          <p:nvPr/>
        </p:nvSpPr>
        <p:spPr bwMode="auto">
          <a:xfrm>
            <a:off x="6324600" y="28194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64</a:t>
            </a:r>
          </a:p>
        </p:txBody>
      </p:sp>
      <p:sp>
        <p:nvSpPr>
          <p:cNvPr id="124934" name="Oval 6"/>
          <p:cNvSpPr>
            <a:spLocks noChangeArrowheads="1"/>
          </p:cNvSpPr>
          <p:nvPr/>
        </p:nvSpPr>
        <p:spPr bwMode="auto">
          <a:xfrm>
            <a:off x="4267200" y="1981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4935" name="Line 7"/>
          <p:cNvSpPr>
            <a:spLocks noChangeShapeType="1"/>
          </p:cNvSpPr>
          <p:nvPr/>
        </p:nvSpPr>
        <p:spPr bwMode="auto">
          <a:xfrm flipH="1">
            <a:off x="2667000" y="2514600"/>
            <a:ext cx="1676400" cy="3048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36" name="Line 8"/>
          <p:cNvSpPr>
            <a:spLocks noChangeShapeType="1"/>
          </p:cNvSpPr>
          <p:nvPr/>
        </p:nvSpPr>
        <p:spPr bwMode="auto">
          <a:xfrm>
            <a:off x="4800600" y="2514600"/>
            <a:ext cx="15240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37" name="Oval 9"/>
          <p:cNvSpPr>
            <a:spLocks noChangeArrowheads="1"/>
          </p:cNvSpPr>
          <p:nvPr/>
        </p:nvSpPr>
        <p:spPr bwMode="auto">
          <a:xfrm>
            <a:off x="2133600" y="2743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4938" name="Line 10"/>
          <p:cNvSpPr>
            <a:spLocks noChangeShapeType="1"/>
          </p:cNvSpPr>
          <p:nvPr/>
        </p:nvSpPr>
        <p:spPr bwMode="auto">
          <a:xfrm flipH="1">
            <a:off x="1524000" y="3276600"/>
            <a:ext cx="6858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39" name="Line 11"/>
          <p:cNvSpPr>
            <a:spLocks noChangeShapeType="1"/>
          </p:cNvSpPr>
          <p:nvPr/>
        </p:nvSpPr>
        <p:spPr bwMode="auto">
          <a:xfrm>
            <a:off x="2667000" y="3276600"/>
            <a:ext cx="609600" cy="533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40" name="Oval 12"/>
          <p:cNvSpPr>
            <a:spLocks noChangeArrowheads="1"/>
          </p:cNvSpPr>
          <p:nvPr/>
        </p:nvSpPr>
        <p:spPr bwMode="auto">
          <a:xfrm>
            <a:off x="6324600" y="2743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4941" name="Line 13"/>
          <p:cNvSpPr>
            <a:spLocks noChangeShapeType="1"/>
          </p:cNvSpPr>
          <p:nvPr/>
        </p:nvSpPr>
        <p:spPr bwMode="auto">
          <a:xfrm flipH="1">
            <a:off x="5943600" y="32766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42" name="Line 14"/>
          <p:cNvSpPr>
            <a:spLocks noChangeShapeType="1"/>
          </p:cNvSpPr>
          <p:nvPr/>
        </p:nvSpPr>
        <p:spPr bwMode="auto">
          <a:xfrm>
            <a:off x="6858000" y="32766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43" name="Text Box 15"/>
          <p:cNvSpPr txBox="1">
            <a:spLocks noChangeArrowheads="1"/>
          </p:cNvSpPr>
          <p:nvPr/>
        </p:nvSpPr>
        <p:spPr bwMode="auto">
          <a:xfrm>
            <a:off x="1066800" y="37338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20</a:t>
            </a:r>
          </a:p>
        </p:txBody>
      </p:sp>
      <p:sp>
        <p:nvSpPr>
          <p:cNvPr id="124944" name="Oval 16"/>
          <p:cNvSpPr>
            <a:spLocks noChangeArrowheads="1"/>
          </p:cNvSpPr>
          <p:nvPr/>
        </p:nvSpPr>
        <p:spPr bwMode="auto">
          <a:xfrm>
            <a:off x="1066800" y="36576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4945" name="Line 17"/>
          <p:cNvSpPr>
            <a:spLocks noChangeShapeType="1"/>
          </p:cNvSpPr>
          <p:nvPr/>
        </p:nvSpPr>
        <p:spPr bwMode="auto">
          <a:xfrm flipH="1">
            <a:off x="762000" y="41910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46" name="Line 18"/>
          <p:cNvSpPr>
            <a:spLocks noChangeShapeType="1"/>
          </p:cNvSpPr>
          <p:nvPr/>
        </p:nvSpPr>
        <p:spPr bwMode="auto">
          <a:xfrm>
            <a:off x="15240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47" name="Text Box 19"/>
          <p:cNvSpPr txBox="1">
            <a:spLocks noChangeArrowheads="1"/>
          </p:cNvSpPr>
          <p:nvPr/>
        </p:nvSpPr>
        <p:spPr bwMode="auto">
          <a:xfrm>
            <a:off x="3200400" y="38100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40</a:t>
            </a:r>
          </a:p>
        </p:txBody>
      </p:sp>
      <p:sp>
        <p:nvSpPr>
          <p:cNvPr id="124948" name="Oval 20"/>
          <p:cNvSpPr>
            <a:spLocks noChangeArrowheads="1"/>
          </p:cNvSpPr>
          <p:nvPr/>
        </p:nvSpPr>
        <p:spPr bwMode="auto">
          <a:xfrm>
            <a:off x="32004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4949" name="Line 21"/>
          <p:cNvSpPr>
            <a:spLocks noChangeShapeType="1"/>
          </p:cNvSpPr>
          <p:nvPr/>
        </p:nvSpPr>
        <p:spPr bwMode="auto">
          <a:xfrm flipH="1">
            <a:off x="3048000" y="4267200"/>
            <a:ext cx="2286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50" name="Line 22"/>
          <p:cNvSpPr>
            <a:spLocks noChangeShapeType="1"/>
          </p:cNvSpPr>
          <p:nvPr/>
        </p:nvSpPr>
        <p:spPr bwMode="auto">
          <a:xfrm>
            <a:off x="3733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51" name="Text Box 23"/>
          <p:cNvSpPr txBox="1">
            <a:spLocks noChangeArrowheads="1"/>
          </p:cNvSpPr>
          <p:nvPr/>
        </p:nvSpPr>
        <p:spPr bwMode="auto">
          <a:xfrm>
            <a:off x="5486400" y="38100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56</a:t>
            </a:r>
          </a:p>
        </p:txBody>
      </p:sp>
      <p:sp>
        <p:nvSpPr>
          <p:cNvPr id="124952" name="Oval 24"/>
          <p:cNvSpPr>
            <a:spLocks noChangeArrowheads="1"/>
          </p:cNvSpPr>
          <p:nvPr/>
        </p:nvSpPr>
        <p:spPr bwMode="auto">
          <a:xfrm>
            <a:off x="54864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4953" name="Line 25"/>
          <p:cNvSpPr>
            <a:spLocks noChangeShapeType="1"/>
          </p:cNvSpPr>
          <p:nvPr/>
        </p:nvSpPr>
        <p:spPr bwMode="auto">
          <a:xfrm flipH="1">
            <a:off x="5105400" y="42672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54" name="Line 26"/>
          <p:cNvSpPr>
            <a:spLocks noChangeShapeType="1"/>
          </p:cNvSpPr>
          <p:nvPr/>
        </p:nvSpPr>
        <p:spPr bwMode="auto">
          <a:xfrm>
            <a:off x="6019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55" name="Text Box 27"/>
          <p:cNvSpPr txBox="1">
            <a:spLocks noChangeArrowheads="1"/>
          </p:cNvSpPr>
          <p:nvPr/>
        </p:nvSpPr>
        <p:spPr bwMode="auto">
          <a:xfrm>
            <a:off x="1600200" y="48006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28</a:t>
            </a:r>
          </a:p>
        </p:txBody>
      </p:sp>
      <p:sp>
        <p:nvSpPr>
          <p:cNvPr id="124956" name="Oval 28"/>
          <p:cNvSpPr>
            <a:spLocks noChangeArrowheads="1"/>
          </p:cNvSpPr>
          <p:nvPr/>
        </p:nvSpPr>
        <p:spPr bwMode="auto">
          <a:xfrm>
            <a:off x="16002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4957" name="Line 29"/>
          <p:cNvSpPr>
            <a:spLocks noChangeShapeType="1"/>
          </p:cNvSpPr>
          <p:nvPr/>
        </p:nvSpPr>
        <p:spPr bwMode="auto">
          <a:xfrm flipH="1">
            <a:off x="1600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58" name="Line 30"/>
          <p:cNvSpPr>
            <a:spLocks noChangeShapeType="1"/>
          </p:cNvSpPr>
          <p:nvPr/>
        </p:nvSpPr>
        <p:spPr bwMode="auto">
          <a:xfrm>
            <a:off x="20574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59" name="Text Box 31"/>
          <p:cNvSpPr txBox="1">
            <a:spLocks noChangeArrowheads="1"/>
          </p:cNvSpPr>
          <p:nvPr/>
        </p:nvSpPr>
        <p:spPr bwMode="auto">
          <a:xfrm>
            <a:off x="2819400" y="48006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33</a:t>
            </a:r>
          </a:p>
        </p:txBody>
      </p:sp>
      <p:sp>
        <p:nvSpPr>
          <p:cNvPr id="124960" name="Oval 32"/>
          <p:cNvSpPr>
            <a:spLocks noChangeArrowheads="1"/>
          </p:cNvSpPr>
          <p:nvPr/>
        </p:nvSpPr>
        <p:spPr bwMode="auto">
          <a:xfrm>
            <a:off x="2819400" y="48006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4961" name="Line 33"/>
          <p:cNvSpPr>
            <a:spLocks noChangeShapeType="1"/>
          </p:cNvSpPr>
          <p:nvPr/>
        </p:nvSpPr>
        <p:spPr bwMode="auto">
          <a:xfrm flipH="1">
            <a:off x="2895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62" name="Line 34"/>
          <p:cNvSpPr>
            <a:spLocks noChangeShapeType="1"/>
          </p:cNvSpPr>
          <p:nvPr/>
        </p:nvSpPr>
        <p:spPr bwMode="auto">
          <a:xfrm>
            <a:off x="3276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63" name="Text Box 35"/>
          <p:cNvSpPr txBox="1">
            <a:spLocks noChangeArrowheads="1"/>
          </p:cNvSpPr>
          <p:nvPr/>
        </p:nvSpPr>
        <p:spPr bwMode="auto">
          <a:xfrm>
            <a:off x="4800600" y="48006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47</a:t>
            </a:r>
          </a:p>
        </p:txBody>
      </p:sp>
      <p:sp>
        <p:nvSpPr>
          <p:cNvPr id="124964" name="Oval 36"/>
          <p:cNvSpPr>
            <a:spLocks noChangeArrowheads="1"/>
          </p:cNvSpPr>
          <p:nvPr/>
        </p:nvSpPr>
        <p:spPr bwMode="auto">
          <a:xfrm>
            <a:off x="48006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4965" name="Line 37"/>
          <p:cNvSpPr>
            <a:spLocks noChangeShapeType="1"/>
          </p:cNvSpPr>
          <p:nvPr/>
        </p:nvSpPr>
        <p:spPr bwMode="auto">
          <a:xfrm flipH="1">
            <a:off x="4876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66" name="Line 38"/>
          <p:cNvSpPr>
            <a:spLocks noChangeShapeType="1"/>
          </p:cNvSpPr>
          <p:nvPr/>
        </p:nvSpPr>
        <p:spPr bwMode="auto">
          <a:xfrm>
            <a:off x="5257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67" name="Text Box 39"/>
          <p:cNvSpPr txBox="1">
            <a:spLocks noChangeArrowheads="1"/>
          </p:cNvSpPr>
          <p:nvPr/>
        </p:nvSpPr>
        <p:spPr bwMode="auto">
          <a:xfrm>
            <a:off x="6096000" y="48006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59</a:t>
            </a:r>
          </a:p>
        </p:txBody>
      </p:sp>
      <p:sp>
        <p:nvSpPr>
          <p:cNvPr id="124968" name="Oval 40"/>
          <p:cNvSpPr>
            <a:spLocks noChangeArrowheads="1"/>
          </p:cNvSpPr>
          <p:nvPr/>
        </p:nvSpPr>
        <p:spPr bwMode="auto">
          <a:xfrm>
            <a:off x="60960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4969" name="Line 41"/>
          <p:cNvSpPr>
            <a:spLocks noChangeShapeType="1"/>
          </p:cNvSpPr>
          <p:nvPr/>
        </p:nvSpPr>
        <p:spPr bwMode="auto">
          <a:xfrm flipH="1">
            <a:off x="6172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70" name="Line 42"/>
          <p:cNvSpPr>
            <a:spLocks noChangeShapeType="1"/>
          </p:cNvSpPr>
          <p:nvPr/>
        </p:nvSpPr>
        <p:spPr bwMode="auto">
          <a:xfrm>
            <a:off x="6553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71" name="Text Box 43"/>
          <p:cNvSpPr txBox="1">
            <a:spLocks noChangeArrowheads="1"/>
          </p:cNvSpPr>
          <p:nvPr/>
        </p:nvSpPr>
        <p:spPr bwMode="auto">
          <a:xfrm>
            <a:off x="7086600" y="38100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89</a:t>
            </a:r>
          </a:p>
        </p:txBody>
      </p:sp>
      <p:sp>
        <p:nvSpPr>
          <p:cNvPr id="124972" name="Oval 44"/>
          <p:cNvSpPr>
            <a:spLocks noChangeArrowheads="1"/>
          </p:cNvSpPr>
          <p:nvPr/>
        </p:nvSpPr>
        <p:spPr bwMode="auto">
          <a:xfrm>
            <a:off x="70866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4973" name="Line 45"/>
          <p:cNvSpPr>
            <a:spLocks noChangeShapeType="1"/>
          </p:cNvSpPr>
          <p:nvPr/>
        </p:nvSpPr>
        <p:spPr bwMode="auto">
          <a:xfrm flipH="1">
            <a:off x="7162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74" name="Line 46"/>
          <p:cNvSpPr>
            <a:spLocks noChangeShapeType="1"/>
          </p:cNvSpPr>
          <p:nvPr/>
        </p:nvSpPr>
        <p:spPr bwMode="auto">
          <a:xfrm>
            <a:off x="7543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75" name="Line 47"/>
          <p:cNvSpPr>
            <a:spLocks noChangeShapeType="1"/>
          </p:cNvSpPr>
          <p:nvPr/>
        </p:nvSpPr>
        <p:spPr bwMode="auto">
          <a:xfrm>
            <a:off x="685800" y="4572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76" name="Line 48"/>
          <p:cNvSpPr>
            <a:spLocks noChangeShapeType="1"/>
          </p:cNvSpPr>
          <p:nvPr/>
        </p:nvSpPr>
        <p:spPr bwMode="auto">
          <a:xfrm>
            <a:off x="152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77" name="Line 49"/>
          <p:cNvSpPr>
            <a:spLocks noChangeShapeType="1"/>
          </p:cNvSpPr>
          <p:nvPr/>
        </p:nvSpPr>
        <p:spPr bwMode="auto">
          <a:xfrm>
            <a:off x="281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78" name="Line 50"/>
          <p:cNvSpPr>
            <a:spLocks noChangeShapeType="1"/>
          </p:cNvSpPr>
          <p:nvPr/>
        </p:nvSpPr>
        <p:spPr bwMode="auto">
          <a:xfrm>
            <a:off x="4800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79" name="Line 51"/>
          <p:cNvSpPr>
            <a:spLocks noChangeShapeType="1"/>
          </p:cNvSpPr>
          <p:nvPr/>
        </p:nvSpPr>
        <p:spPr bwMode="auto">
          <a:xfrm>
            <a:off x="6096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80" name="Line 52"/>
          <p:cNvSpPr>
            <a:spLocks noChangeShapeType="1"/>
          </p:cNvSpPr>
          <p:nvPr/>
        </p:nvSpPr>
        <p:spPr bwMode="auto">
          <a:xfrm>
            <a:off x="70866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81" name="Line 53"/>
          <p:cNvSpPr>
            <a:spLocks noChangeShapeType="1"/>
          </p:cNvSpPr>
          <p:nvPr/>
        </p:nvSpPr>
        <p:spPr bwMode="auto">
          <a:xfrm flipV="1">
            <a:off x="39624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82" name="Line 54"/>
          <p:cNvSpPr>
            <a:spLocks noChangeShapeType="1"/>
          </p:cNvSpPr>
          <p:nvPr/>
        </p:nvSpPr>
        <p:spPr bwMode="auto">
          <a:xfrm flipV="1">
            <a:off x="2133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83" name="Line 55"/>
          <p:cNvSpPr>
            <a:spLocks noChangeShapeType="1"/>
          </p:cNvSpPr>
          <p:nvPr/>
        </p:nvSpPr>
        <p:spPr bwMode="auto">
          <a:xfrm flipV="1">
            <a:off x="33528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84" name="Line 56"/>
          <p:cNvSpPr>
            <a:spLocks noChangeShapeType="1"/>
          </p:cNvSpPr>
          <p:nvPr/>
        </p:nvSpPr>
        <p:spPr bwMode="auto">
          <a:xfrm flipV="1">
            <a:off x="533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85" name="Line 57"/>
          <p:cNvSpPr>
            <a:spLocks noChangeShapeType="1"/>
          </p:cNvSpPr>
          <p:nvPr/>
        </p:nvSpPr>
        <p:spPr bwMode="auto">
          <a:xfrm flipV="1">
            <a:off x="662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86" name="Line 58"/>
          <p:cNvSpPr>
            <a:spLocks noChangeShapeType="1"/>
          </p:cNvSpPr>
          <p:nvPr/>
        </p:nvSpPr>
        <p:spPr bwMode="auto">
          <a:xfrm flipV="1">
            <a:off x="76200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87" name="Oval 59"/>
          <p:cNvSpPr>
            <a:spLocks noChangeArrowheads="1"/>
          </p:cNvSpPr>
          <p:nvPr/>
        </p:nvSpPr>
        <p:spPr bwMode="auto">
          <a:xfrm>
            <a:off x="1143000" y="1981200"/>
            <a:ext cx="609600" cy="609600"/>
          </a:xfrm>
          <a:prstGeom prst="ellipse">
            <a:avLst/>
          </a:prstGeom>
          <a:solidFill>
            <a:srgbClr val="CC0000"/>
          </a:solidFill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4988" name="Text Box 61"/>
          <p:cNvSpPr txBox="1">
            <a:spLocks noChangeArrowheads="1"/>
          </p:cNvSpPr>
          <p:nvPr/>
        </p:nvSpPr>
        <p:spPr bwMode="auto">
          <a:xfrm>
            <a:off x="1143000" y="20574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57</a:t>
            </a:r>
          </a:p>
        </p:txBody>
      </p:sp>
      <p:sp>
        <p:nvSpPr>
          <p:cNvPr id="124989" name="Line 62"/>
          <p:cNvSpPr>
            <a:spLocks noChangeShapeType="1"/>
          </p:cNvSpPr>
          <p:nvPr/>
        </p:nvSpPr>
        <p:spPr bwMode="auto">
          <a:xfrm flipH="1">
            <a:off x="1143000" y="25908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90" name="Line 63"/>
          <p:cNvSpPr>
            <a:spLocks noChangeShapeType="1"/>
          </p:cNvSpPr>
          <p:nvPr/>
        </p:nvSpPr>
        <p:spPr bwMode="auto">
          <a:xfrm>
            <a:off x="1524000" y="25908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91" name="Line 64"/>
          <p:cNvSpPr>
            <a:spLocks noChangeShapeType="1"/>
          </p:cNvSpPr>
          <p:nvPr/>
        </p:nvSpPr>
        <p:spPr bwMode="auto">
          <a:xfrm>
            <a:off x="1066800" y="28956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4992" name="Line 65"/>
          <p:cNvSpPr>
            <a:spLocks noChangeShapeType="1"/>
          </p:cNvSpPr>
          <p:nvPr/>
        </p:nvSpPr>
        <p:spPr bwMode="auto">
          <a:xfrm flipV="1">
            <a:off x="1600200" y="28956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4930" name="Oval 66"/>
          <p:cNvSpPr>
            <a:spLocks noChangeArrowheads="1"/>
          </p:cNvSpPr>
          <p:nvPr/>
        </p:nvSpPr>
        <p:spPr bwMode="auto">
          <a:xfrm>
            <a:off x="4267200" y="1981200"/>
            <a:ext cx="609600" cy="609600"/>
          </a:xfrm>
          <a:prstGeom prst="ellips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804931" name="Line 67"/>
          <p:cNvSpPr>
            <a:spLocks noChangeShapeType="1"/>
          </p:cNvSpPr>
          <p:nvPr/>
        </p:nvSpPr>
        <p:spPr bwMode="auto">
          <a:xfrm>
            <a:off x="4800600" y="2514600"/>
            <a:ext cx="1524000" cy="3810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4932" name="Oval 68"/>
          <p:cNvSpPr>
            <a:spLocks noChangeArrowheads="1"/>
          </p:cNvSpPr>
          <p:nvPr/>
        </p:nvSpPr>
        <p:spPr bwMode="auto">
          <a:xfrm>
            <a:off x="6324600" y="2743200"/>
            <a:ext cx="609600" cy="609600"/>
          </a:xfrm>
          <a:prstGeom prst="ellips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804933" name="Line 69"/>
          <p:cNvSpPr>
            <a:spLocks noChangeShapeType="1"/>
          </p:cNvSpPr>
          <p:nvPr/>
        </p:nvSpPr>
        <p:spPr bwMode="auto">
          <a:xfrm flipH="1">
            <a:off x="5943600" y="3276600"/>
            <a:ext cx="4572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4934" name="Oval 70"/>
          <p:cNvSpPr>
            <a:spLocks noChangeArrowheads="1"/>
          </p:cNvSpPr>
          <p:nvPr/>
        </p:nvSpPr>
        <p:spPr bwMode="auto">
          <a:xfrm>
            <a:off x="5486400" y="3733800"/>
            <a:ext cx="609600" cy="609600"/>
          </a:xfrm>
          <a:prstGeom prst="ellips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804935" name="Line 71"/>
          <p:cNvSpPr>
            <a:spLocks noChangeShapeType="1"/>
          </p:cNvSpPr>
          <p:nvPr/>
        </p:nvSpPr>
        <p:spPr bwMode="auto">
          <a:xfrm>
            <a:off x="6019800" y="4267200"/>
            <a:ext cx="3048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4936" name="Oval 72"/>
          <p:cNvSpPr>
            <a:spLocks noChangeArrowheads="1"/>
          </p:cNvSpPr>
          <p:nvPr/>
        </p:nvSpPr>
        <p:spPr bwMode="auto">
          <a:xfrm>
            <a:off x="6096000" y="4724400"/>
            <a:ext cx="609600" cy="609600"/>
          </a:xfrm>
          <a:prstGeom prst="ellips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grpSp>
        <p:nvGrpSpPr>
          <p:cNvPr id="2" name="Group 73"/>
          <p:cNvGrpSpPr>
            <a:grpSpLocks/>
          </p:cNvGrpSpPr>
          <p:nvPr/>
        </p:nvGrpSpPr>
        <p:grpSpPr bwMode="auto">
          <a:xfrm>
            <a:off x="6096000" y="5334000"/>
            <a:ext cx="228600" cy="457200"/>
            <a:chOff x="3840" y="3360"/>
            <a:chExt cx="144" cy="288"/>
          </a:xfrm>
        </p:grpSpPr>
        <p:sp>
          <p:nvSpPr>
            <p:cNvPr id="125008" name="Line 74"/>
            <p:cNvSpPr>
              <a:spLocks noChangeShapeType="1"/>
            </p:cNvSpPr>
            <p:nvPr/>
          </p:nvSpPr>
          <p:spPr bwMode="auto">
            <a:xfrm flipH="1">
              <a:off x="3888" y="3360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09" name="Line 75"/>
            <p:cNvSpPr>
              <a:spLocks noChangeShapeType="1"/>
            </p:cNvSpPr>
            <p:nvPr/>
          </p:nvSpPr>
          <p:spPr bwMode="auto">
            <a:xfrm>
              <a:off x="3840" y="3552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76"/>
          <p:cNvGrpSpPr>
            <a:grpSpLocks/>
          </p:cNvGrpSpPr>
          <p:nvPr/>
        </p:nvGrpSpPr>
        <p:grpSpPr bwMode="auto">
          <a:xfrm>
            <a:off x="5638800" y="5562600"/>
            <a:ext cx="685800" cy="1066800"/>
            <a:chOff x="2544" y="3456"/>
            <a:chExt cx="432" cy="672"/>
          </a:xfrm>
        </p:grpSpPr>
        <p:sp>
          <p:nvSpPr>
            <p:cNvPr id="125002" name="Oval 77"/>
            <p:cNvSpPr>
              <a:spLocks noChangeArrowheads="1"/>
            </p:cNvSpPr>
            <p:nvPr/>
          </p:nvSpPr>
          <p:spPr bwMode="auto">
            <a:xfrm>
              <a:off x="2544" y="3456"/>
              <a:ext cx="384" cy="384"/>
            </a:xfrm>
            <a:prstGeom prst="ellipse">
              <a:avLst/>
            </a:prstGeom>
            <a:solidFill>
              <a:srgbClr val="CC0000"/>
            </a:solidFill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>
                <a:solidFill>
                  <a:srgbClr val="090409"/>
                </a:solidFill>
              </a:endParaRPr>
            </a:p>
          </p:txBody>
        </p:sp>
        <p:sp>
          <p:nvSpPr>
            <p:cNvPr id="125003" name="Text Box 78"/>
            <p:cNvSpPr txBox="1">
              <a:spLocks noChangeArrowheads="1"/>
            </p:cNvSpPr>
            <p:nvPr/>
          </p:nvSpPr>
          <p:spPr bwMode="auto">
            <a:xfrm>
              <a:off x="2544" y="3504"/>
              <a:ext cx="384" cy="28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ja-JP">
                  <a:solidFill>
                    <a:srgbClr val="090409"/>
                  </a:solidFill>
                </a:rPr>
                <a:t>57</a:t>
              </a:r>
            </a:p>
          </p:txBody>
        </p:sp>
        <p:sp>
          <p:nvSpPr>
            <p:cNvPr id="125004" name="Line 79"/>
            <p:cNvSpPr>
              <a:spLocks noChangeShapeType="1"/>
            </p:cNvSpPr>
            <p:nvPr/>
          </p:nvSpPr>
          <p:spPr bwMode="auto">
            <a:xfrm flipH="1">
              <a:off x="2592" y="3840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05" name="Line 80"/>
            <p:cNvSpPr>
              <a:spLocks noChangeShapeType="1"/>
            </p:cNvSpPr>
            <p:nvPr/>
          </p:nvSpPr>
          <p:spPr bwMode="auto">
            <a:xfrm>
              <a:off x="2832" y="3840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06" name="Line 81"/>
            <p:cNvSpPr>
              <a:spLocks noChangeShapeType="1"/>
            </p:cNvSpPr>
            <p:nvPr/>
          </p:nvSpPr>
          <p:spPr bwMode="auto">
            <a:xfrm>
              <a:off x="2544" y="4032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007" name="Line 82"/>
            <p:cNvSpPr>
              <a:spLocks noChangeShapeType="1"/>
            </p:cNvSpPr>
            <p:nvPr/>
          </p:nvSpPr>
          <p:spPr bwMode="auto">
            <a:xfrm flipV="1">
              <a:off x="2880" y="4032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4930" grpId="0" animBg="1"/>
      <p:bldP spid="804931" grpId="0" animBg="1"/>
      <p:bldP spid="804932" grpId="0" animBg="1"/>
      <p:bldP spid="804933" grpId="0" animBg="1"/>
      <p:bldP spid="804934" grpId="0" animBg="1"/>
      <p:bldP spid="804935" grpId="0" animBg="1"/>
      <p:bldP spid="80493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ja-JP"/>
              <a:t>Search: Checklist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382000" cy="3640138"/>
          </a:xfrm>
        </p:spPr>
        <p:txBody>
          <a:bodyPr/>
          <a:lstStyle/>
          <a:p>
            <a:pPr eaLnBrk="1" hangingPunct="1"/>
            <a:r>
              <a:rPr lang="en-AU" altLang="ja-JP" sz="2800"/>
              <a:t>if </a:t>
            </a:r>
            <a:r>
              <a:rPr lang="en-AU" altLang="ja-JP" sz="2800">
                <a:solidFill>
                  <a:srgbClr val="FF0000"/>
                </a:solidFill>
              </a:rPr>
              <a:t>target key</a:t>
            </a:r>
            <a:r>
              <a:rPr lang="en-AU" altLang="ja-JP" sz="2800"/>
              <a:t> is </a:t>
            </a:r>
            <a:r>
              <a:rPr lang="en-AU" altLang="ja-JP" sz="2800">
                <a:solidFill>
                  <a:srgbClr val="FF0000"/>
                </a:solidFill>
              </a:rPr>
              <a:t>less</a:t>
            </a:r>
            <a:r>
              <a:rPr lang="en-AU" altLang="ja-JP" sz="2800"/>
              <a:t> than current node</a:t>
            </a:r>
            <a:r>
              <a:rPr lang="en-AU" altLang="en-US" sz="2800"/>
              <a:t>’</a:t>
            </a:r>
            <a:r>
              <a:rPr lang="en-AU" altLang="ja-JP" sz="2800"/>
              <a:t>s key, search the </a:t>
            </a:r>
            <a:r>
              <a:rPr lang="en-AU" altLang="ja-JP" sz="2800">
                <a:solidFill>
                  <a:srgbClr val="FF0000"/>
                </a:solidFill>
              </a:rPr>
              <a:t>left sub-tree</a:t>
            </a:r>
            <a:r>
              <a:rPr lang="en-AU" altLang="ja-JP" sz="2800"/>
              <a:t>.</a:t>
            </a:r>
          </a:p>
          <a:p>
            <a:pPr eaLnBrk="1" hangingPunct="1"/>
            <a:r>
              <a:rPr lang="en-AU" altLang="ja-JP" sz="2800"/>
              <a:t>else, if </a:t>
            </a:r>
            <a:r>
              <a:rPr lang="en-AU" altLang="ja-JP" sz="2800">
                <a:solidFill>
                  <a:srgbClr val="FF0000"/>
                </a:solidFill>
              </a:rPr>
              <a:t>target key</a:t>
            </a:r>
            <a:r>
              <a:rPr lang="en-AU" altLang="ja-JP" sz="2800"/>
              <a:t> is </a:t>
            </a:r>
            <a:r>
              <a:rPr lang="en-AU" altLang="ja-JP" sz="2800">
                <a:solidFill>
                  <a:srgbClr val="FF0000"/>
                </a:solidFill>
              </a:rPr>
              <a:t>greater</a:t>
            </a:r>
            <a:r>
              <a:rPr lang="en-AU" altLang="ja-JP" sz="2800"/>
              <a:t> than current node</a:t>
            </a:r>
            <a:r>
              <a:rPr lang="en-AU" altLang="en-US" sz="2800"/>
              <a:t>’</a:t>
            </a:r>
            <a:r>
              <a:rPr lang="en-AU" altLang="ja-JP" sz="2800"/>
              <a:t>s key, search the </a:t>
            </a:r>
            <a:r>
              <a:rPr lang="en-AU" altLang="ja-JP" sz="2800">
                <a:solidFill>
                  <a:srgbClr val="FF0000"/>
                </a:solidFill>
              </a:rPr>
              <a:t>right sub-tree</a:t>
            </a:r>
            <a:r>
              <a:rPr lang="en-AU" altLang="ja-JP" sz="2800">
                <a:solidFill>
                  <a:srgbClr val="FF66FF"/>
                </a:solidFill>
              </a:rPr>
              <a:t>.</a:t>
            </a:r>
            <a:endParaRPr lang="en-AU" altLang="ja-JP" sz="2800"/>
          </a:p>
          <a:p>
            <a:pPr eaLnBrk="1" hangingPunct="1"/>
            <a:r>
              <a:rPr lang="en-AU" altLang="ja-JP" sz="2800"/>
              <a:t>returns:</a:t>
            </a:r>
          </a:p>
          <a:p>
            <a:pPr lvl="1" eaLnBrk="1" hangingPunct="1"/>
            <a:r>
              <a:rPr lang="en-AU" altLang="ja-JP"/>
              <a:t>if found, </a:t>
            </a:r>
            <a:r>
              <a:rPr lang="en-AU" altLang="ja-JP">
                <a:solidFill>
                  <a:srgbClr val="FF0000"/>
                </a:solidFill>
              </a:rPr>
              <a:t>pointer</a:t>
            </a:r>
            <a:r>
              <a:rPr lang="en-AU" altLang="ja-JP"/>
              <a:t> to node containing target key.</a:t>
            </a:r>
          </a:p>
          <a:p>
            <a:pPr lvl="1" eaLnBrk="1" hangingPunct="1"/>
            <a:r>
              <a:rPr lang="en-AU" altLang="ja-JP"/>
              <a:t>otherwise,</a:t>
            </a:r>
            <a:r>
              <a:rPr lang="en-AU" altLang="ja-JP">
                <a:solidFill>
                  <a:srgbClr val="FF0000"/>
                </a:solidFill>
              </a:rPr>
              <a:t> NULL</a:t>
            </a:r>
            <a:r>
              <a:rPr lang="en-AU" altLang="ja-JP"/>
              <a:t> pointer.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AU" altLang="ja-JP"/>
              <a:t>Search</a:t>
            </a:r>
          </a:p>
        </p:txBody>
      </p:sp>
      <p:sp>
        <p:nvSpPr>
          <p:cNvPr id="129027" name="Text Box 3"/>
          <p:cNvSpPr txBox="1">
            <a:spLocks noChangeArrowheads="1"/>
          </p:cNvSpPr>
          <p:nvPr/>
        </p:nvSpPr>
        <p:spPr bwMode="auto">
          <a:xfrm>
            <a:off x="2133600" y="2819400"/>
            <a:ext cx="609600" cy="457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31</a:t>
            </a: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4267200" y="2057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43</a:t>
            </a:r>
          </a:p>
        </p:txBody>
      </p:sp>
      <p:sp>
        <p:nvSpPr>
          <p:cNvPr id="129029" name="Text Box 5"/>
          <p:cNvSpPr txBox="1">
            <a:spLocks noChangeArrowheads="1"/>
          </p:cNvSpPr>
          <p:nvPr/>
        </p:nvSpPr>
        <p:spPr bwMode="auto">
          <a:xfrm>
            <a:off x="6324600" y="2819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64</a:t>
            </a:r>
          </a:p>
        </p:txBody>
      </p:sp>
      <p:sp>
        <p:nvSpPr>
          <p:cNvPr id="129030" name="Oval 6"/>
          <p:cNvSpPr>
            <a:spLocks noChangeArrowheads="1"/>
          </p:cNvSpPr>
          <p:nvPr/>
        </p:nvSpPr>
        <p:spPr bwMode="auto">
          <a:xfrm>
            <a:off x="4267200" y="19812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9031" name="Line 7"/>
          <p:cNvSpPr>
            <a:spLocks noChangeShapeType="1"/>
          </p:cNvSpPr>
          <p:nvPr/>
        </p:nvSpPr>
        <p:spPr bwMode="auto">
          <a:xfrm flipH="1">
            <a:off x="2667000" y="2514600"/>
            <a:ext cx="1676400" cy="3048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32" name="Line 8"/>
          <p:cNvSpPr>
            <a:spLocks noChangeShapeType="1"/>
          </p:cNvSpPr>
          <p:nvPr/>
        </p:nvSpPr>
        <p:spPr bwMode="auto">
          <a:xfrm>
            <a:off x="4800600" y="2514600"/>
            <a:ext cx="15240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33" name="Oval 9"/>
          <p:cNvSpPr>
            <a:spLocks noChangeArrowheads="1"/>
          </p:cNvSpPr>
          <p:nvPr/>
        </p:nvSpPr>
        <p:spPr bwMode="auto">
          <a:xfrm>
            <a:off x="2133600" y="2743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9034" name="Line 10"/>
          <p:cNvSpPr>
            <a:spLocks noChangeShapeType="1"/>
          </p:cNvSpPr>
          <p:nvPr/>
        </p:nvSpPr>
        <p:spPr bwMode="auto">
          <a:xfrm flipH="1">
            <a:off x="1524000" y="3276600"/>
            <a:ext cx="6858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35" name="Line 11"/>
          <p:cNvSpPr>
            <a:spLocks noChangeShapeType="1"/>
          </p:cNvSpPr>
          <p:nvPr/>
        </p:nvSpPr>
        <p:spPr bwMode="auto">
          <a:xfrm>
            <a:off x="2667000" y="3276600"/>
            <a:ext cx="609600" cy="533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36" name="Oval 12"/>
          <p:cNvSpPr>
            <a:spLocks noChangeArrowheads="1"/>
          </p:cNvSpPr>
          <p:nvPr/>
        </p:nvSpPr>
        <p:spPr bwMode="auto">
          <a:xfrm>
            <a:off x="6324600" y="27432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9037" name="Line 13"/>
          <p:cNvSpPr>
            <a:spLocks noChangeShapeType="1"/>
          </p:cNvSpPr>
          <p:nvPr/>
        </p:nvSpPr>
        <p:spPr bwMode="auto">
          <a:xfrm flipH="1">
            <a:off x="5943600" y="3276600"/>
            <a:ext cx="4572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38" name="Line 14"/>
          <p:cNvSpPr>
            <a:spLocks noChangeShapeType="1"/>
          </p:cNvSpPr>
          <p:nvPr/>
        </p:nvSpPr>
        <p:spPr bwMode="auto">
          <a:xfrm>
            <a:off x="6858000" y="32766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39" name="Text Box 15"/>
          <p:cNvSpPr txBox="1">
            <a:spLocks noChangeArrowheads="1"/>
          </p:cNvSpPr>
          <p:nvPr/>
        </p:nvSpPr>
        <p:spPr bwMode="auto">
          <a:xfrm>
            <a:off x="1066800" y="3733800"/>
            <a:ext cx="609600" cy="457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20</a:t>
            </a:r>
          </a:p>
        </p:txBody>
      </p:sp>
      <p:sp>
        <p:nvSpPr>
          <p:cNvPr id="129040" name="Oval 16"/>
          <p:cNvSpPr>
            <a:spLocks noChangeArrowheads="1"/>
          </p:cNvSpPr>
          <p:nvPr/>
        </p:nvSpPr>
        <p:spPr bwMode="auto">
          <a:xfrm>
            <a:off x="1066800" y="36576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9041" name="Line 17"/>
          <p:cNvSpPr>
            <a:spLocks noChangeShapeType="1"/>
          </p:cNvSpPr>
          <p:nvPr/>
        </p:nvSpPr>
        <p:spPr bwMode="auto">
          <a:xfrm flipH="1">
            <a:off x="762000" y="41910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42" name="Line 18"/>
          <p:cNvSpPr>
            <a:spLocks noChangeShapeType="1"/>
          </p:cNvSpPr>
          <p:nvPr/>
        </p:nvSpPr>
        <p:spPr bwMode="auto">
          <a:xfrm>
            <a:off x="15240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43" name="Text Box 19"/>
          <p:cNvSpPr txBox="1">
            <a:spLocks noChangeArrowheads="1"/>
          </p:cNvSpPr>
          <p:nvPr/>
        </p:nvSpPr>
        <p:spPr bwMode="auto">
          <a:xfrm>
            <a:off x="3200400" y="3810000"/>
            <a:ext cx="609600" cy="457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40</a:t>
            </a:r>
          </a:p>
        </p:txBody>
      </p:sp>
      <p:sp>
        <p:nvSpPr>
          <p:cNvPr id="129044" name="Oval 20"/>
          <p:cNvSpPr>
            <a:spLocks noChangeArrowheads="1"/>
          </p:cNvSpPr>
          <p:nvPr/>
        </p:nvSpPr>
        <p:spPr bwMode="auto">
          <a:xfrm>
            <a:off x="32004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9045" name="Line 21"/>
          <p:cNvSpPr>
            <a:spLocks noChangeShapeType="1"/>
          </p:cNvSpPr>
          <p:nvPr/>
        </p:nvSpPr>
        <p:spPr bwMode="auto">
          <a:xfrm flipH="1">
            <a:off x="3048000" y="4267200"/>
            <a:ext cx="2286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46" name="Line 22"/>
          <p:cNvSpPr>
            <a:spLocks noChangeShapeType="1"/>
          </p:cNvSpPr>
          <p:nvPr/>
        </p:nvSpPr>
        <p:spPr bwMode="auto">
          <a:xfrm>
            <a:off x="3733800" y="42672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47" name="Text Box 23"/>
          <p:cNvSpPr txBox="1">
            <a:spLocks noChangeArrowheads="1"/>
          </p:cNvSpPr>
          <p:nvPr/>
        </p:nvSpPr>
        <p:spPr bwMode="auto">
          <a:xfrm>
            <a:off x="5486400" y="3810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56</a:t>
            </a:r>
          </a:p>
        </p:txBody>
      </p:sp>
      <p:sp>
        <p:nvSpPr>
          <p:cNvPr id="129048" name="Oval 24"/>
          <p:cNvSpPr>
            <a:spLocks noChangeArrowheads="1"/>
          </p:cNvSpPr>
          <p:nvPr/>
        </p:nvSpPr>
        <p:spPr bwMode="auto">
          <a:xfrm>
            <a:off x="5486400" y="37338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9049" name="Line 25"/>
          <p:cNvSpPr>
            <a:spLocks noChangeShapeType="1"/>
          </p:cNvSpPr>
          <p:nvPr/>
        </p:nvSpPr>
        <p:spPr bwMode="auto">
          <a:xfrm flipH="1">
            <a:off x="5105400" y="42672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50" name="Line 26"/>
          <p:cNvSpPr>
            <a:spLocks noChangeShapeType="1"/>
          </p:cNvSpPr>
          <p:nvPr/>
        </p:nvSpPr>
        <p:spPr bwMode="auto">
          <a:xfrm>
            <a:off x="6019800" y="4267200"/>
            <a:ext cx="3048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51" name="Text Box 27"/>
          <p:cNvSpPr txBox="1">
            <a:spLocks noChangeArrowheads="1"/>
          </p:cNvSpPr>
          <p:nvPr/>
        </p:nvSpPr>
        <p:spPr bwMode="auto">
          <a:xfrm>
            <a:off x="1600200" y="4800600"/>
            <a:ext cx="609600" cy="457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28</a:t>
            </a:r>
          </a:p>
        </p:txBody>
      </p:sp>
      <p:sp>
        <p:nvSpPr>
          <p:cNvPr id="129052" name="Oval 28"/>
          <p:cNvSpPr>
            <a:spLocks noChangeArrowheads="1"/>
          </p:cNvSpPr>
          <p:nvPr/>
        </p:nvSpPr>
        <p:spPr bwMode="auto">
          <a:xfrm>
            <a:off x="16002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9053" name="Line 29"/>
          <p:cNvSpPr>
            <a:spLocks noChangeShapeType="1"/>
          </p:cNvSpPr>
          <p:nvPr/>
        </p:nvSpPr>
        <p:spPr bwMode="auto">
          <a:xfrm flipH="1">
            <a:off x="1600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54" name="Line 30"/>
          <p:cNvSpPr>
            <a:spLocks noChangeShapeType="1"/>
          </p:cNvSpPr>
          <p:nvPr/>
        </p:nvSpPr>
        <p:spPr bwMode="auto">
          <a:xfrm>
            <a:off x="20574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55" name="Text Box 31"/>
          <p:cNvSpPr txBox="1">
            <a:spLocks noChangeArrowheads="1"/>
          </p:cNvSpPr>
          <p:nvPr/>
        </p:nvSpPr>
        <p:spPr bwMode="auto">
          <a:xfrm>
            <a:off x="2819400" y="4800600"/>
            <a:ext cx="609600" cy="457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33</a:t>
            </a:r>
          </a:p>
        </p:txBody>
      </p:sp>
      <p:sp>
        <p:nvSpPr>
          <p:cNvPr id="129056" name="Oval 32"/>
          <p:cNvSpPr>
            <a:spLocks noChangeArrowheads="1"/>
          </p:cNvSpPr>
          <p:nvPr/>
        </p:nvSpPr>
        <p:spPr bwMode="auto">
          <a:xfrm>
            <a:off x="28194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9057" name="Line 33"/>
          <p:cNvSpPr>
            <a:spLocks noChangeShapeType="1"/>
          </p:cNvSpPr>
          <p:nvPr/>
        </p:nvSpPr>
        <p:spPr bwMode="auto">
          <a:xfrm flipH="1">
            <a:off x="2895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58" name="Line 34"/>
          <p:cNvSpPr>
            <a:spLocks noChangeShapeType="1"/>
          </p:cNvSpPr>
          <p:nvPr/>
        </p:nvSpPr>
        <p:spPr bwMode="auto">
          <a:xfrm>
            <a:off x="32766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59" name="Text Box 35"/>
          <p:cNvSpPr txBox="1">
            <a:spLocks noChangeArrowheads="1"/>
          </p:cNvSpPr>
          <p:nvPr/>
        </p:nvSpPr>
        <p:spPr bwMode="auto">
          <a:xfrm>
            <a:off x="4800600" y="4800600"/>
            <a:ext cx="609600" cy="457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47</a:t>
            </a:r>
          </a:p>
        </p:txBody>
      </p:sp>
      <p:sp>
        <p:nvSpPr>
          <p:cNvPr id="129060" name="Oval 36"/>
          <p:cNvSpPr>
            <a:spLocks noChangeArrowheads="1"/>
          </p:cNvSpPr>
          <p:nvPr/>
        </p:nvSpPr>
        <p:spPr bwMode="auto">
          <a:xfrm>
            <a:off x="4800600" y="4724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9061" name="Line 37"/>
          <p:cNvSpPr>
            <a:spLocks noChangeShapeType="1"/>
          </p:cNvSpPr>
          <p:nvPr/>
        </p:nvSpPr>
        <p:spPr bwMode="auto">
          <a:xfrm flipH="1">
            <a:off x="4876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62" name="Line 38"/>
          <p:cNvSpPr>
            <a:spLocks noChangeShapeType="1"/>
          </p:cNvSpPr>
          <p:nvPr/>
        </p:nvSpPr>
        <p:spPr bwMode="auto">
          <a:xfrm>
            <a:off x="52578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63" name="Text Box 39"/>
          <p:cNvSpPr txBox="1">
            <a:spLocks noChangeArrowheads="1"/>
          </p:cNvSpPr>
          <p:nvPr/>
        </p:nvSpPr>
        <p:spPr bwMode="auto">
          <a:xfrm>
            <a:off x="6096000" y="48006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59</a:t>
            </a:r>
          </a:p>
        </p:txBody>
      </p:sp>
      <p:sp>
        <p:nvSpPr>
          <p:cNvPr id="129064" name="Oval 40"/>
          <p:cNvSpPr>
            <a:spLocks noChangeArrowheads="1"/>
          </p:cNvSpPr>
          <p:nvPr/>
        </p:nvSpPr>
        <p:spPr bwMode="auto">
          <a:xfrm>
            <a:off x="6096000" y="47244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9065" name="Line 41"/>
          <p:cNvSpPr>
            <a:spLocks noChangeShapeType="1"/>
          </p:cNvSpPr>
          <p:nvPr/>
        </p:nvSpPr>
        <p:spPr bwMode="auto">
          <a:xfrm flipH="1">
            <a:off x="6172200" y="5334000"/>
            <a:ext cx="152400" cy="381000"/>
          </a:xfrm>
          <a:prstGeom prst="line">
            <a:avLst/>
          </a:prstGeom>
          <a:noFill/>
          <a:ln w="28575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66" name="Line 42"/>
          <p:cNvSpPr>
            <a:spLocks noChangeShapeType="1"/>
          </p:cNvSpPr>
          <p:nvPr/>
        </p:nvSpPr>
        <p:spPr bwMode="auto">
          <a:xfrm>
            <a:off x="6553200" y="5334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67" name="Text Box 43"/>
          <p:cNvSpPr txBox="1">
            <a:spLocks noChangeArrowheads="1"/>
          </p:cNvSpPr>
          <p:nvPr/>
        </p:nvSpPr>
        <p:spPr bwMode="auto">
          <a:xfrm>
            <a:off x="7086600" y="3810000"/>
            <a:ext cx="609600" cy="457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89</a:t>
            </a:r>
          </a:p>
        </p:txBody>
      </p:sp>
      <p:sp>
        <p:nvSpPr>
          <p:cNvPr id="129068" name="Oval 44"/>
          <p:cNvSpPr>
            <a:spLocks noChangeArrowheads="1"/>
          </p:cNvSpPr>
          <p:nvPr/>
        </p:nvSpPr>
        <p:spPr bwMode="auto">
          <a:xfrm>
            <a:off x="7086600" y="3733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9069" name="Line 45"/>
          <p:cNvSpPr>
            <a:spLocks noChangeShapeType="1"/>
          </p:cNvSpPr>
          <p:nvPr/>
        </p:nvSpPr>
        <p:spPr bwMode="auto">
          <a:xfrm flipH="1">
            <a:off x="7162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70" name="Line 46"/>
          <p:cNvSpPr>
            <a:spLocks noChangeShapeType="1"/>
          </p:cNvSpPr>
          <p:nvPr/>
        </p:nvSpPr>
        <p:spPr bwMode="auto">
          <a:xfrm>
            <a:off x="7543800" y="43434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71" name="Line 47"/>
          <p:cNvSpPr>
            <a:spLocks noChangeShapeType="1"/>
          </p:cNvSpPr>
          <p:nvPr/>
        </p:nvSpPr>
        <p:spPr bwMode="auto">
          <a:xfrm>
            <a:off x="685800" y="4572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72" name="Line 48"/>
          <p:cNvSpPr>
            <a:spLocks noChangeShapeType="1"/>
          </p:cNvSpPr>
          <p:nvPr/>
        </p:nvSpPr>
        <p:spPr bwMode="auto">
          <a:xfrm>
            <a:off x="152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73" name="Line 49"/>
          <p:cNvSpPr>
            <a:spLocks noChangeShapeType="1"/>
          </p:cNvSpPr>
          <p:nvPr/>
        </p:nvSpPr>
        <p:spPr bwMode="auto">
          <a:xfrm>
            <a:off x="281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74" name="Line 50"/>
          <p:cNvSpPr>
            <a:spLocks noChangeShapeType="1"/>
          </p:cNvSpPr>
          <p:nvPr/>
        </p:nvSpPr>
        <p:spPr bwMode="auto">
          <a:xfrm>
            <a:off x="4800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75" name="Line 51"/>
          <p:cNvSpPr>
            <a:spLocks noChangeShapeType="1"/>
          </p:cNvSpPr>
          <p:nvPr/>
        </p:nvSpPr>
        <p:spPr bwMode="auto">
          <a:xfrm>
            <a:off x="70866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76" name="Line 52"/>
          <p:cNvSpPr>
            <a:spLocks noChangeShapeType="1"/>
          </p:cNvSpPr>
          <p:nvPr/>
        </p:nvSpPr>
        <p:spPr bwMode="auto">
          <a:xfrm flipV="1">
            <a:off x="39624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77" name="Line 53"/>
          <p:cNvSpPr>
            <a:spLocks noChangeShapeType="1"/>
          </p:cNvSpPr>
          <p:nvPr/>
        </p:nvSpPr>
        <p:spPr bwMode="auto">
          <a:xfrm flipV="1">
            <a:off x="21336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78" name="Line 54"/>
          <p:cNvSpPr>
            <a:spLocks noChangeShapeType="1"/>
          </p:cNvSpPr>
          <p:nvPr/>
        </p:nvSpPr>
        <p:spPr bwMode="auto">
          <a:xfrm flipV="1">
            <a:off x="33528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79" name="Line 55"/>
          <p:cNvSpPr>
            <a:spLocks noChangeShapeType="1"/>
          </p:cNvSpPr>
          <p:nvPr/>
        </p:nvSpPr>
        <p:spPr bwMode="auto">
          <a:xfrm flipV="1">
            <a:off x="53340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80" name="Line 56"/>
          <p:cNvSpPr>
            <a:spLocks noChangeShapeType="1"/>
          </p:cNvSpPr>
          <p:nvPr/>
        </p:nvSpPr>
        <p:spPr bwMode="auto">
          <a:xfrm flipV="1">
            <a:off x="6629400" y="5638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81" name="Line 57"/>
          <p:cNvSpPr>
            <a:spLocks noChangeShapeType="1"/>
          </p:cNvSpPr>
          <p:nvPr/>
        </p:nvSpPr>
        <p:spPr bwMode="auto">
          <a:xfrm flipV="1">
            <a:off x="7620000" y="4648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82" name="Oval 58"/>
          <p:cNvSpPr>
            <a:spLocks noChangeArrowheads="1"/>
          </p:cNvSpPr>
          <p:nvPr/>
        </p:nvSpPr>
        <p:spPr bwMode="auto">
          <a:xfrm>
            <a:off x="2362200" y="1219200"/>
            <a:ext cx="609600" cy="609600"/>
          </a:xfrm>
          <a:prstGeom prst="ellipse">
            <a:avLst/>
          </a:prstGeom>
          <a:solidFill>
            <a:srgbClr val="CC0000"/>
          </a:solidFill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29083" name="Text Box 59"/>
          <p:cNvSpPr txBox="1">
            <a:spLocks noChangeArrowheads="1"/>
          </p:cNvSpPr>
          <p:nvPr/>
        </p:nvSpPr>
        <p:spPr bwMode="auto">
          <a:xfrm>
            <a:off x="381000" y="1219200"/>
            <a:ext cx="3962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ja-JP" sz="2800" b="1" i="1" u="sng">
                <a:solidFill>
                  <a:schemeClr val="accent1"/>
                </a:solidFill>
              </a:rPr>
              <a:t>Example:</a:t>
            </a:r>
            <a:endParaRPr lang="en-AU" altLang="ja-JP" sz="2800" b="1" i="1" u="sng">
              <a:solidFill>
                <a:schemeClr val="tx2"/>
              </a:solidFill>
            </a:endParaRPr>
          </a:p>
        </p:txBody>
      </p:sp>
      <p:sp>
        <p:nvSpPr>
          <p:cNvPr id="129084" name="Text Box 60"/>
          <p:cNvSpPr txBox="1">
            <a:spLocks noChangeArrowheads="1"/>
          </p:cNvSpPr>
          <p:nvPr/>
        </p:nvSpPr>
        <p:spPr bwMode="auto">
          <a:xfrm>
            <a:off x="2362200" y="1295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chemeClr val="bg1"/>
                </a:solidFill>
              </a:rPr>
              <a:t>59</a:t>
            </a:r>
          </a:p>
        </p:txBody>
      </p:sp>
      <p:sp>
        <p:nvSpPr>
          <p:cNvPr id="809021" name="Oval 61"/>
          <p:cNvSpPr>
            <a:spLocks noChangeArrowheads="1"/>
          </p:cNvSpPr>
          <p:nvPr/>
        </p:nvSpPr>
        <p:spPr bwMode="auto">
          <a:xfrm>
            <a:off x="4267200" y="1981200"/>
            <a:ext cx="609600" cy="609600"/>
          </a:xfrm>
          <a:prstGeom prst="ellipse">
            <a:avLst/>
          </a:prstGeom>
          <a:noFill/>
          <a:ln w="57150">
            <a:solidFill>
              <a:srgbClr val="CC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809022" name="Line 62"/>
          <p:cNvSpPr>
            <a:spLocks noChangeShapeType="1"/>
          </p:cNvSpPr>
          <p:nvPr/>
        </p:nvSpPr>
        <p:spPr bwMode="auto">
          <a:xfrm>
            <a:off x="4800600" y="2514600"/>
            <a:ext cx="1524000" cy="3810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023" name="Oval 63"/>
          <p:cNvSpPr>
            <a:spLocks noChangeArrowheads="1"/>
          </p:cNvSpPr>
          <p:nvPr/>
        </p:nvSpPr>
        <p:spPr bwMode="auto">
          <a:xfrm>
            <a:off x="6324600" y="2743200"/>
            <a:ext cx="609600" cy="609600"/>
          </a:xfrm>
          <a:prstGeom prst="ellipse">
            <a:avLst/>
          </a:prstGeom>
          <a:noFill/>
          <a:ln w="57150">
            <a:solidFill>
              <a:srgbClr val="CC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809024" name="Line 64"/>
          <p:cNvSpPr>
            <a:spLocks noChangeShapeType="1"/>
          </p:cNvSpPr>
          <p:nvPr/>
        </p:nvSpPr>
        <p:spPr bwMode="auto">
          <a:xfrm flipH="1">
            <a:off x="5943600" y="3276600"/>
            <a:ext cx="457200" cy="4572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025" name="Oval 65"/>
          <p:cNvSpPr>
            <a:spLocks noChangeArrowheads="1"/>
          </p:cNvSpPr>
          <p:nvPr/>
        </p:nvSpPr>
        <p:spPr bwMode="auto">
          <a:xfrm>
            <a:off x="5486400" y="3733800"/>
            <a:ext cx="609600" cy="609600"/>
          </a:xfrm>
          <a:prstGeom prst="ellipse">
            <a:avLst/>
          </a:prstGeom>
          <a:noFill/>
          <a:ln w="57150">
            <a:solidFill>
              <a:srgbClr val="CC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809026" name="Line 66"/>
          <p:cNvSpPr>
            <a:spLocks noChangeShapeType="1"/>
          </p:cNvSpPr>
          <p:nvPr/>
        </p:nvSpPr>
        <p:spPr bwMode="auto">
          <a:xfrm>
            <a:off x="6019800" y="4267200"/>
            <a:ext cx="304800" cy="4572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027" name="Oval 67"/>
          <p:cNvSpPr>
            <a:spLocks noChangeArrowheads="1"/>
          </p:cNvSpPr>
          <p:nvPr/>
        </p:nvSpPr>
        <p:spPr bwMode="auto">
          <a:xfrm>
            <a:off x="6096000" y="4724400"/>
            <a:ext cx="609600" cy="609600"/>
          </a:xfrm>
          <a:prstGeom prst="ellipse">
            <a:avLst/>
          </a:prstGeom>
          <a:noFill/>
          <a:ln w="57150">
            <a:solidFill>
              <a:srgbClr val="CC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9092" name="Oval 68"/>
          <p:cNvSpPr>
            <a:spLocks noChangeArrowheads="1"/>
          </p:cNvSpPr>
          <p:nvPr/>
        </p:nvSpPr>
        <p:spPr bwMode="auto">
          <a:xfrm>
            <a:off x="5638800" y="5562600"/>
            <a:ext cx="609600" cy="609600"/>
          </a:xfrm>
          <a:prstGeom prst="ellipse">
            <a:avLst/>
          </a:prstGeom>
          <a:noFill/>
          <a:ln w="28575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29093" name="Text Box 69"/>
          <p:cNvSpPr txBox="1">
            <a:spLocks noChangeArrowheads="1"/>
          </p:cNvSpPr>
          <p:nvPr/>
        </p:nvSpPr>
        <p:spPr bwMode="auto">
          <a:xfrm>
            <a:off x="5638800" y="5638800"/>
            <a:ext cx="609600" cy="457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57</a:t>
            </a:r>
          </a:p>
        </p:txBody>
      </p:sp>
      <p:sp>
        <p:nvSpPr>
          <p:cNvPr id="129094" name="Line 70"/>
          <p:cNvSpPr>
            <a:spLocks noChangeShapeType="1"/>
          </p:cNvSpPr>
          <p:nvPr/>
        </p:nvSpPr>
        <p:spPr bwMode="auto">
          <a:xfrm flipH="1">
            <a:off x="5715000" y="6172200"/>
            <a:ext cx="152400" cy="381000"/>
          </a:xfrm>
          <a:prstGeom prst="line">
            <a:avLst/>
          </a:prstGeom>
          <a:noFill/>
          <a:ln w="28575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95" name="Line 71"/>
          <p:cNvSpPr>
            <a:spLocks noChangeShapeType="1"/>
          </p:cNvSpPr>
          <p:nvPr/>
        </p:nvSpPr>
        <p:spPr bwMode="auto">
          <a:xfrm>
            <a:off x="6096000" y="6172200"/>
            <a:ext cx="152400" cy="381000"/>
          </a:xfrm>
          <a:prstGeom prst="line">
            <a:avLst/>
          </a:prstGeom>
          <a:noFill/>
          <a:ln w="28575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96" name="Line 72"/>
          <p:cNvSpPr>
            <a:spLocks noChangeShapeType="1"/>
          </p:cNvSpPr>
          <p:nvPr/>
        </p:nvSpPr>
        <p:spPr bwMode="auto">
          <a:xfrm>
            <a:off x="5638800" y="6477000"/>
            <a:ext cx="152400" cy="152400"/>
          </a:xfrm>
          <a:prstGeom prst="line">
            <a:avLst/>
          </a:prstGeom>
          <a:noFill/>
          <a:ln w="28575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097" name="Line 73"/>
          <p:cNvSpPr>
            <a:spLocks noChangeShapeType="1"/>
          </p:cNvSpPr>
          <p:nvPr/>
        </p:nvSpPr>
        <p:spPr bwMode="auto">
          <a:xfrm flipV="1">
            <a:off x="6172200" y="6477000"/>
            <a:ext cx="152400" cy="152400"/>
          </a:xfrm>
          <a:prstGeom prst="line">
            <a:avLst/>
          </a:prstGeom>
          <a:noFill/>
          <a:ln w="28575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09034" name="AutoShape 74"/>
          <p:cNvSpPr>
            <a:spLocks noChangeArrowheads="1"/>
          </p:cNvSpPr>
          <p:nvPr/>
        </p:nvSpPr>
        <p:spPr bwMode="auto">
          <a:xfrm>
            <a:off x="7391400" y="5638800"/>
            <a:ext cx="1524000" cy="838200"/>
          </a:xfrm>
          <a:prstGeom prst="wedgeRectCallout">
            <a:avLst>
              <a:gd name="adj1" fmla="val -93125"/>
              <a:gd name="adj2" fmla="val -109468"/>
            </a:avLst>
          </a:prstGeom>
          <a:solidFill>
            <a:srgbClr val="009900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AU" altLang="ja-JP" sz="2800" b="1" i="1">
                <a:solidFill>
                  <a:schemeClr val="bg1"/>
                </a:solidFill>
              </a:rPr>
              <a:t> found</a:t>
            </a:r>
          </a:p>
        </p:txBody>
      </p:sp>
      <p:sp>
        <p:nvSpPr>
          <p:cNvPr id="129099" name="Text Box 75"/>
          <p:cNvSpPr txBox="1">
            <a:spLocks noChangeArrowheads="1"/>
          </p:cNvSpPr>
          <p:nvPr/>
        </p:nvSpPr>
        <p:spPr bwMode="auto">
          <a:xfrm>
            <a:off x="8782050" y="6553200"/>
            <a:ext cx="361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fld id="{E12CBC2D-4097-42FE-AABB-1E299A762AF6}" type="slidenum">
              <a:rPr lang="en-US" altLang="ja-JP" sz="1400">
                <a:solidFill>
                  <a:schemeClr val="tx2"/>
                </a:solidFill>
              </a:rPr>
              <a:pPr/>
              <a:t>56</a:t>
            </a:fld>
            <a:endParaRPr lang="en-US" altLang="ja-JP" sz="14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09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21" grpId="0" animBg="1"/>
      <p:bldP spid="809022" grpId="0" animBg="1"/>
      <p:bldP spid="809023" grpId="0" animBg="1"/>
      <p:bldP spid="809024" grpId="0" animBg="1"/>
      <p:bldP spid="809025" grpId="0" animBg="1"/>
      <p:bldP spid="809026" grpId="0" animBg="1"/>
      <p:bldP spid="809027" grpId="0" animBg="1"/>
      <p:bldP spid="809034" grpId="0" animBg="1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AU" altLang="ja-JP"/>
              <a:t>Search</a:t>
            </a:r>
          </a:p>
        </p:txBody>
      </p:sp>
      <p:sp>
        <p:nvSpPr>
          <p:cNvPr id="134147" name="Text Box 3"/>
          <p:cNvSpPr txBox="1">
            <a:spLocks noChangeArrowheads="1"/>
          </p:cNvSpPr>
          <p:nvPr/>
        </p:nvSpPr>
        <p:spPr bwMode="auto">
          <a:xfrm>
            <a:off x="2133600" y="2667000"/>
            <a:ext cx="609600" cy="457200"/>
          </a:xfrm>
          <a:prstGeom prst="rect">
            <a:avLst/>
          </a:prstGeom>
          <a:noFill/>
          <a:ln w="9525">
            <a:solidFill>
              <a:schemeClr val="tx2">
                <a:lumMod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AU" altLang="ja-JP">
                <a:solidFill>
                  <a:srgbClr val="090409"/>
                </a:solidFill>
              </a:rPr>
              <a:t>31</a:t>
            </a:r>
          </a:p>
        </p:txBody>
      </p:sp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4267200" y="1905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43</a:t>
            </a:r>
          </a:p>
        </p:txBody>
      </p:sp>
      <p:sp>
        <p:nvSpPr>
          <p:cNvPr id="131077" name="Text Box 5"/>
          <p:cNvSpPr txBox="1">
            <a:spLocks noChangeArrowheads="1"/>
          </p:cNvSpPr>
          <p:nvPr/>
        </p:nvSpPr>
        <p:spPr bwMode="auto">
          <a:xfrm>
            <a:off x="6324600" y="2667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64</a:t>
            </a:r>
          </a:p>
        </p:txBody>
      </p:sp>
      <p:sp>
        <p:nvSpPr>
          <p:cNvPr id="131078" name="Oval 6"/>
          <p:cNvSpPr>
            <a:spLocks noChangeArrowheads="1"/>
          </p:cNvSpPr>
          <p:nvPr/>
        </p:nvSpPr>
        <p:spPr bwMode="auto">
          <a:xfrm>
            <a:off x="4267200" y="18288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34151" name="Line 7"/>
          <p:cNvSpPr>
            <a:spLocks noChangeShapeType="1"/>
          </p:cNvSpPr>
          <p:nvPr/>
        </p:nvSpPr>
        <p:spPr bwMode="auto">
          <a:xfrm flipH="1">
            <a:off x="2667000" y="2362200"/>
            <a:ext cx="1676400" cy="3048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1080" name="Line 8"/>
          <p:cNvSpPr>
            <a:spLocks noChangeShapeType="1"/>
          </p:cNvSpPr>
          <p:nvPr/>
        </p:nvSpPr>
        <p:spPr bwMode="auto">
          <a:xfrm>
            <a:off x="4800600" y="2362200"/>
            <a:ext cx="15240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153" name="Oval 9"/>
          <p:cNvSpPr>
            <a:spLocks noChangeArrowheads="1"/>
          </p:cNvSpPr>
          <p:nvPr/>
        </p:nvSpPr>
        <p:spPr bwMode="auto">
          <a:xfrm>
            <a:off x="2133600" y="2590800"/>
            <a:ext cx="609600" cy="609600"/>
          </a:xfrm>
          <a:prstGeom prst="ellips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34154" name="Line 10"/>
          <p:cNvSpPr>
            <a:spLocks noChangeShapeType="1"/>
          </p:cNvSpPr>
          <p:nvPr/>
        </p:nvSpPr>
        <p:spPr bwMode="auto">
          <a:xfrm flipH="1">
            <a:off x="1524000" y="3124200"/>
            <a:ext cx="685800" cy="3810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155" name="Line 11"/>
          <p:cNvSpPr>
            <a:spLocks noChangeShapeType="1"/>
          </p:cNvSpPr>
          <p:nvPr/>
        </p:nvSpPr>
        <p:spPr bwMode="auto">
          <a:xfrm>
            <a:off x="2667000" y="3124200"/>
            <a:ext cx="609600" cy="5334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1084" name="Oval 12"/>
          <p:cNvSpPr>
            <a:spLocks noChangeArrowheads="1"/>
          </p:cNvSpPr>
          <p:nvPr/>
        </p:nvSpPr>
        <p:spPr bwMode="auto">
          <a:xfrm>
            <a:off x="6324600" y="25908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31085" name="Line 13"/>
          <p:cNvSpPr>
            <a:spLocks noChangeShapeType="1"/>
          </p:cNvSpPr>
          <p:nvPr/>
        </p:nvSpPr>
        <p:spPr bwMode="auto">
          <a:xfrm flipH="1">
            <a:off x="5943600" y="3124200"/>
            <a:ext cx="4572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158" name="Line 14"/>
          <p:cNvSpPr>
            <a:spLocks noChangeShapeType="1"/>
          </p:cNvSpPr>
          <p:nvPr/>
        </p:nvSpPr>
        <p:spPr bwMode="auto">
          <a:xfrm>
            <a:off x="6858000" y="3124200"/>
            <a:ext cx="381000" cy="4572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159" name="Text Box 15"/>
          <p:cNvSpPr txBox="1">
            <a:spLocks noChangeArrowheads="1"/>
          </p:cNvSpPr>
          <p:nvPr/>
        </p:nvSpPr>
        <p:spPr bwMode="auto">
          <a:xfrm>
            <a:off x="1066800" y="3581400"/>
            <a:ext cx="609600" cy="457200"/>
          </a:xfrm>
          <a:prstGeom prst="rect">
            <a:avLst/>
          </a:prstGeom>
          <a:noFill/>
          <a:ln w="9525">
            <a:solidFill>
              <a:schemeClr val="tx2">
                <a:lumMod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AU" altLang="ja-JP">
                <a:solidFill>
                  <a:srgbClr val="090409"/>
                </a:solidFill>
              </a:rPr>
              <a:t>20</a:t>
            </a:r>
          </a:p>
        </p:txBody>
      </p:sp>
      <p:sp>
        <p:nvSpPr>
          <p:cNvPr id="134160" name="Oval 16"/>
          <p:cNvSpPr>
            <a:spLocks noChangeArrowheads="1"/>
          </p:cNvSpPr>
          <p:nvPr/>
        </p:nvSpPr>
        <p:spPr bwMode="auto">
          <a:xfrm>
            <a:off x="1066800" y="3505200"/>
            <a:ext cx="609600" cy="609600"/>
          </a:xfrm>
          <a:prstGeom prst="ellips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34161" name="Line 17"/>
          <p:cNvSpPr>
            <a:spLocks noChangeShapeType="1"/>
          </p:cNvSpPr>
          <p:nvPr/>
        </p:nvSpPr>
        <p:spPr bwMode="auto">
          <a:xfrm flipH="1">
            <a:off x="762000" y="4038600"/>
            <a:ext cx="381000" cy="4572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162" name="Line 18"/>
          <p:cNvSpPr>
            <a:spLocks noChangeShapeType="1"/>
          </p:cNvSpPr>
          <p:nvPr/>
        </p:nvSpPr>
        <p:spPr bwMode="auto">
          <a:xfrm>
            <a:off x="1524000" y="4114800"/>
            <a:ext cx="304800" cy="4572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163" name="Text Box 19"/>
          <p:cNvSpPr txBox="1">
            <a:spLocks noChangeArrowheads="1"/>
          </p:cNvSpPr>
          <p:nvPr/>
        </p:nvSpPr>
        <p:spPr bwMode="auto">
          <a:xfrm>
            <a:off x="3200400" y="3657600"/>
            <a:ext cx="609600" cy="457200"/>
          </a:xfrm>
          <a:prstGeom prst="rect">
            <a:avLst/>
          </a:prstGeom>
          <a:noFill/>
          <a:ln w="9525">
            <a:solidFill>
              <a:schemeClr val="tx2">
                <a:lumMod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AU" altLang="ja-JP">
                <a:solidFill>
                  <a:srgbClr val="090409"/>
                </a:solidFill>
              </a:rPr>
              <a:t>40</a:t>
            </a:r>
          </a:p>
        </p:txBody>
      </p:sp>
      <p:sp>
        <p:nvSpPr>
          <p:cNvPr id="134164" name="Oval 20"/>
          <p:cNvSpPr>
            <a:spLocks noChangeArrowheads="1"/>
          </p:cNvSpPr>
          <p:nvPr/>
        </p:nvSpPr>
        <p:spPr bwMode="auto">
          <a:xfrm>
            <a:off x="3200400" y="3581400"/>
            <a:ext cx="609600" cy="609600"/>
          </a:xfrm>
          <a:prstGeom prst="ellips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34165" name="Line 21"/>
          <p:cNvSpPr>
            <a:spLocks noChangeShapeType="1"/>
          </p:cNvSpPr>
          <p:nvPr/>
        </p:nvSpPr>
        <p:spPr bwMode="auto">
          <a:xfrm flipH="1">
            <a:off x="3048000" y="4114800"/>
            <a:ext cx="228600" cy="4572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166" name="Line 22"/>
          <p:cNvSpPr>
            <a:spLocks noChangeShapeType="1"/>
          </p:cNvSpPr>
          <p:nvPr/>
        </p:nvSpPr>
        <p:spPr bwMode="auto">
          <a:xfrm>
            <a:off x="3733800" y="4114800"/>
            <a:ext cx="304800" cy="4572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1095" name="Text Box 23"/>
          <p:cNvSpPr txBox="1">
            <a:spLocks noChangeArrowheads="1"/>
          </p:cNvSpPr>
          <p:nvPr/>
        </p:nvSpPr>
        <p:spPr bwMode="auto">
          <a:xfrm>
            <a:off x="5486400" y="36576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56</a:t>
            </a:r>
          </a:p>
        </p:txBody>
      </p:sp>
      <p:sp>
        <p:nvSpPr>
          <p:cNvPr id="131096" name="Oval 24"/>
          <p:cNvSpPr>
            <a:spLocks noChangeArrowheads="1"/>
          </p:cNvSpPr>
          <p:nvPr/>
        </p:nvSpPr>
        <p:spPr bwMode="auto">
          <a:xfrm>
            <a:off x="5486400" y="35814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34169" name="Line 25"/>
          <p:cNvSpPr>
            <a:spLocks noChangeShapeType="1"/>
          </p:cNvSpPr>
          <p:nvPr/>
        </p:nvSpPr>
        <p:spPr bwMode="auto">
          <a:xfrm flipH="1">
            <a:off x="5105400" y="4114800"/>
            <a:ext cx="457200" cy="4572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1098" name="Line 26"/>
          <p:cNvSpPr>
            <a:spLocks noChangeShapeType="1"/>
          </p:cNvSpPr>
          <p:nvPr/>
        </p:nvSpPr>
        <p:spPr bwMode="auto">
          <a:xfrm>
            <a:off x="6019800" y="4114800"/>
            <a:ext cx="3048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171" name="Text Box 27"/>
          <p:cNvSpPr txBox="1">
            <a:spLocks noChangeArrowheads="1"/>
          </p:cNvSpPr>
          <p:nvPr/>
        </p:nvSpPr>
        <p:spPr bwMode="auto">
          <a:xfrm>
            <a:off x="1600200" y="4648200"/>
            <a:ext cx="609600" cy="457200"/>
          </a:xfrm>
          <a:prstGeom prst="rect">
            <a:avLst/>
          </a:prstGeom>
          <a:noFill/>
          <a:ln w="9525">
            <a:solidFill>
              <a:schemeClr val="tx2">
                <a:lumMod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AU" altLang="ja-JP">
                <a:solidFill>
                  <a:srgbClr val="090409"/>
                </a:solidFill>
              </a:rPr>
              <a:t>28</a:t>
            </a:r>
          </a:p>
        </p:txBody>
      </p:sp>
      <p:sp>
        <p:nvSpPr>
          <p:cNvPr id="134172" name="Oval 28"/>
          <p:cNvSpPr>
            <a:spLocks noChangeArrowheads="1"/>
          </p:cNvSpPr>
          <p:nvPr/>
        </p:nvSpPr>
        <p:spPr bwMode="auto">
          <a:xfrm>
            <a:off x="1600200" y="4572000"/>
            <a:ext cx="609600" cy="609600"/>
          </a:xfrm>
          <a:prstGeom prst="ellips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34173" name="Line 29"/>
          <p:cNvSpPr>
            <a:spLocks noChangeShapeType="1"/>
          </p:cNvSpPr>
          <p:nvPr/>
        </p:nvSpPr>
        <p:spPr bwMode="auto">
          <a:xfrm flipH="1">
            <a:off x="1600200" y="5181600"/>
            <a:ext cx="152400" cy="3810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174" name="Line 30"/>
          <p:cNvSpPr>
            <a:spLocks noChangeShapeType="1"/>
          </p:cNvSpPr>
          <p:nvPr/>
        </p:nvSpPr>
        <p:spPr bwMode="auto">
          <a:xfrm>
            <a:off x="2057400" y="5181600"/>
            <a:ext cx="152400" cy="3810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175" name="Text Box 31"/>
          <p:cNvSpPr txBox="1">
            <a:spLocks noChangeArrowheads="1"/>
          </p:cNvSpPr>
          <p:nvPr/>
        </p:nvSpPr>
        <p:spPr bwMode="auto">
          <a:xfrm>
            <a:off x="2819400" y="4648200"/>
            <a:ext cx="609600" cy="457200"/>
          </a:xfrm>
          <a:prstGeom prst="rect">
            <a:avLst/>
          </a:prstGeom>
          <a:noFill/>
          <a:ln w="9525">
            <a:solidFill>
              <a:schemeClr val="tx2">
                <a:lumMod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AU" altLang="ja-JP">
                <a:solidFill>
                  <a:srgbClr val="090409"/>
                </a:solidFill>
              </a:rPr>
              <a:t>33</a:t>
            </a:r>
          </a:p>
        </p:txBody>
      </p:sp>
      <p:sp>
        <p:nvSpPr>
          <p:cNvPr id="134176" name="Oval 32"/>
          <p:cNvSpPr>
            <a:spLocks noChangeArrowheads="1"/>
          </p:cNvSpPr>
          <p:nvPr/>
        </p:nvSpPr>
        <p:spPr bwMode="auto">
          <a:xfrm>
            <a:off x="2819400" y="4572000"/>
            <a:ext cx="609600" cy="609600"/>
          </a:xfrm>
          <a:prstGeom prst="ellips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34177" name="Line 33"/>
          <p:cNvSpPr>
            <a:spLocks noChangeShapeType="1"/>
          </p:cNvSpPr>
          <p:nvPr/>
        </p:nvSpPr>
        <p:spPr bwMode="auto">
          <a:xfrm flipH="1">
            <a:off x="2895600" y="5181600"/>
            <a:ext cx="152400" cy="3810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178" name="Line 34"/>
          <p:cNvSpPr>
            <a:spLocks noChangeShapeType="1"/>
          </p:cNvSpPr>
          <p:nvPr/>
        </p:nvSpPr>
        <p:spPr bwMode="auto">
          <a:xfrm>
            <a:off x="3276600" y="5181600"/>
            <a:ext cx="152400" cy="3810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179" name="Text Box 35"/>
          <p:cNvSpPr txBox="1">
            <a:spLocks noChangeArrowheads="1"/>
          </p:cNvSpPr>
          <p:nvPr/>
        </p:nvSpPr>
        <p:spPr bwMode="auto">
          <a:xfrm>
            <a:off x="4800600" y="4648200"/>
            <a:ext cx="609600" cy="457200"/>
          </a:xfrm>
          <a:prstGeom prst="rect">
            <a:avLst/>
          </a:prstGeom>
          <a:noFill/>
          <a:ln w="9525">
            <a:solidFill>
              <a:schemeClr val="tx2">
                <a:lumMod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AU" altLang="ja-JP">
                <a:solidFill>
                  <a:srgbClr val="090409"/>
                </a:solidFill>
              </a:rPr>
              <a:t>47</a:t>
            </a:r>
          </a:p>
        </p:txBody>
      </p:sp>
      <p:sp>
        <p:nvSpPr>
          <p:cNvPr id="134180" name="Oval 36"/>
          <p:cNvSpPr>
            <a:spLocks noChangeArrowheads="1"/>
          </p:cNvSpPr>
          <p:nvPr/>
        </p:nvSpPr>
        <p:spPr bwMode="auto">
          <a:xfrm>
            <a:off x="4800600" y="4572000"/>
            <a:ext cx="609600" cy="609600"/>
          </a:xfrm>
          <a:prstGeom prst="ellips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34181" name="Line 37"/>
          <p:cNvSpPr>
            <a:spLocks noChangeShapeType="1"/>
          </p:cNvSpPr>
          <p:nvPr/>
        </p:nvSpPr>
        <p:spPr bwMode="auto">
          <a:xfrm flipH="1">
            <a:off x="4876800" y="5181600"/>
            <a:ext cx="152400" cy="3810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182" name="Line 38"/>
          <p:cNvSpPr>
            <a:spLocks noChangeShapeType="1"/>
          </p:cNvSpPr>
          <p:nvPr/>
        </p:nvSpPr>
        <p:spPr bwMode="auto">
          <a:xfrm>
            <a:off x="5257800" y="5181600"/>
            <a:ext cx="152400" cy="3810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1111" name="Text Box 39"/>
          <p:cNvSpPr txBox="1">
            <a:spLocks noChangeArrowheads="1"/>
          </p:cNvSpPr>
          <p:nvPr/>
        </p:nvSpPr>
        <p:spPr bwMode="auto">
          <a:xfrm>
            <a:off x="6096000" y="46482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59</a:t>
            </a:r>
          </a:p>
        </p:txBody>
      </p:sp>
      <p:sp>
        <p:nvSpPr>
          <p:cNvPr id="131112" name="Oval 40"/>
          <p:cNvSpPr>
            <a:spLocks noChangeArrowheads="1"/>
          </p:cNvSpPr>
          <p:nvPr/>
        </p:nvSpPr>
        <p:spPr bwMode="auto">
          <a:xfrm>
            <a:off x="6096000" y="45720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34185" name="Line 41"/>
          <p:cNvSpPr>
            <a:spLocks noChangeShapeType="1"/>
          </p:cNvSpPr>
          <p:nvPr/>
        </p:nvSpPr>
        <p:spPr bwMode="auto">
          <a:xfrm flipH="1">
            <a:off x="6172200" y="5181600"/>
            <a:ext cx="152400" cy="381000"/>
          </a:xfrm>
          <a:prstGeom prst="line">
            <a:avLst/>
          </a:prstGeom>
          <a:noFill/>
          <a:ln w="28575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1114" name="Line 42"/>
          <p:cNvSpPr>
            <a:spLocks noChangeShapeType="1"/>
          </p:cNvSpPr>
          <p:nvPr/>
        </p:nvSpPr>
        <p:spPr bwMode="auto">
          <a:xfrm>
            <a:off x="6553200" y="51816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187" name="Text Box 43"/>
          <p:cNvSpPr txBox="1">
            <a:spLocks noChangeArrowheads="1"/>
          </p:cNvSpPr>
          <p:nvPr/>
        </p:nvSpPr>
        <p:spPr bwMode="auto">
          <a:xfrm>
            <a:off x="7086600" y="3657600"/>
            <a:ext cx="609600" cy="457200"/>
          </a:xfrm>
          <a:prstGeom prst="rect">
            <a:avLst/>
          </a:prstGeom>
          <a:noFill/>
          <a:ln w="9525">
            <a:solidFill>
              <a:schemeClr val="tx2">
                <a:lumMod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AU" altLang="ja-JP">
                <a:solidFill>
                  <a:srgbClr val="090409"/>
                </a:solidFill>
              </a:rPr>
              <a:t>89</a:t>
            </a:r>
          </a:p>
        </p:txBody>
      </p:sp>
      <p:sp>
        <p:nvSpPr>
          <p:cNvPr id="134188" name="Oval 44"/>
          <p:cNvSpPr>
            <a:spLocks noChangeArrowheads="1"/>
          </p:cNvSpPr>
          <p:nvPr/>
        </p:nvSpPr>
        <p:spPr bwMode="auto">
          <a:xfrm>
            <a:off x="7086600" y="3581400"/>
            <a:ext cx="609600" cy="609600"/>
          </a:xfrm>
          <a:prstGeom prst="ellips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34189" name="Line 45"/>
          <p:cNvSpPr>
            <a:spLocks noChangeShapeType="1"/>
          </p:cNvSpPr>
          <p:nvPr/>
        </p:nvSpPr>
        <p:spPr bwMode="auto">
          <a:xfrm flipH="1">
            <a:off x="7162800" y="4191000"/>
            <a:ext cx="152400" cy="3810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190" name="Line 46"/>
          <p:cNvSpPr>
            <a:spLocks noChangeShapeType="1"/>
          </p:cNvSpPr>
          <p:nvPr/>
        </p:nvSpPr>
        <p:spPr bwMode="auto">
          <a:xfrm>
            <a:off x="7543800" y="4191000"/>
            <a:ext cx="152400" cy="3810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191" name="Line 47"/>
          <p:cNvSpPr>
            <a:spLocks noChangeShapeType="1"/>
          </p:cNvSpPr>
          <p:nvPr/>
        </p:nvSpPr>
        <p:spPr bwMode="auto">
          <a:xfrm>
            <a:off x="685800" y="4419600"/>
            <a:ext cx="152400" cy="1524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192" name="Line 48"/>
          <p:cNvSpPr>
            <a:spLocks noChangeShapeType="1"/>
          </p:cNvSpPr>
          <p:nvPr/>
        </p:nvSpPr>
        <p:spPr bwMode="auto">
          <a:xfrm>
            <a:off x="1524000" y="5486400"/>
            <a:ext cx="152400" cy="1524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193" name="Line 49"/>
          <p:cNvSpPr>
            <a:spLocks noChangeShapeType="1"/>
          </p:cNvSpPr>
          <p:nvPr/>
        </p:nvSpPr>
        <p:spPr bwMode="auto">
          <a:xfrm>
            <a:off x="2819400" y="5486400"/>
            <a:ext cx="152400" cy="1524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194" name="Line 50"/>
          <p:cNvSpPr>
            <a:spLocks noChangeShapeType="1"/>
          </p:cNvSpPr>
          <p:nvPr/>
        </p:nvSpPr>
        <p:spPr bwMode="auto">
          <a:xfrm>
            <a:off x="4800600" y="5486400"/>
            <a:ext cx="152400" cy="1524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195" name="Line 51"/>
          <p:cNvSpPr>
            <a:spLocks noChangeShapeType="1"/>
          </p:cNvSpPr>
          <p:nvPr/>
        </p:nvSpPr>
        <p:spPr bwMode="auto">
          <a:xfrm>
            <a:off x="7086600" y="4495800"/>
            <a:ext cx="152400" cy="1524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196" name="Line 52"/>
          <p:cNvSpPr>
            <a:spLocks noChangeShapeType="1"/>
          </p:cNvSpPr>
          <p:nvPr/>
        </p:nvSpPr>
        <p:spPr bwMode="auto">
          <a:xfrm flipV="1">
            <a:off x="3962400" y="4495800"/>
            <a:ext cx="152400" cy="1524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197" name="Line 53"/>
          <p:cNvSpPr>
            <a:spLocks noChangeShapeType="1"/>
          </p:cNvSpPr>
          <p:nvPr/>
        </p:nvSpPr>
        <p:spPr bwMode="auto">
          <a:xfrm flipV="1">
            <a:off x="2133600" y="5486400"/>
            <a:ext cx="152400" cy="1524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198" name="Line 54"/>
          <p:cNvSpPr>
            <a:spLocks noChangeShapeType="1"/>
          </p:cNvSpPr>
          <p:nvPr/>
        </p:nvSpPr>
        <p:spPr bwMode="auto">
          <a:xfrm flipV="1">
            <a:off x="3352800" y="5486400"/>
            <a:ext cx="152400" cy="1524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199" name="Line 55"/>
          <p:cNvSpPr>
            <a:spLocks noChangeShapeType="1"/>
          </p:cNvSpPr>
          <p:nvPr/>
        </p:nvSpPr>
        <p:spPr bwMode="auto">
          <a:xfrm flipV="1">
            <a:off x="5334000" y="5486400"/>
            <a:ext cx="152400" cy="1524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1128" name="Line 56"/>
          <p:cNvSpPr>
            <a:spLocks noChangeShapeType="1"/>
          </p:cNvSpPr>
          <p:nvPr/>
        </p:nvSpPr>
        <p:spPr bwMode="auto">
          <a:xfrm flipV="1">
            <a:off x="6629400" y="54864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4201" name="Line 57"/>
          <p:cNvSpPr>
            <a:spLocks noChangeShapeType="1"/>
          </p:cNvSpPr>
          <p:nvPr/>
        </p:nvSpPr>
        <p:spPr bwMode="auto">
          <a:xfrm flipV="1">
            <a:off x="7620000" y="4495800"/>
            <a:ext cx="152400" cy="152400"/>
          </a:xfrm>
          <a:prstGeom prst="line">
            <a:avLst/>
          </a:prstGeom>
          <a:noFill/>
          <a:ln w="25400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1130" name="Oval 58"/>
          <p:cNvSpPr>
            <a:spLocks noChangeArrowheads="1"/>
          </p:cNvSpPr>
          <p:nvPr/>
        </p:nvSpPr>
        <p:spPr bwMode="auto">
          <a:xfrm>
            <a:off x="2362200" y="1219200"/>
            <a:ext cx="609600" cy="609600"/>
          </a:xfrm>
          <a:prstGeom prst="ellipse">
            <a:avLst/>
          </a:prstGeom>
          <a:solidFill>
            <a:srgbClr val="CC0000"/>
          </a:solidFill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31131" name="Text Box 59"/>
          <p:cNvSpPr txBox="1">
            <a:spLocks noChangeArrowheads="1"/>
          </p:cNvSpPr>
          <p:nvPr/>
        </p:nvSpPr>
        <p:spPr bwMode="auto">
          <a:xfrm>
            <a:off x="381000" y="1219200"/>
            <a:ext cx="3962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altLang="ja-JP" sz="2800" b="1" i="1" u="sng">
                <a:solidFill>
                  <a:schemeClr val="accent1"/>
                </a:solidFill>
              </a:rPr>
              <a:t>Example:</a:t>
            </a:r>
            <a:endParaRPr lang="en-AU" altLang="ja-JP" sz="2800" b="1" i="1" u="sng">
              <a:solidFill>
                <a:schemeClr val="tx2"/>
              </a:solidFill>
            </a:endParaRPr>
          </a:p>
        </p:txBody>
      </p:sp>
      <p:sp>
        <p:nvSpPr>
          <p:cNvPr id="131132" name="Text Box 60"/>
          <p:cNvSpPr txBox="1">
            <a:spLocks noChangeArrowheads="1"/>
          </p:cNvSpPr>
          <p:nvPr/>
        </p:nvSpPr>
        <p:spPr bwMode="auto">
          <a:xfrm>
            <a:off x="2362200" y="1295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chemeClr val="bg1"/>
                </a:solidFill>
              </a:rPr>
              <a:t>61</a:t>
            </a:r>
          </a:p>
        </p:txBody>
      </p:sp>
      <p:sp>
        <p:nvSpPr>
          <p:cNvPr id="811069" name="Oval 61"/>
          <p:cNvSpPr>
            <a:spLocks noChangeArrowheads="1"/>
          </p:cNvSpPr>
          <p:nvPr/>
        </p:nvSpPr>
        <p:spPr bwMode="auto">
          <a:xfrm>
            <a:off x="4267200" y="1828800"/>
            <a:ext cx="609600" cy="609600"/>
          </a:xfrm>
          <a:prstGeom prst="ellipse">
            <a:avLst/>
          </a:prstGeom>
          <a:noFill/>
          <a:ln w="57150">
            <a:solidFill>
              <a:srgbClr val="CC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811070" name="Line 62"/>
          <p:cNvSpPr>
            <a:spLocks noChangeShapeType="1"/>
          </p:cNvSpPr>
          <p:nvPr/>
        </p:nvSpPr>
        <p:spPr bwMode="auto">
          <a:xfrm>
            <a:off x="4800600" y="2362200"/>
            <a:ext cx="1524000" cy="3810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1071" name="Oval 63"/>
          <p:cNvSpPr>
            <a:spLocks noChangeArrowheads="1"/>
          </p:cNvSpPr>
          <p:nvPr/>
        </p:nvSpPr>
        <p:spPr bwMode="auto">
          <a:xfrm>
            <a:off x="6324600" y="2590800"/>
            <a:ext cx="609600" cy="609600"/>
          </a:xfrm>
          <a:prstGeom prst="ellipse">
            <a:avLst/>
          </a:prstGeom>
          <a:noFill/>
          <a:ln w="57150">
            <a:solidFill>
              <a:srgbClr val="CC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811072" name="Line 64"/>
          <p:cNvSpPr>
            <a:spLocks noChangeShapeType="1"/>
          </p:cNvSpPr>
          <p:nvPr/>
        </p:nvSpPr>
        <p:spPr bwMode="auto">
          <a:xfrm flipH="1">
            <a:off x="5943600" y="3124200"/>
            <a:ext cx="457200" cy="4572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1073" name="Oval 65"/>
          <p:cNvSpPr>
            <a:spLocks noChangeArrowheads="1"/>
          </p:cNvSpPr>
          <p:nvPr/>
        </p:nvSpPr>
        <p:spPr bwMode="auto">
          <a:xfrm>
            <a:off x="5486400" y="3581400"/>
            <a:ext cx="609600" cy="609600"/>
          </a:xfrm>
          <a:prstGeom prst="ellipse">
            <a:avLst/>
          </a:prstGeom>
          <a:noFill/>
          <a:ln w="57150">
            <a:solidFill>
              <a:srgbClr val="CC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811074" name="Line 66"/>
          <p:cNvSpPr>
            <a:spLocks noChangeShapeType="1"/>
          </p:cNvSpPr>
          <p:nvPr/>
        </p:nvSpPr>
        <p:spPr bwMode="auto">
          <a:xfrm>
            <a:off x="6019800" y="4114800"/>
            <a:ext cx="304800" cy="4572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1075" name="Oval 67"/>
          <p:cNvSpPr>
            <a:spLocks noChangeArrowheads="1"/>
          </p:cNvSpPr>
          <p:nvPr/>
        </p:nvSpPr>
        <p:spPr bwMode="auto">
          <a:xfrm>
            <a:off x="6096000" y="4572000"/>
            <a:ext cx="609600" cy="609600"/>
          </a:xfrm>
          <a:prstGeom prst="ellipse">
            <a:avLst/>
          </a:prstGeom>
          <a:noFill/>
          <a:ln w="57150">
            <a:solidFill>
              <a:srgbClr val="CC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34212" name="Oval 68"/>
          <p:cNvSpPr>
            <a:spLocks noChangeArrowheads="1"/>
          </p:cNvSpPr>
          <p:nvPr/>
        </p:nvSpPr>
        <p:spPr bwMode="auto">
          <a:xfrm>
            <a:off x="5638800" y="5410200"/>
            <a:ext cx="609600" cy="609600"/>
          </a:xfrm>
          <a:prstGeom prst="ellipse">
            <a:avLst/>
          </a:prstGeom>
          <a:noFill/>
          <a:ln w="28575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34213" name="Text Box 69"/>
          <p:cNvSpPr txBox="1">
            <a:spLocks noChangeArrowheads="1"/>
          </p:cNvSpPr>
          <p:nvPr/>
        </p:nvSpPr>
        <p:spPr bwMode="auto">
          <a:xfrm>
            <a:off x="5638800" y="5486400"/>
            <a:ext cx="609600" cy="457200"/>
          </a:xfrm>
          <a:prstGeom prst="rect">
            <a:avLst/>
          </a:prstGeom>
          <a:noFill/>
          <a:ln w="9525">
            <a:solidFill>
              <a:schemeClr val="tx2">
                <a:lumMod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AU" altLang="ja-JP">
                <a:solidFill>
                  <a:srgbClr val="090409"/>
                </a:solidFill>
              </a:rPr>
              <a:t>57</a:t>
            </a:r>
          </a:p>
        </p:txBody>
      </p:sp>
      <p:sp>
        <p:nvSpPr>
          <p:cNvPr id="134214" name="Line 70"/>
          <p:cNvSpPr>
            <a:spLocks noChangeShapeType="1"/>
          </p:cNvSpPr>
          <p:nvPr/>
        </p:nvSpPr>
        <p:spPr bwMode="auto">
          <a:xfrm flipH="1">
            <a:off x="5715000" y="6019800"/>
            <a:ext cx="152400" cy="381000"/>
          </a:xfrm>
          <a:prstGeom prst="line">
            <a:avLst/>
          </a:prstGeom>
          <a:noFill/>
          <a:ln w="28575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215" name="Line 71"/>
          <p:cNvSpPr>
            <a:spLocks noChangeShapeType="1"/>
          </p:cNvSpPr>
          <p:nvPr/>
        </p:nvSpPr>
        <p:spPr bwMode="auto">
          <a:xfrm>
            <a:off x="6096000" y="6019800"/>
            <a:ext cx="152400" cy="381000"/>
          </a:xfrm>
          <a:prstGeom prst="line">
            <a:avLst/>
          </a:prstGeom>
          <a:noFill/>
          <a:ln w="28575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216" name="Line 72"/>
          <p:cNvSpPr>
            <a:spLocks noChangeShapeType="1"/>
          </p:cNvSpPr>
          <p:nvPr/>
        </p:nvSpPr>
        <p:spPr bwMode="auto">
          <a:xfrm>
            <a:off x="5638800" y="6324600"/>
            <a:ext cx="152400" cy="152400"/>
          </a:xfrm>
          <a:prstGeom prst="line">
            <a:avLst/>
          </a:prstGeom>
          <a:noFill/>
          <a:ln w="28575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134217" name="Line 73"/>
          <p:cNvSpPr>
            <a:spLocks noChangeShapeType="1"/>
          </p:cNvSpPr>
          <p:nvPr/>
        </p:nvSpPr>
        <p:spPr bwMode="auto">
          <a:xfrm flipV="1">
            <a:off x="6172200" y="6324600"/>
            <a:ext cx="152400" cy="152400"/>
          </a:xfrm>
          <a:prstGeom prst="line">
            <a:avLst/>
          </a:prstGeom>
          <a:noFill/>
          <a:ln w="28575">
            <a:solidFill>
              <a:schemeClr val="tx2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811082" name="AutoShape 74"/>
          <p:cNvSpPr>
            <a:spLocks noChangeArrowheads="1"/>
          </p:cNvSpPr>
          <p:nvPr/>
        </p:nvSpPr>
        <p:spPr bwMode="auto">
          <a:xfrm>
            <a:off x="7391400" y="5486400"/>
            <a:ext cx="1524000" cy="838200"/>
          </a:xfrm>
          <a:prstGeom prst="wedgeRectCallout">
            <a:avLst>
              <a:gd name="adj1" fmla="val -87917"/>
              <a:gd name="adj2" fmla="val -33713"/>
            </a:avLst>
          </a:prstGeom>
          <a:solidFill>
            <a:srgbClr val="FF3300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AU" altLang="ja-JP" sz="2800" b="1" i="1">
                <a:solidFill>
                  <a:srgbClr val="090409"/>
                </a:solidFill>
              </a:rPr>
              <a:t> failed</a:t>
            </a:r>
          </a:p>
        </p:txBody>
      </p:sp>
      <p:grpSp>
        <p:nvGrpSpPr>
          <p:cNvPr id="2" name="Group 75"/>
          <p:cNvGrpSpPr>
            <a:grpSpLocks/>
          </p:cNvGrpSpPr>
          <p:nvPr/>
        </p:nvGrpSpPr>
        <p:grpSpPr bwMode="auto">
          <a:xfrm>
            <a:off x="6553200" y="5181600"/>
            <a:ext cx="228600" cy="457200"/>
            <a:chOff x="4224" y="3456"/>
            <a:chExt cx="144" cy="288"/>
          </a:xfrm>
        </p:grpSpPr>
        <p:sp>
          <p:nvSpPr>
            <p:cNvPr id="131148" name="Line 76"/>
            <p:cNvSpPr>
              <a:spLocks noChangeShapeType="1"/>
            </p:cNvSpPr>
            <p:nvPr/>
          </p:nvSpPr>
          <p:spPr bwMode="auto">
            <a:xfrm>
              <a:off x="4224" y="3456"/>
              <a:ext cx="96" cy="240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149" name="Line 77"/>
            <p:cNvSpPr>
              <a:spLocks noChangeShapeType="1"/>
            </p:cNvSpPr>
            <p:nvPr/>
          </p:nvSpPr>
          <p:spPr bwMode="auto">
            <a:xfrm flipV="1">
              <a:off x="4272" y="3648"/>
              <a:ext cx="96" cy="96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1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1069" grpId="0" animBg="1"/>
      <p:bldP spid="811070" grpId="0" animBg="1"/>
      <p:bldP spid="811071" grpId="0" animBg="1"/>
      <p:bldP spid="811072" grpId="0" animBg="1"/>
      <p:bldP spid="811073" grpId="0" animBg="1"/>
      <p:bldP spid="811074" grpId="0" animBg="1"/>
      <p:bldP spid="811075" grpId="0" animBg="1"/>
      <p:bldP spid="811082" grpId="0" animBg="1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ja-JP"/>
              <a:t>Traversal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419600"/>
          </a:xfrm>
        </p:spPr>
        <p:txBody>
          <a:bodyPr/>
          <a:lstStyle/>
          <a:p>
            <a:pPr eaLnBrk="1" hangingPunct="1"/>
            <a:r>
              <a:rPr lang="en-AU" altLang="ja-JP" b="1"/>
              <a:t>Systematic way of visiting all the nodes.</a:t>
            </a:r>
          </a:p>
          <a:p>
            <a:pPr eaLnBrk="1" hangingPunct="1"/>
            <a:r>
              <a:rPr lang="en-AU" altLang="ja-JP" b="1"/>
              <a:t>Methods:</a:t>
            </a:r>
          </a:p>
          <a:p>
            <a:pPr lvl="1" eaLnBrk="1" hangingPunct="1"/>
            <a:r>
              <a:rPr lang="en-AU" altLang="ja-JP" b="1"/>
              <a:t>Inorder</a:t>
            </a:r>
          </a:p>
          <a:p>
            <a:pPr lvl="1" eaLnBrk="1" hangingPunct="1"/>
            <a:r>
              <a:rPr lang="en-AU" altLang="ja-JP" b="1"/>
              <a:t>Postorder</a:t>
            </a:r>
          </a:p>
          <a:p>
            <a:pPr lvl="1" eaLnBrk="1" hangingPunct="1"/>
            <a:r>
              <a:rPr lang="en-AU" altLang="ja-JP" b="1"/>
              <a:t>Preorder</a:t>
            </a:r>
          </a:p>
          <a:p>
            <a:pPr eaLnBrk="1" hangingPunct="1"/>
            <a:r>
              <a:rPr lang="en-US" altLang="ja-JP" b="1">
                <a:ea typeface="ヒラギノ明朝 Pro W3" pitchFamily="1" charset="-128"/>
              </a:rPr>
              <a:t>They all traverse the </a:t>
            </a:r>
            <a:r>
              <a:rPr lang="en-US" altLang="ja-JP" b="1">
                <a:solidFill>
                  <a:srgbClr val="0000FF"/>
                </a:solidFill>
                <a:ea typeface="ヒラギノ明朝 Pro W3" pitchFamily="1" charset="-128"/>
              </a:rPr>
              <a:t>left subtree before the right subtree</a:t>
            </a:r>
            <a:r>
              <a:rPr lang="en-US" altLang="ja-JP" b="1">
                <a:ea typeface="ヒラギノ明朝 Pro W3" pitchFamily="1" charset="-128"/>
              </a:rPr>
              <a:t>.</a:t>
            </a:r>
          </a:p>
          <a:p>
            <a:pPr eaLnBrk="1" hangingPunct="1"/>
            <a:r>
              <a:rPr lang="en-US" altLang="ja-JP" b="1">
                <a:ea typeface="ヒラギノ明朝 Pro W3" pitchFamily="1" charset="-128"/>
              </a:rPr>
              <a:t>The name of the traversal method depends on </a:t>
            </a:r>
            <a:r>
              <a:rPr lang="en-US" altLang="ja-JP" b="1">
                <a:solidFill>
                  <a:srgbClr val="0000FF"/>
                </a:solidFill>
                <a:ea typeface="ヒラギノ明朝 Pro W3" pitchFamily="1" charset="-128"/>
              </a:rPr>
              <a:t>when the node is visited.</a:t>
            </a:r>
            <a:endParaRPr lang="en-AU" altLang="ja-JP"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170" name="Group 3"/>
          <p:cNvGrpSpPr>
            <a:grpSpLocks/>
          </p:cNvGrpSpPr>
          <p:nvPr/>
        </p:nvGrpSpPr>
        <p:grpSpPr bwMode="auto">
          <a:xfrm>
            <a:off x="2743200" y="3621088"/>
            <a:ext cx="3962400" cy="1585912"/>
            <a:chOff x="1728" y="864"/>
            <a:chExt cx="2496" cy="999"/>
          </a:xfrm>
        </p:grpSpPr>
        <p:grpSp>
          <p:nvGrpSpPr>
            <p:cNvPr id="135176" name="Group 4"/>
            <p:cNvGrpSpPr>
              <a:grpSpLocks/>
            </p:cNvGrpSpPr>
            <p:nvPr/>
          </p:nvGrpSpPr>
          <p:grpSpPr bwMode="auto">
            <a:xfrm>
              <a:off x="3744" y="1536"/>
              <a:ext cx="240" cy="291"/>
              <a:chOff x="4176" y="1104"/>
              <a:chExt cx="240" cy="291"/>
            </a:xfrm>
          </p:grpSpPr>
          <p:sp>
            <p:nvSpPr>
              <p:cNvPr id="135188" name="Oval 5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 b="1">
                  <a:solidFill>
                    <a:srgbClr val="090409"/>
                  </a:solidFill>
                </a:endParaRPr>
              </a:p>
            </p:txBody>
          </p:sp>
          <p:sp>
            <p:nvSpPr>
              <p:cNvPr id="135189" name="Text Box 6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 b="1">
                  <a:solidFill>
                    <a:srgbClr val="090409"/>
                  </a:solidFill>
                </a:endParaRPr>
              </a:p>
            </p:txBody>
          </p:sp>
        </p:grpSp>
        <p:grpSp>
          <p:nvGrpSpPr>
            <p:cNvPr id="135177" name="Group 7"/>
            <p:cNvGrpSpPr>
              <a:grpSpLocks/>
            </p:cNvGrpSpPr>
            <p:nvPr/>
          </p:nvGrpSpPr>
          <p:grpSpPr bwMode="auto">
            <a:xfrm>
              <a:off x="1728" y="1536"/>
              <a:ext cx="240" cy="291"/>
              <a:chOff x="4176" y="1104"/>
              <a:chExt cx="240" cy="291"/>
            </a:xfrm>
          </p:grpSpPr>
          <p:sp>
            <p:nvSpPr>
              <p:cNvPr id="135186" name="Oval 8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 b="1">
                  <a:solidFill>
                    <a:srgbClr val="090409"/>
                  </a:solidFill>
                </a:endParaRPr>
              </a:p>
            </p:txBody>
          </p:sp>
          <p:sp>
            <p:nvSpPr>
              <p:cNvPr id="135187" name="Text Box 9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 b="1">
                  <a:solidFill>
                    <a:srgbClr val="090409"/>
                  </a:solidFill>
                </a:endParaRPr>
              </a:p>
            </p:txBody>
          </p:sp>
        </p:grpSp>
        <p:grpSp>
          <p:nvGrpSpPr>
            <p:cNvPr id="135178" name="Group 10"/>
            <p:cNvGrpSpPr>
              <a:grpSpLocks/>
            </p:cNvGrpSpPr>
            <p:nvPr/>
          </p:nvGrpSpPr>
          <p:grpSpPr bwMode="auto">
            <a:xfrm>
              <a:off x="2784" y="864"/>
              <a:ext cx="240" cy="291"/>
              <a:chOff x="4176" y="1104"/>
              <a:chExt cx="240" cy="291"/>
            </a:xfrm>
          </p:grpSpPr>
          <p:sp>
            <p:nvSpPr>
              <p:cNvPr id="135184" name="Oval 11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 b="1">
                  <a:solidFill>
                    <a:srgbClr val="090409"/>
                  </a:solidFill>
                </a:endParaRPr>
              </a:p>
            </p:txBody>
          </p:sp>
          <p:sp>
            <p:nvSpPr>
              <p:cNvPr id="135185" name="Text Box 12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2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 b="1">
                  <a:solidFill>
                    <a:srgbClr val="090409"/>
                  </a:solidFill>
                </a:endParaRPr>
              </a:p>
            </p:txBody>
          </p:sp>
        </p:grpSp>
        <p:sp>
          <p:nvSpPr>
            <p:cNvPr id="135179" name="Line 13"/>
            <p:cNvSpPr>
              <a:spLocks noChangeShapeType="1"/>
            </p:cNvSpPr>
            <p:nvPr/>
          </p:nvSpPr>
          <p:spPr bwMode="auto">
            <a:xfrm flipH="1">
              <a:off x="1920" y="1056"/>
              <a:ext cx="86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180" name="Line 14"/>
            <p:cNvSpPr>
              <a:spLocks noChangeShapeType="1"/>
            </p:cNvSpPr>
            <p:nvPr/>
          </p:nvSpPr>
          <p:spPr bwMode="auto">
            <a:xfrm>
              <a:off x="2976" y="1104"/>
              <a:ext cx="81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181" name="Text Box 15"/>
            <p:cNvSpPr txBox="1">
              <a:spLocks noChangeArrowheads="1"/>
            </p:cNvSpPr>
            <p:nvPr/>
          </p:nvSpPr>
          <p:spPr bwMode="auto">
            <a:xfrm>
              <a:off x="2784" y="864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 b="1">
                  <a:solidFill>
                    <a:srgbClr val="090409"/>
                  </a:solidFill>
                </a:rPr>
                <a:t>a</a:t>
              </a:r>
            </a:p>
          </p:txBody>
        </p:sp>
        <p:sp>
          <p:nvSpPr>
            <p:cNvPr id="135182" name="Text Box 16"/>
            <p:cNvSpPr txBox="1">
              <a:spLocks noChangeArrowheads="1"/>
            </p:cNvSpPr>
            <p:nvPr/>
          </p:nvSpPr>
          <p:spPr bwMode="auto">
            <a:xfrm>
              <a:off x="1728" y="1536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 b="1">
                  <a:solidFill>
                    <a:srgbClr val="090409"/>
                  </a:solidFill>
                </a:rPr>
                <a:t>b</a:t>
              </a:r>
            </a:p>
          </p:txBody>
        </p:sp>
        <p:sp>
          <p:nvSpPr>
            <p:cNvPr id="135183" name="Text Box 17"/>
            <p:cNvSpPr txBox="1">
              <a:spLocks noChangeArrowheads="1"/>
            </p:cNvSpPr>
            <p:nvPr/>
          </p:nvSpPr>
          <p:spPr bwMode="auto">
            <a:xfrm>
              <a:off x="3744" y="1536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 b="1">
                  <a:solidFill>
                    <a:srgbClr val="090409"/>
                  </a:solidFill>
                </a:rPr>
                <a:t>c</a:t>
              </a:r>
            </a:p>
          </p:txBody>
        </p:sp>
      </p:grpSp>
      <p:sp>
        <p:nvSpPr>
          <p:cNvPr id="236562" name="Text Box 18"/>
          <p:cNvSpPr txBox="1">
            <a:spLocks noChangeArrowheads="1"/>
          </p:cNvSpPr>
          <p:nvPr/>
        </p:nvSpPr>
        <p:spPr bwMode="auto">
          <a:xfrm>
            <a:off x="3886200" y="5297488"/>
            <a:ext cx="1295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600" b="1">
                <a:solidFill>
                  <a:srgbClr val="090409"/>
                </a:solidFill>
              </a:rPr>
              <a:t>b</a:t>
            </a:r>
          </a:p>
        </p:txBody>
      </p:sp>
      <p:sp>
        <p:nvSpPr>
          <p:cNvPr id="236563" name="Text Box 19"/>
          <p:cNvSpPr txBox="1">
            <a:spLocks noChangeArrowheads="1"/>
          </p:cNvSpPr>
          <p:nvPr/>
        </p:nvSpPr>
        <p:spPr bwMode="auto">
          <a:xfrm>
            <a:off x="4191000" y="5297488"/>
            <a:ext cx="1295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600" b="1">
                <a:solidFill>
                  <a:srgbClr val="090409"/>
                </a:solidFill>
              </a:rPr>
              <a:t> a</a:t>
            </a:r>
          </a:p>
        </p:txBody>
      </p:sp>
      <p:sp>
        <p:nvSpPr>
          <p:cNvPr id="236564" name="Text Box 20"/>
          <p:cNvSpPr txBox="1">
            <a:spLocks noChangeArrowheads="1"/>
          </p:cNvSpPr>
          <p:nvPr/>
        </p:nvSpPr>
        <p:spPr bwMode="auto">
          <a:xfrm>
            <a:off x="4495800" y="5297488"/>
            <a:ext cx="129540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600" b="1">
                <a:solidFill>
                  <a:srgbClr val="090409"/>
                </a:solidFill>
              </a:rPr>
              <a:t>  c</a:t>
            </a:r>
          </a:p>
        </p:txBody>
      </p:sp>
      <p:sp>
        <p:nvSpPr>
          <p:cNvPr id="1351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686800" cy="13716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ja-JP" dirty="0" err="1">
                <a:ea typeface="ヒラギノ明朝 Pro W3" pitchFamily="1" charset="-128"/>
              </a:rPr>
              <a:t>Inorder</a:t>
            </a:r>
            <a:r>
              <a:rPr lang="en-US" altLang="ja-JP" dirty="0">
                <a:ea typeface="ヒラギノ明朝 Pro W3" pitchFamily="1" charset="-128"/>
              </a:rPr>
              <a:t> Traversal (</a:t>
            </a:r>
            <a:r>
              <a:rPr lang="en-US" altLang="ja-JP" dirty="0" err="1">
                <a:solidFill>
                  <a:srgbClr val="0000FF"/>
                </a:solidFill>
                <a:ea typeface="ヒラギノ明朝 Pro W3" pitchFamily="1" charset="-128"/>
              </a:rPr>
              <a:t>Lfet_</a:t>
            </a:r>
            <a:r>
              <a:rPr lang="en-US" altLang="ja-JP" dirty="0" err="1">
                <a:solidFill>
                  <a:srgbClr val="FF0000"/>
                </a:solidFill>
                <a:ea typeface="ヒラギノ明朝 Pro W3" pitchFamily="1" charset="-128"/>
              </a:rPr>
              <a:t>Node</a:t>
            </a:r>
            <a:r>
              <a:rPr lang="en-US" altLang="ja-JP" dirty="0" err="1">
                <a:solidFill>
                  <a:srgbClr val="0000FF"/>
                </a:solidFill>
                <a:ea typeface="ヒラギノ明朝 Pro W3" pitchFamily="1" charset="-128"/>
              </a:rPr>
              <a:t>_Right</a:t>
            </a:r>
            <a:r>
              <a:rPr lang="en-US" altLang="ja-JP" dirty="0">
                <a:ea typeface="ヒラギノ明朝 Pro W3" pitchFamily="1" charset="-128"/>
              </a:rPr>
              <a:t>)</a:t>
            </a:r>
          </a:p>
        </p:txBody>
      </p:sp>
      <p:sp>
        <p:nvSpPr>
          <p:cNvPr id="135175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457200" indent="-457200" eaLnBrk="1" hangingPunct="1">
              <a:spcBef>
                <a:spcPts val="2000"/>
              </a:spcBef>
              <a:buFont typeface="Wingdings" pitchFamily="2" charset="2"/>
              <a:buChar char=""/>
            </a:pPr>
            <a:r>
              <a:rPr kumimoji="1" lang="en-US" altLang="ja-JP" sz="2200">
                <a:latin typeface="Garamond" pitchFamily="18" charset="0"/>
                <a:ea typeface="ヒラギノ明朝 Pro W3" pitchFamily="1" charset="-128"/>
              </a:rPr>
              <a:t>Traverse the left subtree.</a:t>
            </a:r>
          </a:p>
          <a:p>
            <a:pPr marL="457200" indent="-457200" eaLnBrk="1" hangingPunct="1">
              <a:spcBef>
                <a:spcPts val="2000"/>
              </a:spcBef>
              <a:buFont typeface="Wingdings" pitchFamily="2" charset="2"/>
              <a:buChar char=""/>
            </a:pPr>
            <a:r>
              <a:rPr kumimoji="1" lang="en-US" altLang="ja-JP" sz="2200">
                <a:latin typeface="Garamond" pitchFamily="18" charset="0"/>
                <a:ea typeface="ヒラギノ明朝 Pro W3" pitchFamily="1" charset="-128"/>
              </a:rPr>
              <a:t>Visit the node.</a:t>
            </a:r>
          </a:p>
          <a:p>
            <a:pPr marL="457200" indent="-457200" eaLnBrk="1" hangingPunct="1">
              <a:spcBef>
                <a:spcPts val="2000"/>
              </a:spcBef>
              <a:buFont typeface="Wingdings" pitchFamily="2" charset="2"/>
              <a:buChar char=""/>
            </a:pPr>
            <a:r>
              <a:rPr kumimoji="1" lang="en-US" altLang="ja-JP" sz="2200">
                <a:latin typeface="Garamond" pitchFamily="18" charset="0"/>
                <a:ea typeface="ヒラギノ明朝 Pro W3" pitchFamily="1" charset="-128"/>
              </a:rPr>
              <a:t>Traverse the right subtree.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6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6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6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6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6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6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62" grpId="0" autoUpdateAnimBg="0"/>
      <p:bldP spid="236563" grpId="0" autoUpdateAnimBg="0"/>
      <p:bldP spid="23656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2E0C1-61B4-44B7-87C9-93469F406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Helvetica" charset="0"/>
              </a:rPr>
              <a:t>Tree Data Structures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D33C3-6C0B-49E9-AFAB-6D8105424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A tree is an acyclic graph or graph having no cycles.</a:t>
            </a:r>
          </a:p>
          <a:p>
            <a:pPr marL="0" indent="0">
              <a:buNone/>
            </a:pPr>
            <a:r>
              <a:rPr lang="en-US" sz="2800" dirty="0"/>
              <a:t>A tree is an abstract model of a hierarchical structure that consists of nodes with a parent-child relationship.</a:t>
            </a:r>
          </a:p>
          <a:p>
            <a:pPr marL="0" indent="0">
              <a:buNone/>
            </a:pPr>
            <a:r>
              <a:rPr lang="en-US" sz="2800" dirty="0"/>
              <a:t>• Tree is a sequence of nodes</a:t>
            </a:r>
          </a:p>
          <a:p>
            <a:pPr marL="0" indent="0">
              <a:buNone/>
            </a:pPr>
            <a:r>
              <a:rPr lang="en-US" sz="2800" dirty="0"/>
              <a:t>• There is a starting node known as a root node</a:t>
            </a:r>
          </a:p>
          <a:p>
            <a:pPr marL="0" indent="0">
              <a:buNone/>
            </a:pPr>
            <a:r>
              <a:rPr lang="en-US" sz="2800" dirty="0"/>
              <a:t>• Every node other than the root has a parent node.</a:t>
            </a:r>
          </a:p>
          <a:p>
            <a:pPr marL="0" indent="0">
              <a:buNone/>
            </a:pPr>
            <a:r>
              <a:rPr lang="en-US" sz="2800" dirty="0"/>
              <a:t>• Nodes may have any number of children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2D5983-2709-4566-9865-0F19AEDC2024}"/>
              </a:ext>
            </a:extLst>
          </p:cNvPr>
          <p:cNvSpPr/>
          <p:nvPr/>
        </p:nvSpPr>
        <p:spPr>
          <a:xfrm>
            <a:off x="723900" y="1167387"/>
            <a:ext cx="769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hierarchical</a:t>
            </a:r>
            <a:r>
              <a:rPr lang="en-US" dirty="0">
                <a:highlight>
                  <a:srgbClr val="FFFF00"/>
                </a:highlight>
              </a:rPr>
              <a:t> system or organization is one in which people have different ranks or positions, </a:t>
            </a:r>
            <a:r>
              <a:rPr lang="en-US" dirty="0">
                <a:highlight>
                  <a:srgbClr val="FFFF00"/>
                </a:highlight>
                <a:hlinkClick r:id="rId2" tooltip="Definition of depending"/>
              </a:rPr>
              <a:t>depending</a:t>
            </a:r>
            <a:r>
              <a:rPr lang="en-US" dirty="0">
                <a:highlight>
                  <a:srgbClr val="FFFF00"/>
                </a:highlight>
              </a:rPr>
              <a:t> on how important they 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7781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Inorder 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05000" y="1858963"/>
            <a:ext cx="5562600" cy="3322637"/>
            <a:chOff x="720" y="864"/>
            <a:chExt cx="3504" cy="2093"/>
          </a:xfrm>
        </p:grpSpPr>
        <p:grpSp>
          <p:nvGrpSpPr>
            <p:cNvPr id="136206" name="Group 4"/>
            <p:cNvGrpSpPr>
              <a:grpSpLocks/>
            </p:cNvGrpSpPr>
            <p:nvPr/>
          </p:nvGrpSpPr>
          <p:grpSpPr bwMode="auto">
            <a:xfrm>
              <a:off x="1008" y="2160"/>
              <a:ext cx="240" cy="365"/>
              <a:chOff x="4176" y="1104"/>
              <a:chExt cx="240" cy="365"/>
            </a:xfrm>
          </p:grpSpPr>
          <p:sp>
            <p:nvSpPr>
              <p:cNvPr id="136253" name="Oval 5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6254" name="Text Box 6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grpSp>
          <p:nvGrpSpPr>
            <p:cNvPr id="136207" name="Group 7"/>
            <p:cNvGrpSpPr>
              <a:grpSpLocks/>
            </p:cNvGrpSpPr>
            <p:nvPr/>
          </p:nvGrpSpPr>
          <p:grpSpPr bwMode="auto">
            <a:xfrm>
              <a:off x="720" y="2592"/>
              <a:ext cx="240" cy="365"/>
              <a:chOff x="4176" y="1104"/>
              <a:chExt cx="240" cy="365"/>
            </a:xfrm>
          </p:grpSpPr>
          <p:sp>
            <p:nvSpPr>
              <p:cNvPr id="136251" name="Oval 8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6252" name="Text Box 9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grpSp>
          <p:nvGrpSpPr>
            <p:cNvPr id="136208" name="Group 10"/>
            <p:cNvGrpSpPr>
              <a:grpSpLocks/>
            </p:cNvGrpSpPr>
            <p:nvPr/>
          </p:nvGrpSpPr>
          <p:grpSpPr bwMode="auto">
            <a:xfrm>
              <a:off x="1344" y="2592"/>
              <a:ext cx="240" cy="365"/>
              <a:chOff x="4176" y="1104"/>
              <a:chExt cx="240" cy="365"/>
            </a:xfrm>
          </p:grpSpPr>
          <p:sp>
            <p:nvSpPr>
              <p:cNvPr id="136249" name="Oval 11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6250" name="Text Box 12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36209" name="Line 13"/>
            <p:cNvSpPr>
              <a:spLocks noChangeShapeType="1"/>
            </p:cNvSpPr>
            <p:nvPr/>
          </p:nvSpPr>
          <p:spPr bwMode="auto">
            <a:xfrm flipH="1">
              <a:off x="912" y="2400"/>
              <a:ext cx="14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10" name="Line 14"/>
            <p:cNvSpPr>
              <a:spLocks noChangeShapeType="1"/>
            </p:cNvSpPr>
            <p:nvPr/>
          </p:nvSpPr>
          <p:spPr bwMode="auto">
            <a:xfrm>
              <a:off x="1248" y="2352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6211" name="Group 15"/>
            <p:cNvGrpSpPr>
              <a:grpSpLocks/>
            </p:cNvGrpSpPr>
            <p:nvPr/>
          </p:nvGrpSpPr>
          <p:grpSpPr bwMode="auto">
            <a:xfrm>
              <a:off x="2256" y="2112"/>
              <a:ext cx="240" cy="365"/>
              <a:chOff x="4176" y="1104"/>
              <a:chExt cx="240" cy="365"/>
            </a:xfrm>
          </p:grpSpPr>
          <p:sp>
            <p:nvSpPr>
              <p:cNvPr id="136247" name="Oval 16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6248" name="Text Box 17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grpSp>
          <p:nvGrpSpPr>
            <p:cNvPr id="136212" name="Group 18"/>
            <p:cNvGrpSpPr>
              <a:grpSpLocks/>
            </p:cNvGrpSpPr>
            <p:nvPr/>
          </p:nvGrpSpPr>
          <p:grpSpPr bwMode="auto">
            <a:xfrm>
              <a:off x="2544" y="2592"/>
              <a:ext cx="240" cy="365"/>
              <a:chOff x="4176" y="1104"/>
              <a:chExt cx="240" cy="365"/>
            </a:xfrm>
          </p:grpSpPr>
          <p:sp>
            <p:nvSpPr>
              <p:cNvPr id="136245" name="Oval 19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6246" name="Text Box 20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36213" name="Line 21"/>
            <p:cNvSpPr>
              <a:spLocks noChangeShapeType="1"/>
            </p:cNvSpPr>
            <p:nvPr/>
          </p:nvSpPr>
          <p:spPr bwMode="auto">
            <a:xfrm>
              <a:off x="2448" y="2352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6214" name="Group 22"/>
            <p:cNvGrpSpPr>
              <a:grpSpLocks/>
            </p:cNvGrpSpPr>
            <p:nvPr/>
          </p:nvGrpSpPr>
          <p:grpSpPr bwMode="auto">
            <a:xfrm>
              <a:off x="3744" y="1536"/>
              <a:ext cx="240" cy="365"/>
              <a:chOff x="4176" y="1104"/>
              <a:chExt cx="240" cy="365"/>
            </a:xfrm>
          </p:grpSpPr>
          <p:sp>
            <p:nvSpPr>
              <p:cNvPr id="136243" name="Oval 23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6244" name="Text Box 24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grpSp>
          <p:nvGrpSpPr>
            <p:cNvPr id="136215" name="Group 25"/>
            <p:cNvGrpSpPr>
              <a:grpSpLocks/>
            </p:cNvGrpSpPr>
            <p:nvPr/>
          </p:nvGrpSpPr>
          <p:grpSpPr bwMode="auto">
            <a:xfrm>
              <a:off x="3456" y="1968"/>
              <a:ext cx="240" cy="365"/>
              <a:chOff x="4176" y="1104"/>
              <a:chExt cx="240" cy="365"/>
            </a:xfrm>
          </p:grpSpPr>
          <p:sp>
            <p:nvSpPr>
              <p:cNvPr id="136241" name="Oval 26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6242" name="Text Box 27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36216" name="Line 28"/>
            <p:cNvSpPr>
              <a:spLocks noChangeShapeType="1"/>
            </p:cNvSpPr>
            <p:nvPr/>
          </p:nvSpPr>
          <p:spPr bwMode="auto">
            <a:xfrm flipH="1">
              <a:off x="3648" y="1776"/>
              <a:ext cx="144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6217" name="Group 29"/>
            <p:cNvGrpSpPr>
              <a:grpSpLocks/>
            </p:cNvGrpSpPr>
            <p:nvPr/>
          </p:nvGrpSpPr>
          <p:grpSpPr bwMode="auto">
            <a:xfrm>
              <a:off x="1728" y="1536"/>
              <a:ext cx="240" cy="365"/>
              <a:chOff x="4176" y="1104"/>
              <a:chExt cx="240" cy="365"/>
            </a:xfrm>
          </p:grpSpPr>
          <p:sp>
            <p:nvSpPr>
              <p:cNvPr id="136239" name="Oval 30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6240" name="Text Box 31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36218" name="Line 32"/>
            <p:cNvSpPr>
              <a:spLocks noChangeShapeType="1"/>
            </p:cNvSpPr>
            <p:nvPr/>
          </p:nvSpPr>
          <p:spPr bwMode="auto">
            <a:xfrm flipH="1">
              <a:off x="1200" y="1728"/>
              <a:ext cx="528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19" name="Line 33"/>
            <p:cNvSpPr>
              <a:spLocks noChangeShapeType="1"/>
            </p:cNvSpPr>
            <p:nvPr/>
          </p:nvSpPr>
          <p:spPr bwMode="auto">
            <a:xfrm>
              <a:off x="1968" y="1728"/>
              <a:ext cx="336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6220" name="Group 34"/>
            <p:cNvGrpSpPr>
              <a:grpSpLocks/>
            </p:cNvGrpSpPr>
            <p:nvPr/>
          </p:nvGrpSpPr>
          <p:grpSpPr bwMode="auto">
            <a:xfrm>
              <a:off x="2784" y="864"/>
              <a:ext cx="240" cy="365"/>
              <a:chOff x="4176" y="1104"/>
              <a:chExt cx="240" cy="365"/>
            </a:xfrm>
          </p:grpSpPr>
          <p:sp>
            <p:nvSpPr>
              <p:cNvPr id="136237" name="Oval 35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6238" name="Text Box 36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36221" name="Line 37"/>
            <p:cNvSpPr>
              <a:spLocks noChangeShapeType="1"/>
            </p:cNvSpPr>
            <p:nvPr/>
          </p:nvSpPr>
          <p:spPr bwMode="auto">
            <a:xfrm flipH="1">
              <a:off x="1920" y="1056"/>
              <a:ext cx="86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22" name="Line 38"/>
            <p:cNvSpPr>
              <a:spLocks noChangeShapeType="1"/>
            </p:cNvSpPr>
            <p:nvPr/>
          </p:nvSpPr>
          <p:spPr bwMode="auto">
            <a:xfrm>
              <a:off x="2976" y="1104"/>
              <a:ext cx="81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23" name="Text Box 39"/>
            <p:cNvSpPr txBox="1">
              <a:spLocks noChangeArrowheads="1"/>
            </p:cNvSpPr>
            <p:nvPr/>
          </p:nvSpPr>
          <p:spPr bwMode="auto">
            <a:xfrm>
              <a:off x="2784" y="864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136224" name="Text Box 40"/>
            <p:cNvSpPr txBox="1">
              <a:spLocks noChangeArrowheads="1"/>
            </p:cNvSpPr>
            <p:nvPr/>
          </p:nvSpPr>
          <p:spPr bwMode="auto">
            <a:xfrm>
              <a:off x="1728" y="1536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b</a:t>
              </a:r>
            </a:p>
          </p:txBody>
        </p:sp>
        <p:sp>
          <p:nvSpPr>
            <p:cNvPr id="136225" name="Text Box 41"/>
            <p:cNvSpPr txBox="1">
              <a:spLocks noChangeArrowheads="1"/>
            </p:cNvSpPr>
            <p:nvPr/>
          </p:nvSpPr>
          <p:spPr bwMode="auto">
            <a:xfrm>
              <a:off x="3744" y="1536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136226" name="Text Box 42"/>
            <p:cNvSpPr txBox="1">
              <a:spLocks noChangeArrowheads="1"/>
            </p:cNvSpPr>
            <p:nvPr/>
          </p:nvSpPr>
          <p:spPr bwMode="auto">
            <a:xfrm>
              <a:off x="1008" y="2160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d</a:t>
              </a:r>
            </a:p>
          </p:txBody>
        </p:sp>
        <p:sp>
          <p:nvSpPr>
            <p:cNvPr id="136227" name="Text Box 43"/>
            <p:cNvSpPr txBox="1">
              <a:spLocks noChangeArrowheads="1"/>
            </p:cNvSpPr>
            <p:nvPr/>
          </p:nvSpPr>
          <p:spPr bwMode="auto">
            <a:xfrm>
              <a:off x="2256" y="2112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e</a:t>
              </a:r>
            </a:p>
          </p:txBody>
        </p:sp>
        <p:sp>
          <p:nvSpPr>
            <p:cNvPr id="136228" name="Text Box 44"/>
            <p:cNvSpPr txBox="1">
              <a:spLocks noChangeArrowheads="1"/>
            </p:cNvSpPr>
            <p:nvPr/>
          </p:nvSpPr>
          <p:spPr bwMode="auto">
            <a:xfrm>
              <a:off x="3456" y="1968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f</a:t>
              </a:r>
            </a:p>
          </p:txBody>
        </p:sp>
        <p:sp>
          <p:nvSpPr>
            <p:cNvPr id="136229" name="Text Box 45"/>
            <p:cNvSpPr txBox="1">
              <a:spLocks noChangeArrowheads="1"/>
            </p:cNvSpPr>
            <p:nvPr/>
          </p:nvSpPr>
          <p:spPr bwMode="auto">
            <a:xfrm>
              <a:off x="720" y="2544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g</a:t>
              </a:r>
            </a:p>
          </p:txBody>
        </p:sp>
        <p:sp>
          <p:nvSpPr>
            <p:cNvPr id="136230" name="Text Box 46"/>
            <p:cNvSpPr txBox="1">
              <a:spLocks noChangeArrowheads="1"/>
            </p:cNvSpPr>
            <p:nvPr/>
          </p:nvSpPr>
          <p:spPr bwMode="auto">
            <a:xfrm>
              <a:off x="1344" y="2592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h</a:t>
              </a:r>
            </a:p>
          </p:txBody>
        </p:sp>
        <p:sp>
          <p:nvSpPr>
            <p:cNvPr id="136231" name="Text Box 47"/>
            <p:cNvSpPr txBox="1">
              <a:spLocks noChangeArrowheads="1"/>
            </p:cNvSpPr>
            <p:nvPr/>
          </p:nvSpPr>
          <p:spPr bwMode="auto">
            <a:xfrm>
              <a:off x="2592" y="2592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i</a:t>
              </a:r>
            </a:p>
          </p:txBody>
        </p:sp>
        <p:grpSp>
          <p:nvGrpSpPr>
            <p:cNvPr id="136232" name="Group 48"/>
            <p:cNvGrpSpPr>
              <a:grpSpLocks/>
            </p:cNvGrpSpPr>
            <p:nvPr/>
          </p:nvGrpSpPr>
          <p:grpSpPr bwMode="auto">
            <a:xfrm>
              <a:off x="3696" y="2496"/>
              <a:ext cx="240" cy="365"/>
              <a:chOff x="4176" y="1104"/>
              <a:chExt cx="240" cy="365"/>
            </a:xfrm>
          </p:grpSpPr>
          <p:sp>
            <p:nvSpPr>
              <p:cNvPr id="136235" name="Oval 49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6236" name="Text Box 50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36233" name="Line 51"/>
            <p:cNvSpPr>
              <a:spLocks noChangeShapeType="1"/>
            </p:cNvSpPr>
            <p:nvPr/>
          </p:nvSpPr>
          <p:spPr bwMode="auto">
            <a:xfrm>
              <a:off x="3600" y="2256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234" name="Text Box 52"/>
            <p:cNvSpPr txBox="1">
              <a:spLocks noChangeArrowheads="1"/>
            </p:cNvSpPr>
            <p:nvPr/>
          </p:nvSpPr>
          <p:spPr bwMode="auto">
            <a:xfrm>
              <a:off x="3744" y="2496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j</a:t>
              </a:r>
            </a:p>
          </p:txBody>
        </p:sp>
      </p:grpSp>
      <p:sp>
        <p:nvSpPr>
          <p:cNvPr id="223285" name="Text Box 53"/>
          <p:cNvSpPr txBox="1">
            <a:spLocks noChangeArrowheads="1"/>
          </p:cNvSpPr>
          <p:nvPr/>
        </p:nvSpPr>
        <p:spPr bwMode="auto">
          <a:xfrm>
            <a:off x="3048000" y="54102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>
                <a:solidFill>
                  <a:srgbClr val="090409"/>
                </a:solidFill>
              </a:rPr>
              <a:t>g</a:t>
            </a:r>
          </a:p>
        </p:txBody>
      </p:sp>
      <p:sp>
        <p:nvSpPr>
          <p:cNvPr id="223286" name="Text Box 54"/>
          <p:cNvSpPr txBox="1">
            <a:spLocks noChangeArrowheads="1"/>
          </p:cNvSpPr>
          <p:nvPr/>
        </p:nvSpPr>
        <p:spPr bwMode="auto">
          <a:xfrm>
            <a:off x="3352800" y="54102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>
                <a:solidFill>
                  <a:srgbClr val="090409"/>
                </a:solidFill>
              </a:rPr>
              <a:t>d</a:t>
            </a:r>
          </a:p>
        </p:txBody>
      </p:sp>
      <p:sp>
        <p:nvSpPr>
          <p:cNvPr id="223287" name="Text Box 55"/>
          <p:cNvSpPr txBox="1">
            <a:spLocks noChangeArrowheads="1"/>
          </p:cNvSpPr>
          <p:nvPr/>
        </p:nvSpPr>
        <p:spPr bwMode="auto">
          <a:xfrm>
            <a:off x="3657600" y="54102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>
                <a:solidFill>
                  <a:srgbClr val="090409"/>
                </a:solidFill>
              </a:rPr>
              <a:t>h</a:t>
            </a:r>
          </a:p>
        </p:txBody>
      </p:sp>
      <p:sp>
        <p:nvSpPr>
          <p:cNvPr id="223288" name="Text Box 56"/>
          <p:cNvSpPr txBox="1">
            <a:spLocks noChangeArrowheads="1"/>
          </p:cNvSpPr>
          <p:nvPr/>
        </p:nvSpPr>
        <p:spPr bwMode="auto">
          <a:xfrm>
            <a:off x="3962400" y="54102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>
                <a:solidFill>
                  <a:srgbClr val="090409"/>
                </a:solidFill>
              </a:rPr>
              <a:t>b</a:t>
            </a:r>
          </a:p>
        </p:txBody>
      </p:sp>
      <p:sp>
        <p:nvSpPr>
          <p:cNvPr id="223289" name="Text Box 57"/>
          <p:cNvSpPr txBox="1">
            <a:spLocks noChangeArrowheads="1"/>
          </p:cNvSpPr>
          <p:nvPr/>
        </p:nvSpPr>
        <p:spPr bwMode="auto">
          <a:xfrm>
            <a:off x="4267200" y="54102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>
                <a:solidFill>
                  <a:srgbClr val="090409"/>
                </a:solidFill>
              </a:rPr>
              <a:t>e</a:t>
            </a:r>
          </a:p>
        </p:txBody>
      </p:sp>
      <p:sp>
        <p:nvSpPr>
          <p:cNvPr id="223290" name="Text Box 58"/>
          <p:cNvSpPr txBox="1">
            <a:spLocks noChangeArrowheads="1"/>
          </p:cNvSpPr>
          <p:nvPr/>
        </p:nvSpPr>
        <p:spPr bwMode="auto">
          <a:xfrm>
            <a:off x="4572000" y="54102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>
                <a:solidFill>
                  <a:srgbClr val="090409"/>
                </a:solidFill>
              </a:rPr>
              <a:t>i</a:t>
            </a:r>
          </a:p>
        </p:txBody>
      </p:sp>
      <p:sp>
        <p:nvSpPr>
          <p:cNvPr id="223291" name="Text Box 59"/>
          <p:cNvSpPr txBox="1">
            <a:spLocks noChangeArrowheads="1"/>
          </p:cNvSpPr>
          <p:nvPr/>
        </p:nvSpPr>
        <p:spPr bwMode="auto">
          <a:xfrm>
            <a:off x="4876800" y="54102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>
                <a:solidFill>
                  <a:srgbClr val="090409"/>
                </a:solidFill>
              </a:rPr>
              <a:t>a</a:t>
            </a:r>
          </a:p>
        </p:txBody>
      </p:sp>
      <p:sp>
        <p:nvSpPr>
          <p:cNvPr id="223292" name="Text Box 60"/>
          <p:cNvSpPr txBox="1">
            <a:spLocks noChangeArrowheads="1"/>
          </p:cNvSpPr>
          <p:nvPr/>
        </p:nvSpPr>
        <p:spPr bwMode="auto">
          <a:xfrm>
            <a:off x="5181600" y="54102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>
                <a:solidFill>
                  <a:srgbClr val="090409"/>
                </a:solidFill>
              </a:rPr>
              <a:t>f</a:t>
            </a:r>
          </a:p>
        </p:txBody>
      </p:sp>
      <p:sp>
        <p:nvSpPr>
          <p:cNvPr id="223293" name="Text Box 61"/>
          <p:cNvSpPr txBox="1">
            <a:spLocks noChangeArrowheads="1"/>
          </p:cNvSpPr>
          <p:nvPr/>
        </p:nvSpPr>
        <p:spPr bwMode="auto">
          <a:xfrm>
            <a:off x="5486400" y="54102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>
                <a:solidFill>
                  <a:srgbClr val="090409"/>
                </a:solidFill>
              </a:rPr>
              <a:t>j</a:t>
            </a:r>
          </a:p>
        </p:txBody>
      </p:sp>
      <p:sp>
        <p:nvSpPr>
          <p:cNvPr id="223294" name="Text Box 62"/>
          <p:cNvSpPr txBox="1">
            <a:spLocks noChangeArrowheads="1"/>
          </p:cNvSpPr>
          <p:nvPr/>
        </p:nvSpPr>
        <p:spPr bwMode="auto">
          <a:xfrm>
            <a:off x="5791200" y="54102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>
                <a:solidFill>
                  <a:srgbClr val="090409"/>
                </a:solidFill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3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3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3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3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3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3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3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3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3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3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3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3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3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3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3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3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3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3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3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3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85" grpId="0" autoUpdateAnimBg="0"/>
      <p:bldP spid="223286" grpId="0" autoUpdateAnimBg="0"/>
      <p:bldP spid="223287" grpId="0" autoUpdateAnimBg="0"/>
      <p:bldP spid="223288" grpId="0" autoUpdateAnimBg="0"/>
      <p:bldP spid="223289" grpId="0" autoUpdateAnimBg="0"/>
      <p:bldP spid="223290" grpId="0" autoUpdateAnimBg="0"/>
      <p:bldP spid="223291" grpId="0" autoUpdateAnimBg="0"/>
      <p:bldP spid="223292" grpId="0" autoUpdateAnimBg="0"/>
      <p:bldP spid="223293" grpId="0" autoUpdateAnimBg="0"/>
      <p:bldP spid="223294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218" name="Group 3"/>
          <p:cNvGrpSpPr>
            <a:grpSpLocks/>
          </p:cNvGrpSpPr>
          <p:nvPr/>
        </p:nvGrpSpPr>
        <p:grpSpPr bwMode="auto">
          <a:xfrm>
            <a:off x="2743200" y="4064000"/>
            <a:ext cx="3962400" cy="1646238"/>
            <a:chOff x="1728" y="864"/>
            <a:chExt cx="2496" cy="1037"/>
          </a:xfrm>
        </p:grpSpPr>
        <p:grpSp>
          <p:nvGrpSpPr>
            <p:cNvPr id="137224" name="Group 4"/>
            <p:cNvGrpSpPr>
              <a:grpSpLocks/>
            </p:cNvGrpSpPr>
            <p:nvPr/>
          </p:nvGrpSpPr>
          <p:grpSpPr bwMode="auto">
            <a:xfrm>
              <a:off x="3744" y="1536"/>
              <a:ext cx="240" cy="365"/>
              <a:chOff x="4176" y="1104"/>
              <a:chExt cx="240" cy="365"/>
            </a:xfrm>
          </p:grpSpPr>
          <p:sp>
            <p:nvSpPr>
              <p:cNvPr id="137236" name="Oval 5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7237" name="Text Box 6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grpSp>
          <p:nvGrpSpPr>
            <p:cNvPr id="137225" name="Group 7"/>
            <p:cNvGrpSpPr>
              <a:grpSpLocks/>
            </p:cNvGrpSpPr>
            <p:nvPr/>
          </p:nvGrpSpPr>
          <p:grpSpPr bwMode="auto">
            <a:xfrm>
              <a:off x="1728" y="1536"/>
              <a:ext cx="240" cy="365"/>
              <a:chOff x="4176" y="1104"/>
              <a:chExt cx="240" cy="365"/>
            </a:xfrm>
          </p:grpSpPr>
          <p:sp>
            <p:nvSpPr>
              <p:cNvPr id="137234" name="Oval 8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7235" name="Text Box 9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grpSp>
          <p:nvGrpSpPr>
            <p:cNvPr id="137226" name="Group 10"/>
            <p:cNvGrpSpPr>
              <a:grpSpLocks/>
            </p:cNvGrpSpPr>
            <p:nvPr/>
          </p:nvGrpSpPr>
          <p:grpSpPr bwMode="auto">
            <a:xfrm>
              <a:off x="2784" y="864"/>
              <a:ext cx="240" cy="365"/>
              <a:chOff x="4176" y="1104"/>
              <a:chExt cx="240" cy="365"/>
            </a:xfrm>
          </p:grpSpPr>
          <p:sp>
            <p:nvSpPr>
              <p:cNvPr id="137232" name="Oval 11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7233" name="Text Box 12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37227" name="Line 13"/>
            <p:cNvSpPr>
              <a:spLocks noChangeShapeType="1"/>
            </p:cNvSpPr>
            <p:nvPr/>
          </p:nvSpPr>
          <p:spPr bwMode="auto">
            <a:xfrm flipH="1">
              <a:off x="1920" y="1056"/>
              <a:ext cx="86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228" name="Line 14"/>
            <p:cNvSpPr>
              <a:spLocks noChangeShapeType="1"/>
            </p:cNvSpPr>
            <p:nvPr/>
          </p:nvSpPr>
          <p:spPr bwMode="auto">
            <a:xfrm>
              <a:off x="2976" y="1104"/>
              <a:ext cx="81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7229" name="Text Box 15"/>
            <p:cNvSpPr txBox="1">
              <a:spLocks noChangeArrowheads="1"/>
            </p:cNvSpPr>
            <p:nvPr/>
          </p:nvSpPr>
          <p:spPr bwMode="auto">
            <a:xfrm>
              <a:off x="2784" y="864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137230" name="Text Box 16"/>
            <p:cNvSpPr txBox="1">
              <a:spLocks noChangeArrowheads="1"/>
            </p:cNvSpPr>
            <p:nvPr/>
          </p:nvSpPr>
          <p:spPr bwMode="auto">
            <a:xfrm>
              <a:off x="1728" y="1536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b</a:t>
              </a:r>
            </a:p>
          </p:txBody>
        </p:sp>
        <p:sp>
          <p:nvSpPr>
            <p:cNvPr id="137231" name="Text Box 17"/>
            <p:cNvSpPr txBox="1">
              <a:spLocks noChangeArrowheads="1"/>
            </p:cNvSpPr>
            <p:nvPr/>
          </p:nvSpPr>
          <p:spPr bwMode="auto">
            <a:xfrm>
              <a:off x="3744" y="1536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c</a:t>
              </a:r>
            </a:p>
          </p:txBody>
        </p:sp>
      </p:grpSp>
      <p:sp>
        <p:nvSpPr>
          <p:cNvPr id="235538" name="Text Box 18"/>
          <p:cNvSpPr txBox="1">
            <a:spLocks noChangeArrowheads="1"/>
          </p:cNvSpPr>
          <p:nvPr/>
        </p:nvSpPr>
        <p:spPr bwMode="auto">
          <a:xfrm>
            <a:off x="4038600" y="55626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>
                <a:solidFill>
                  <a:srgbClr val="090409"/>
                </a:solidFill>
              </a:rPr>
              <a:t>b</a:t>
            </a:r>
          </a:p>
        </p:txBody>
      </p:sp>
      <p:sp>
        <p:nvSpPr>
          <p:cNvPr id="235539" name="Text Box 19"/>
          <p:cNvSpPr txBox="1">
            <a:spLocks noChangeArrowheads="1"/>
          </p:cNvSpPr>
          <p:nvPr/>
        </p:nvSpPr>
        <p:spPr bwMode="auto">
          <a:xfrm>
            <a:off x="4343400" y="55626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>
                <a:solidFill>
                  <a:srgbClr val="090409"/>
                </a:solidFill>
              </a:rPr>
              <a:t>c</a:t>
            </a:r>
          </a:p>
        </p:txBody>
      </p:sp>
      <p:sp>
        <p:nvSpPr>
          <p:cNvPr id="235540" name="Text Box 20"/>
          <p:cNvSpPr txBox="1">
            <a:spLocks noChangeArrowheads="1"/>
          </p:cNvSpPr>
          <p:nvPr/>
        </p:nvSpPr>
        <p:spPr bwMode="auto">
          <a:xfrm>
            <a:off x="4648200" y="55626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>
                <a:solidFill>
                  <a:srgbClr val="090409"/>
                </a:solidFill>
              </a:rPr>
              <a:t>a</a:t>
            </a:r>
          </a:p>
        </p:txBody>
      </p:sp>
      <p:sp>
        <p:nvSpPr>
          <p:cNvPr id="1372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915400" cy="1371600"/>
          </a:xfrm>
          <a:noFill/>
        </p:spPr>
        <p:txBody>
          <a:bodyPr lIns="92075" tIns="46038" rIns="92075" bIns="46038"/>
          <a:lstStyle/>
          <a:p>
            <a:pPr algn="l" eaLnBrk="1" hangingPunct="1"/>
            <a:r>
              <a:rPr lang="en-US" altLang="ja-JP">
                <a:ea typeface="ヒラギノ明朝 Pro W3" pitchFamily="1" charset="-128"/>
              </a:rPr>
              <a:t>Postorder Traversal (</a:t>
            </a:r>
            <a:r>
              <a:rPr lang="en-US" altLang="ja-JP">
                <a:solidFill>
                  <a:srgbClr val="0000FF"/>
                </a:solidFill>
                <a:ea typeface="ヒラギノ明朝 Pro W3" pitchFamily="1" charset="-128"/>
              </a:rPr>
              <a:t>Lfet_Right_</a:t>
            </a:r>
            <a:r>
              <a:rPr lang="en-US" altLang="ja-JP">
                <a:solidFill>
                  <a:srgbClr val="FF0000"/>
                </a:solidFill>
                <a:ea typeface="ヒラギノ明朝 Pro W3" pitchFamily="1" charset="-128"/>
              </a:rPr>
              <a:t>Node</a:t>
            </a:r>
            <a:r>
              <a:rPr lang="en-US" altLang="ja-JP">
                <a:ea typeface="ヒラギノ明朝 Pro W3" pitchFamily="1" charset="-128"/>
              </a:rPr>
              <a:t>)</a:t>
            </a:r>
          </a:p>
        </p:txBody>
      </p:sp>
      <p:sp>
        <p:nvSpPr>
          <p:cNvPr id="137223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457200" indent="-457200" eaLnBrk="1" hangingPunct="1">
              <a:spcBef>
                <a:spcPts val="2000"/>
              </a:spcBef>
              <a:buFont typeface="Wingdings" pitchFamily="2" charset="2"/>
              <a:buChar char=""/>
            </a:pPr>
            <a:r>
              <a:rPr kumimoji="1" lang="en-US" altLang="ja-JP" sz="2200">
                <a:latin typeface="Garamond" pitchFamily="18" charset="0"/>
                <a:ea typeface="ヒラギノ明朝 Pro W3" pitchFamily="1" charset="-128"/>
              </a:rPr>
              <a:t>Traverse the left subtree.</a:t>
            </a:r>
          </a:p>
          <a:p>
            <a:pPr marL="457200" indent="-457200" eaLnBrk="1" hangingPunct="1">
              <a:spcBef>
                <a:spcPts val="2000"/>
              </a:spcBef>
              <a:buFont typeface="Wingdings" pitchFamily="2" charset="2"/>
              <a:buChar char=""/>
            </a:pPr>
            <a:r>
              <a:rPr kumimoji="1" lang="en-US" altLang="ja-JP" sz="2200">
                <a:latin typeface="Garamond" pitchFamily="18" charset="0"/>
                <a:ea typeface="ヒラギノ明朝 Pro W3" pitchFamily="1" charset="-128"/>
              </a:rPr>
              <a:t>Traverse the right subtree.</a:t>
            </a:r>
          </a:p>
          <a:p>
            <a:pPr marL="457200" indent="-457200" eaLnBrk="1" hangingPunct="1">
              <a:spcBef>
                <a:spcPts val="2000"/>
              </a:spcBef>
              <a:buFont typeface="Wingdings" pitchFamily="2" charset="2"/>
              <a:buChar char=""/>
            </a:pPr>
            <a:r>
              <a:rPr kumimoji="1" lang="en-US" altLang="ja-JP" sz="2200">
                <a:latin typeface="Garamond" pitchFamily="18" charset="0"/>
                <a:ea typeface="ヒラギノ明朝 Pro W3" pitchFamily="1" charset="-128"/>
              </a:rPr>
              <a:t>Visit the node.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38" grpId="0" autoUpdateAnimBg="0"/>
      <p:bldP spid="235539" grpId="0" autoUpdateAnimBg="0"/>
      <p:bldP spid="235540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Postorder 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76400" y="1858963"/>
            <a:ext cx="5562600" cy="3322637"/>
            <a:chOff x="720" y="864"/>
            <a:chExt cx="3504" cy="2093"/>
          </a:xfrm>
        </p:grpSpPr>
        <p:grpSp>
          <p:nvGrpSpPr>
            <p:cNvPr id="138254" name="Group 4"/>
            <p:cNvGrpSpPr>
              <a:grpSpLocks/>
            </p:cNvGrpSpPr>
            <p:nvPr/>
          </p:nvGrpSpPr>
          <p:grpSpPr bwMode="auto">
            <a:xfrm>
              <a:off x="1008" y="2160"/>
              <a:ext cx="240" cy="365"/>
              <a:chOff x="4176" y="1104"/>
              <a:chExt cx="240" cy="365"/>
            </a:xfrm>
          </p:grpSpPr>
          <p:sp>
            <p:nvSpPr>
              <p:cNvPr id="138301" name="Oval 5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8302" name="Text Box 6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grpSp>
          <p:nvGrpSpPr>
            <p:cNvPr id="138255" name="Group 7"/>
            <p:cNvGrpSpPr>
              <a:grpSpLocks/>
            </p:cNvGrpSpPr>
            <p:nvPr/>
          </p:nvGrpSpPr>
          <p:grpSpPr bwMode="auto">
            <a:xfrm>
              <a:off x="720" y="2592"/>
              <a:ext cx="240" cy="365"/>
              <a:chOff x="4176" y="1104"/>
              <a:chExt cx="240" cy="365"/>
            </a:xfrm>
          </p:grpSpPr>
          <p:sp>
            <p:nvSpPr>
              <p:cNvPr id="138299" name="Oval 8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8300" name="Text Box 9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grpSp>
          <p:nvGrpSpPr>
            <p:cNvPr id="138256" name="Group 10"/>
            <p:cNvGrpSpPr>
              <a:grpSpLocks/>
            </p:cNvGrpSpPr>
            <p:nvPr/>
          </p:nvGrpSpPr>
          <p:grpSpPr bwMode="auto">
            <a:xfrm>
              <a:off x="1344" y="2592"/>
              <a:ext cx="240" cy="365"/>
              <a:chOff x="4176" y="1104"/>
              <a:chExt cx="240" cy="365"/>
            </a:xfrm>
          </p:grpSpPr>
          <p:sp>
            <p:nvSpPr>
              <p:cNvPr id="138297" name="Oval 11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8298" name="Text Box 12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38257" name="Line 13"/>
            <p:cNvSpPr>
              <a:spLocks noChangeShapeType="1"/>
            </p:cNvSpPr>
            <p:nvPr/>
          </p:nvSpPr>
          <p:spPr bwMode="auto">
            <a:xfrm flipH="1">
              <a:off x="912" y="2400"/>
              <a:ext cx="14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258" name="Line 14"/>
            <p:cNvSpPr>
              <a:spLocks noChangeShapeType="1"/>
            </p:cNvSpPr>
            <p:nvPr/>
          </p:nvSpPr>
          <p:spPr bwMode="auto">
            <a:xfrm>
              <a:off x="1248" y="2352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8259" name="Group 15"/>
            <p:cNvGrpSpPr>
              <a:grpSpLocks/>
            </p:cNvGrpSpPr>
            <p:nvPr/>
          </p:nvGrpSpPr>
          <p:grpSpPr bwMode="auto">
            <a:xfrm>
              <a:off x="2256" y="2112"/>
              <a:ext cx="240" cy="365"/>
              <a:chOff x="4176" y="1104"/>
              <a:chExt cx="240" cy="365"/>
            </a:xfrm>
          </p:grpSpPr>
          <p:sp>
            <p:nvSpPr>
              <p:cNvPr id="138295" name="Oval 16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8296" name="Text Box 17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grpSp>
          <p:nvGrpSpPr>
            <p:cNvPr id="138260" name="Group 18"/>
            <p:cNvGrpSpPr>
              <a:grpSpLocks/>
            </p:cNvGrpSpPr>
            <p:nvPr/>
          </p:nvGrpSpPr>
          <p:grpSpPr bwMode="auto">
            <a:xfrm>
              <a:off x="2544" y="2592"/>
              <a:ext cx="240" cy="365"/>
              <a:chOff x="4176" y="1104"/>
              <a:chExt cx="240" cy="365"/>
            </a:xfrm>
          </p:grpSpPr>
          <p:sp>
            <p:nvSpPr>
              <p:cNvPr id="138293" name="Oval 19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8294" name="Text Box 20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38261" name="Line 21"/>
            <p:cNvSpPr>
              <a:spLocks noChangeShapeType="1"/>
            </p:cNvSpPr>
            <p:nvPr/>
          </p:nvSpPr>
          <p:spPr bwMode="auto">
            <a:xfrm>
              <a:off x="2448" y="2352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8262" name="Group 22"/>
            <p:cNvGrpSpPr>
              <a:grpSpLocks/>
            </p:cNvGrpSpPr>
            <p:nvPr/>
          </p:nvGrpSpPr>
          <p:grpSpPr bwMode="auto">
            <a:xfrm>
              <a:off x="3744" y="1536"/>
              <a:ext cx="240" cy="365"/>
              <a:chOff x="4176" y="1104"/>
              <a:chExt cx="240" cy="365"/>
            </a:xfrm>
          </p:grpSpPr>
          <p:sp>
            <p:nvSpPr>
              <p:cNvPr id="138291" name="Oval 23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8292" name="Text Box 24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grpSp>
          <p:nvGrpSpPr>
            <p:cNvPr id="138263" name="Group 25"/>
            <p:cNvGrpSpPr>
              <a:grpSpLocks/>
            </p:cNvGrpSpPr>
            <p:nvPr/>
          </p:nvGrpSpPr>
          <p:grpSpPr bwMode="auto">
            <a:xfrm>
              <a:off x="3456" y="1968"/>
              <a:ext cx="240" cy="365"/>
              <a:chOff x="4176" y="1104"/>
              <a:chExt cx="240" cy="365"/>
            </a:xfrm>
          </p:grpSpPr>
          <p:sp>
            <p:nvSpPr>
              <p:cNvPr id="138289" name="Oval 26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8290" name="Text Box 27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38264" name="Line 28"/>
            <p:cNvSpPr>
              <a:spLocks noChangeShapeType="1"/>
            </p:cNvSpPr>
            <p:nvPr/>
          </p:nvSpPr>
          <p:spPr bwMode="auto">
            <a:xfrm flipH="1">
              <a:off x="3648" y="1776"/>
              <a:ext cx="144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8265" name="Group 29"/>
            <p:cNvGrpSpPr>
              <a:grpSpLocks/>
            </p:cNvGrpSpPr>
            <p:nvPr/>
          </p:nvGrpSpPr>
          <p:grpSpPr bwMode="auto">
            <a:xfrm>
              <a:off x="1728" y="1536"/>
              <a:ext cx="240" cy="365"/>
              <a:chOff x="4176" y="1104"/>
              <a:chExt cx="240" cy="365"/>
            </a:xfrm>
          </p:grpSpPr>
          <p:sp>
            <p:nvSpPr>
              <p:cNvPr id="138287" name="Oval 30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8288" name="Text Box 31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38266" name="Line 32"/>
            <p:cNvSpPr>
              <a:spLocks noChangeShapeType="1"/>
            </p:cNvSpPr>
            <p:nvPr/>
          </p:nvSpPr>
          <p:spPr bwMode="auto">
            <a:xfrm flipH="1">
              <a:off x="1200" y="1728"/>
              <a:ext cx="528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267" name="Line 33"/>
            <p:cNvSpPr>
              <a:spLocks noChangeShapeType="1"/>
            </p:cNvSpPr>
            <p:nvPr/>
          </p:nvSpPr>
          <p:spPr bwMode="auto">
            <a:xfrm>
              <a:off x="1968" y="1728"/>
              <a:ext cx="336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8268" name="Group 34"/>
            <p:cNvGrpSpPr>
              <a:grpSpLocks/>
            </p:cNvGrpSpPr>
            <p:nvPr/>
          </p:nvGrpSpPr>
          <p:grpSpPr bwMode="auto">
            <a:xfrm>
              <a:off x="2784" y="864"/>
              <a:ext cx="240" cy="365"/>
              <a:chOff x="4176" y="1104"/>
              <a:chExt cx="240" cy="365"/>
            </a:xfrm>
          </p:grpSpPr>
          <p:sp>
            <p:nvSpPr>
              <p:cNvPr id="138285" name="Oval 35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8286" name="Text Box 36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38269" name="Line 37"/>
            <p:cNvSpPr>
              <a:spLocks noChangeShapeType="1"/>
            </p:cNvSpPr>
            <p:nvPr/>
          </p:nvSpPr>
          <p:spPr bwMode="auto">
            <a:xfrm flipH="1">
              <a:off x="1920" y="1056"/>
              <a:ext cx="86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270" name="Line 38"/>
            <p:cNvSpPr>
              <a:spLocks noChangeShapeType="1"/>
            </p:cNvSpPr>
            <p:nvPr/>
          </p:nvSpPr>
          <p:spPr bwMode="auto">
            <a:xfrm>
              <a:off x="2976" y="1104"/>
              <a:ext cx="81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271" name="Text Box 39"/>
            <p:cNvSpPr txBox="1">
              <a:spLocks noChangeArrowheads="1"/>
            </p:cNvSpPr>
            <p:nvPr/>
          </p:nvSpPr>
          <p:spPr bwMode="auto">
            <a:xfrm>
              <a:off x="2784" y="864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138272" name="Text Box 40"/>
            <p:cNvSpPr txBox="1">
              <a:spLocks noChangeArrowheads="1"/>
            </p:cNvSpPr>
            <p:nvPr/>
          </p:nvSpPr>
          <p:spPr bwMode="auto">
            <a:xfrm>
              <a:off x="1728" y="1536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b</a:t>
              </a:r>
            </a:p>
          </p:txBody>
        </p:sp>
        <p:sp>
          <p:nvSpPr>
            <p:cNvPr id="138273" name="Text Box 41"/>
            <p:cNvSpPr txBox="1">
              <a:spLocks noChangeArrowheads="1"/>
            </p:cNvSpPr>
            <p:nvPr/>
          </p:nvSpPr>
          <p:spPr bwMode="auto">
            <a:xfrm>
              <a:off x="3744" y="1536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138274" name="Text Box 42"/>
            <p:cNvSpPr txBox="1">
              <a:spLocks noChangeArrowheads="1"/>
            </p:cNvSpPr>
            <p:nvPr/>
          </p:nvSpPr>
          <p:spPr bwMode="auto">
            <a:xfrm>
              <a:off x="1008" y="2160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d</a:t>
              </a:r>
            </a:p>
          </p:txBody>
        </p:sp>
        <p:sp>
          <p:nvSpPr>
            <p:cNvPr id="138275" name="Text Box 43"/>
            <p:cNvSpPr txBox="1">
              <a:spLocks noChangeArrowheads="1"/>
            </p:cNvSpPr>
            <p:nvPr/>
          </p:nvSpPr>
          <p:spPr bwMode="auto">
            <a:xfrm>
              <a:off x="2256" y="2112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e</a:t>
              </a:r>
            </a:p>
          </p:txBody>
        </p:sp>
        <p:sp>
          <p:nvSpPr>
            <p:cNvPr id="138276" name="Text Box 44"/>
            <p:cNvSpPr txBox="1">
              <a:spLocks noChangeArrowheads="1"/>
            </p:cNvSpPr>
            <p:nvPr/>
          </p:nvSpPr>
          <p:spPr bwMode="auto">
            <a:xfrm>
              <a:off x="3456" y="1968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f</a:t>
              </a:r>
            </a:p>
          </p:txBody>
        </p:sp>
        <p:sp>
          <p:nvSpPr>
            <p:cNvPr id="138277" name="Text Box 45"/>
            <p:cNvSpPr txBox="1">
              <a:spLocks noChangeArrowheads="1"/>
            </p:cNvSpPr>
            <p:nvPr/>
          </p:nvSpPr>
          <p:spPr bwMode="auto">
            <a:xfrm>
              <a:off x="720" y="2544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g</a:t>
              </a:r>
            </a:p>
          </p:txBody>
        </p:sp>
        <p:sp>
          <p:nvSpPr>
            <p:cNvPr id="138278" name="Text Box 46"/>
            <p:cNvSpPr txBox="1">
              <a:spLocks noChangeArrowheads="1"/>
            </p:cNvSpPr>
            <p:nvPr/>
          </p:nvSpPr>
          <p:spPr bwMode="auto">
            <a:xfrm>
              <a:off x="1344" y="2592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h</a:t>
              </a:r>
            </a:p>
          </p:txBody>
        </p:sp>
        <p:sp>
          <p:nvSpPr>
            <p:cNvPr id="138279" name="Text Box 47"/>
            <p:cNvSpPr txBox="1">
              <a:spLocks noChangeArrowheads="1"/>
            </p:cNvSpPr>
            <p:nvPr/>
          </p:nvSpPr>
          <p:spPr bwMode="auto">
            <a:xfrm>
              <a:off x="2592" y="2592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i</a:t>
              </a:r>
            </a:p>
          </p:txBody>
        </p:sp>
        <p:grpSp>
          <p:nvGrpSpPr>
            <p:cNvPr id="138280" name="Group 48"/>
            <p:cNvGrpSpPr>
              <a:grpSpLocks/>
            </p:cNvGrpSpPr>
            <p:nvPr/>
          </p:nvGrpSpPr>
          <p:grpSpPr bwMode="auto">
            <a:xfrm>
              <a:off x="3696" y="2496"/>
              <a:ext cx="240" cy="365"/>
              <a:chOff x="4176" y="1104"/>
              <a:chExt cx="240" cy="365"/>
            </a:xfrm>
          </p:grpSpPr>
          <p:sp>
            <p:nvSpPr>
              <p:cNvPr id="138283" name="Oval 49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8284" name="Text Box 50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38281" name="Line 51"/>
            <p:cNvSpPr>
              <a:spLocks noChangeShapeType="1"/>
            </p:cNvSpPr>
            <p:nvPr/>
          </p:nvSpPr>
          <p:spPr bwMode="auto">
            <a:xfrm>
              <a:off x="3600" y="2256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282" name="Text Box 52"/>
            <p:cNvSpPr txBox="1">
              <a:spLocks noChangeArrowheads="1"/>
            </p:cNvSpPr>
            <p:nvPr/>
          </p:nvSpPr>
          <p:spPr bwMode="auto">
            <a:xfrm>
              <a:off x="3744" y="2496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j</a:t>
              </a:r>
            </a:p>
          </p:txBody>
        </p:sp>
      </p:grpSp>
      <p:sp>
        <p:nvSpPr>
          <p:cNvPr id="227381" name="Text Box 53"/>
          <p:cNvSpPr txBox="1">
            <a:spLocks noChangeArrowheads="1"/>
          </p:cNvSpPr>
          <p:nvPr/>
        </p:nvSpPr>
        <p:spPr bwMode="auto">
          <a:xfrm>
            <a:off x="3200400" y="54864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 b="1">
                <a:solidFill>
                  <a:srgbClr val="090409"/>
                </a:solidFill>
              </a:rPr>
              <a:t>g</a:t>
            </a:r>
          </a:p>
        </p:txBody>
      </p:sp>
      <p:sp>
        <p:nvSpPr>
          <p:cNvPr id="227382" name="Text Box 54"/>
          <p:cNvSpPr txBox="1">
            <a:spLocks noChangeArrowheads="1"/>
          </p:cNvSpPr>
          <p:nvPr/>
        </p:nvSpPr>
        <p:spPr bwMode="auto">
          <a:xfrm>
            <a:off x="3505200" y="54864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 b="1">
                <a:solidFill>
                  <a:srgbClr val="090409"/>
                </a:solidFill>
              </a:rPr>
              <a:t>h</a:t>
            </a:r>
          </a:p>
        </p:txBody>
      </p:sp>
      <p:sp>
        <p:nvSpPr>
          <p:cNvPr id="227383" name="Text Box 55"/>
          <p:cNvSpPr txBox="1">
            <a:spLocks noChangeArrowheads="1"/>
          </p:cNvSpPr>
          <p:nvPr/>
        </p:nvSpPr>
        <p:spPr bwMode="auto">
          <a:xfrm>
            <a:off x="3810000" y="54864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 b="1">
                <a:solidFill>
                  <a:srgbClr val="090409"/>
                </a:solidFill>
              </a:rPr>
              <a:t>d</a:t>
            </a:r>
          </a:p>
        </p:txBody>
      </p:sp>
      <p:sp>
        <p:nvSpPr>
          <p:cNvPr id="227384" name="Text Box 56"/>
          <p:cNvSpPr txBox="1">
            <a:spLocks noChangeArrowheads="1"/>
          </p:cNvSpPr>
          <p:nvPr/>
        </p:nvSpPr>
        <p:spPr bwMode="auto">
          <a:xfrm>
            <a:off x="4114800" y="54864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 b="1">
                <a:solidFill>
                  <a:srgbClr val="090409"/>
                </a:solidFill>
              </a:rPr>
              <a:t>i</a:t>
            </a:r>
          </a:p>
        </p:txBody>
      </p:sp>
      <p:sp>
        <p:nvSpPr>
          <p:cNvPr id="227385" name="Text Box 57"/>
          <p:cNvSpPr txBox="1">
            <a:spLocks noChangeArrowheads="1"/>
          </p:cNvSpPr>
          <p:nvPr/>
        </p:nvSpPr>
        <p:spPr bwMode="auto">
          <a:xfrm>
            <a:off x="4419600" y="54864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 b="1">
                <a:solidFill>
                  <a:srgbClr val="090409"/>
                </a:solidFill>
              </a:rPr>
              <a:t>e</a:t>
            </a:r>
          </a:p>
        </p:txBody>
      </p:sp>
      <p:sp>
        <p:nvSpPr>
          <p:cNvPr id="227386" name="Text Box 58"/>
          <p:cNvSpPr txBox="1">
            <a:spLocks noChangeArrowheads="1"/>
          </p:cNvSpPr>
          <p:nvPr/>
        </p:nvSpPr>
        <p:spPr bwMode="auto">
          <a:xfrm>
            <a:off x="4724400" y="54864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 b="1">
                <a:solidFill>
                  <a:srgbClr val="090409"/>
                </a:solidFill>
              </a:rPr>
              <a:t>b</a:t>
            </a:r>
          </a:p>
        </p:txBody>
      </p:sp>
      <p:sp>
        <p:nvSpPr>
          <p:cNvPr id="227387" name="Text Box 59"/>
          <p:cNvSpPr txBox="1">
            <a:spLocks noChangeArrowheads="1"/>
          </p:cNvSpPr>
          <p:nvPr/>
        </p:nvSpPr>
        <p:spPr bwMode="auto">
          <a:xfrm>
            <a:off x="5029200" y="54864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 b="1">
                <a:solidFill>
                  <a:srgbClr val="090409"/>
                </a:solidFill>
              </a:rPr>
              <a:t>j</a:t>
            </a:r>
          </a:p>
        </p:txBody>
      </p:sp>
      <p:sp>
        <p:nvSpPr>
          <p:cNvPr id="227388" name="Text Box 60"/>
          <p:cNvSpPr txBox="1">
            <a:spLocks noChangeArrowheads="1"/>
          </p:cNvSpPr>
          <p:nvPr/>
        </p:nvSpPr>
        <p:spPr bwMode="auto">
          <a:xfrm>
            <a:off x="5334000" y="54864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 b="1">
                <a:solidFill>
                  <a:srgbClr val="090409"/>
                </a:solidFill>
              </a:rPr>
              <a:t>f</a:t>
            </a:r>
          </a:p>
        </p:txBody>
      </p:sp>
      <p:sp>
        <p:nvSpPr>
          <p:cNvPr id="227389" name="Text Box 61"/>
          <p:cNvSpPr txBox="1">
            <a:spLocks noChangeArrowheads="1"/>
          </p:cNvSpPr>
          <p:nvPr/>
        </p:nvSpPr>
        <p:spPr bwMode="auto">
          <a:xfrm>
            <a:off x="5638800" y="54864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 b="1">
                <a:solidFill>
                  <a:srgbClr val="090409"/>
                </a:solidFill>
              </a:rPr>
              <a:t>c</a:t>
            </a:r>
          </a:p>
        </p:txBody>
      </p:sp>
      <p:sp>
        <p:nvSpPr>
          <p:cNvPr id="227390" name="Text Box 62"/>
          <p:cNvSpPr txBox="1">
            <a:spLocks noChangeArrowheads="1"/>
          </p:cNvSpPr>
          <p:nvPr/>
        </p:nvSpPr>
        <p:spPr bwMode="auto">
          <a:xfrm>
            <a:off x="5943600" y="54864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 b="1">
                <a:solidFill>
                  <a:srgbClr val="090409"/>
                </a:solidFill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7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7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7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7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7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7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7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7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7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7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7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7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7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7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7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7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7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7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7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7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81" grpId="0" autoUpdateAnimBg="0"/>
      <p:bldP spid="227382" grpId="0" autoUpdateAnimBg="0"/>
      <p:bldP spid="227383" grpId="0" autoUpdateAnimBg="0"/>
      <p:bldP spid="227384" grpId="0" autoUpdateAnimBg="0"/>
      <p:bldP spid="227385" grpId="0" autoUpdateAnimBg="0"/>
      <p:bldP spid="227386" grpId="0" autoUpdateAnimBg="0"/>
      <p:bldP spid="227387" grpId="0" autoUpdateAnimBg="0"/>
      <p:bldP spid="227388" grpId="0" autoUpdateAnimBg="0"/>
      <p:bldP spid="227389" grpId="0" autoUpdateAnimBg="0"/>
      <p:bldP spid="227390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266" name="Group 65"/>
          <p:cNvGrpSpPr>
            <a:grpSpLocks/>
          </p:cNvGrpSpPr>
          <p:nvPr/>
        </p:nvGrpSpPr>
        <p:grpSpPr bwMode="auto">
          <a:xfrm>
            <a:off x="2743200" y="3951288"/>
            <a:ext cx="3962400" cy="1646237"/>
            <a:chOff x="1728" y="864"/>
            <a:chExt cx="2496" cy="1037"/>
          </a:xfrm>
        </p:grpSpPr>
        <p:grpSp>
          <p:nvGrpSpPr>
            <p:cNvPr id="139272" name="Group 23"/>
            <p:cNvGrpSpPr>
              <a:grpSpLocks/>
            </p:cNvGrpSpPr>
            <p:nvPr/>
          </p:nvGrpSpPr>
          <p:grpSpPr bwMode="auto">
            <a:xfrm>
              <a:off x="3744" y="1536"/>
              <a:ext cx="240" cy="365"/>
              <a:chOff x="4176" y="1104"/>
              <a:chExt cx="240" cy="365"/>
            </a:xfrm>
          </p:grpSpPr>
          <p:sp>
            <p:nvSpPr>
              <p:cNvPr id="139284" name="Oval 24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9285" name="Text Box 25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grpSp>
          <p:nvGrpSpPr>
            <p:cNvPr id="139273" name="Group 30"/>
            <p:cNvGrpSpPr>
              <a:grpSpLocks/>
            </p:cNvGrpSpPr>
            <p:nvPr/>
          </p:nvGrpSpPr>
          <p:grpSpPr bwMode="auto">
            <a:xfrm>
              <a:off x="1728" y="1536"/>
              <a:ext cx="240" cy="365"/>
              <a:chOff x="4176" y="1104"/>
              <a:chExt cx="240" cy="365"/>
            </a:xfrm>
          </p:grpSpPr>
          <p:sp>
            <p:nvSpPr>
              <p:cNvPr id="139282" name="Oval 31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9283" name="Text Box 32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grpSp>
          <p:nvGrpSpPr>
            <p:cNvPr id="139274" name="Group 35"/>
            <p:cNvGrpSpPr>
              <a:grpSpLocks/>
            </p:cNvGrpSpPr>
            <p:nvPr/>
          </p:nvGrpSpPr>
          <p:grpSpPr bwMode="auto">
            <a:xfrm>
              <a:off x="2784" y="864"/>
              <a:ext cx="240" cy="365"/>
              <a:chOff x="4176" y="1104"/>
              <a:chExt cx="240" cy="365"/>
            </a:xfrm>
          </p:grpSpPr>
          <p:sp>
            <p:nvSpPr>
              <p:cNvPr id="139280" name="Oval 36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39281" name="Text Box 37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39275" name="Line 38"/>
            <p:cNvSpPr>
              <a:spLocks noChangeShapeType="1"/>
            </p:cNvSpPr>
            <p:nvPr/>
          </p:nvSpPr>
          <p:spPr bwMode="auto">
            <a:xfrm flipH="1">
              <a:off x="1920" y="1056"/>
              <a:ext cx="86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276" name="Line 39"/>
            <p:cNvSpPr>
              <a:spLocks noChangeShapeType="1"/>
            </p:cNvSpPr>
            <p:nvPr/>
          </p:nvSpPr>
          <p:spPr bwMode="auto">
            <a:xfrm>
              <a:off x="2976" y="1104"/>
              <a:ext cx="81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277" name="Text Box 40"/>
            <p:cNvSpPr txBox="1">
              <a:spLocks noChangeArrowheads="1"/>
            </p:cNvSpPr>
            <p:nvPr/>
          </p:nvSpPr>
          <p:spPr bwMode="auto">
            <a:xfrm>
              <a:off x="2784" y="864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139278" name="Text Box 41"/>
            <p:cNvSpPr txBox="1">
              <a:spLocks noChangeArrowheads="1"/>
            </p:cNvSpPr>
            <p:nvPr/>
          </p:nvSpPr>
          <p:spPr bwMode="auto">
            <a:xfrm>
              <a:off x="1728" y="1536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b</a:t>
              </a:r>
            </a:p>
          </p:txBody>
        </p:sp>
        <p:sp>
          <p:nvSpPr>
            <p:cNvPr id="139279" name="Text Box 42"/>
            <p:cNvSpPr txBox="1">
              <a:spLocks noChangeArrowheads="1"/>
            </p:cNvSpPr>
            <p:nvPr/>
          </p:nvSpPr>
          <p:spPr bwMode="auto">
            <a:xfrm>
              <a:off x="3744" y="1536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c</a:t>
              </a:r>
            </a:p>
          </p:txBody>
        </p:sp>
      </p:grpSp>
      <p:sp>
        <p:nvSpPr>
          <p:cNvPr id="220215" name="Text Box 55"/>
          <p:cNvSpPr txBox="1">
            <a:spLocks noChangeArrowheads="1"/>
          </p:cNvSpPr>
          <p:nvPr/>
        </p:nvSpPr>
        <p:spPr bwMode="auto">
          <a:xfrm>
            <a:off x="4038600" y="54864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 b="1">
                <a:solidFill>
                  <a:srgbClr val="090409"/>
                </a:solidFill>
              </a:rPr>
              <a:t>a </a:t>
            </a:r>
          </a:p>
        </p:txBody>
      </p:sp>
      <p:sp>
        <p:nvSpPr>
          <p:cNvPr id="220216" name="Text Box 56"/>
          <p:cNvSpPr txBox="1">
            <a:spLocks noChangeArrowheads="1"/>
          </p:cNvSpPr>
          <p:nvPr/>
        </p:nvSpPr>
        <p:spPr bwMode="auto">
          <a:xfrm>
            <a:off x="4343400" y="5486400"/>
            <a:ext cx="3810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 b="1">
                <a:solidFill>
                  <a:srgbClr val="090409"/>
                </a:solidFill>
              </a:rPr>
              <a:t>b  </a:t>
            </a:r>
          </a:p>
        </p:txBody>
      </p:sp>
      <p:sp>
        <p:nvSpPr>
          <p:cNvPr id="220217" name="Text Box 57"/>
          <p:cNvSpPr txBox="1">
            <a:spLocks noChangeArrowheads="1"/>
          </p:cNvSpPr>
          <p:nvPr/>
        </p:nvSpPr>
        <p:spPr bwMode="auto">
          <a:xfrm>
            <a:off x="4648200" y="54864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 b="1">
                <a:solidFill>
                  <a:srgbClr val="090409"/>
                </a:solidFill>
              </a:rPr>
              <a:t>c</a:t>
            </a:r>
          </a:p>
        </p:txBody>
      </p:sp>
      <p:sp>
        <p:nvSpPr>
          <p:cNvPr id="1392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839200" cy="1371600"/>
          </a:xfrm>
          <a:noFill/>
        </p:spPr>
        <p:txBody>
          <a:bodyPr lIns="92075" tIns="46038" rIns="92075" bIns="46038"/>
          <a:lstStyle/>
          <a:p>
            <a:pPr algn="l" eaLnBrk="1" hangingPunct="1"/>
            <a:r>
              <a:rPr lang="en-US" altLang="ja-JP">
                <a:ea typeface="ヒラギノ明朝 Pro W3" pitchFamily="1" charset="-128"/>
              </a:rPr>
              <a:t>Preorder Traversal (</a:t>
            </a:r>
            <a:r>
              <a:rPr lang="en-US" altLang="ja-JP">
                <a:solidFill>
                  <a:srgbClr val="FF0000"/>
                </a:solidFill>
                <a:ea typeface="ヒラギノ明朝 Pro W3" pitchFamily="1" charset="-128"/>
              </a:rPr>
              <a:t>Node</a:t>
            </a:r>
            <a:r>
              <a:rPr lang="en-US" altLang="ja-JP">
                <a:solidFill>
                  <a:srgbClr val="0000FF"/>
                </a:solidFill>
                <a:ea typeface="ヒラギノ明朝 Pro W3" pitchFamily="1" charset="-128"/>
              </a:rPr>
              <a:t>_Lfet_Right</a:t>
            </a:r>
            <a:r>
              <a:rPr lang="en-US" altLang="ja-JP">
                <a:ea typeface="ヒラギノ明朝 Pro W3" pitchFamily="1" charset="-128"/>
              </a:rPr>
              <a:t>)</a:t>
            </a:r>
          </a:p>
        </p:txBody>
      </p:sp>
      <p:sp>
        <p:nvSpPr>
          <p:cNvPr id="139271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457200" indent="-457200" eaLnBrk="1" hangingPunct="1">
              <a:spcBef>
                <a:spcPts val="2000"/>
              </a:spcBef>
              <a:buFont typeface="Wingdings" pitchFamily="2" charset="2"/>
              <a:buChar char=""/>
            </a:pPr>
            <a:r>
              <a:rPr kumimoji="1" lang="en-US" altLang="ja-JP" sz="2200">
                <a:latin typeface="Garamond" pitchFamily="18" charset="0"/>
                <a:ea typeface="ヒラギノ明朝 Pro W3" pitchFamily="1" charset="-128"/>
              </a:rPr>
              <a:t>Visit the node.</a:t>
            </a:r>
          </a:p>
          <a:p>
            <a:pPr marL="457200" indent="-457200" eaLnBrk="1" hangingPunct="1">
              <a:spcBef>
                <a:spcPts val="2000"/>
              </a:spcBef>
              <a:buFont typeface="Wingdings" pitchFamily="2" charset="2"/>
              <a:buChar char=""/>
            </a:pPr>
            <a:r>
              <a:rPr kumimoji="1" lang="en-US" altLang="ja-JP" sz="2200">
                <a:latin typeface="Garamond" pitchFamily="18" charset="0"/>
                <a:ea typeface="ヒラギノ明朝 Pro W3" pitchFamily="1" charset="-128"/>
              </a:rPr>
              <a:t>Traverse the left subtree.</a:t>
            </a:r>
          </a:p>
          <a:p>
            <a:pPr marL="457200" indent="-457200" eaLnBrk="1" hangingPunct="1">
              <a:spcBef>
                <a:spcPts val="2000"/>
              </a:spcBef>
              <a:buFont typeface="Wingdings" pitchFamily="2" charset="2"/>
              <a:buChar char=""/>
            </a:pPr>
            <a:r>
              <a:rPr kumimoji="1" lang="en-US" altLang="ja-JP" sz="2200">
                <a:latin typeface="Garamond" pitchFamily="18" charset="0"/>
                <a:ea typeface="ヒラギノ明朝 Pro W3" pitchFamily="1" charset="-128"/>
              </a:rPr>
              <a:t>Traverse the right subtree.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0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0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0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0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0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0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215" grpId="0" autoUpdateAnimBg="0"/>
      <p:bldP spid="220216" grpId="0" autoUpdateAnimBg="0"/>
      <p:bldP spid="220217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Preorder Example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676400" y="1858963"/>
            <a:ext cx="5562600" cy="3322637"/>
            <a:chOff x="720" y="864"/>
            <a:chExt cx="3504" cy="2093"/>
          </a:xfrm>
        </p:grpSpPr>
        <p:grpSp>
          <p:nvGrpSpPr>
            <p:cNvPr id="140302" name="Group 4"/>
            <p:cNvGrpSpPr>
              <a:grpSpLocks/>
            </p:cNvGrpSpPr>
            <p:nvPr/>
          </p:nvGrpSpPr>
          <p:grpSpPr bwMode="auto">
            <a:xfrm>
              <a:off x="1008" y="2160"/>
              <a:ext cx="240" cy="365"/>
              <a:chOff x="4176" y="1104"/>
              <a:chExt cx="240" cy="365"/>
            </a:xfrm>
          </p:grpSpPr>
          <p:sp>
            <p:nvSpPr>
              <p:cNvPr id="140349" name="Oval 5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40350" name="Text Box 6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grpSp>
          <p:nvGrpSpPr>
            <p:cNvPr id="140303" name="Group 7"/>
            <p:cNvGrpSpPr>
              <a:grpSpLocks/>
            </p:cNvGrpSpPr>
            <p:nvPr/>
          </p:nvGrpSpPr>
          <p:grpSpPr bwMode="auto">
            <a:xfrm>
              <a:off x="720" y="2592"/>
              <a:ext cx="240" cy="365"/>
              <a:chOff x="4176" y="1104"/>
              <a:chExt cx="240" cy="365"/>
            </a:xfrm>
          </p:grpSpPr>
          <p:sp>
            <p:nvSpPr>
              <p:cNvPr id="140347" name="Oval 8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40348" name="Text Box 9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grpSp>
          <p:nvGrpSpPr>
            <p:cNvPr id="140304" name="Group 10"/>
            <p:cNvGrpSpPr>
              <a:grpSpLocks/>
            </p:cNvGrpSpPr>
            <p:nvPr/>
          </p:nvGrpSpPr>
          <p:grpSpPr bwMode="auto">
            <a:xfrm>
              <a:off x="1344" y="2592"/>
              <a:ext cx="240" cy="365"/>
              <a:chOff x="4176" y="1104"/>
              <a:chExt cx="240" cy="365"/>
            </a:xfrm>
          </p:grpSpPr>
          <p:sp>
            <p:nvSpPr>
              <p:cNvPr id="140345" name="Oval 11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40346" name="Text Box 12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40305" name="Line 13"/>
            <p:cNvSpPr>
              <a:spLocks noChangeShapeType="1"/>
            </p:cNvSpPr>
            <p:nvPr/>
          </p:nvSpPr>
          <p:spPr bwMode="auto">
            <a:xfrm flipH="1">
              <a:off x="912" y="2400"/>
              <a:ext cx="144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306" name="Line 14"/>
            <p:cNvSpPr>
              <a:spLocks noChangeShapeType="1"/>
            </p:cNvSpPr>
            <p:nvPr/>
          </p:nvSpPr>
          <p:spPr bwMode="auto">
            <a:xfrm>
              <a:off x="1248" y="2352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0307" name="Group 15"/>
            <p:cNvGrpSpPr>
              <a:grpSpLocks/>
            </p:cNvGrpSpPr>
            <p:nvPr/>
          </p:nvGrpSpPr>
          <p:grpSpPr bwMode="auto">
            <a:xfrm>
              <a:off x="2256" y="2112"/>
              <a:ext cx="240" cy="365"/>
              <a:chOff x="4176" y="1104"/>
              <a:chExt cx="240" cy="365"/>
            </a:xfrm>
          </p:grpSpPr>
          <p:sp>
            <p:nvSpPr>
              <p:cNvPr id="140343" name="Oval 16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40344" name="Text Box 17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grpSp>
          <p:nvGrpSpPr>
            <p:cNvPr id="140308" name="Group 18"/>
            <p:cNvGrpSpPr>
              <a:grpSpLocks/>
            </p:cNvGrpSpPr>
            <p:nvPr/>
          </p:nvGrpSpPr>
          <p:grpSpPr bwMode="auto">
            <a:xfrm>
              <a:off x="2544" y="2592"/>
              <a:ext cx="240" cy="365"/>
              <a:chOff x="4176" y="1104"/>
              <a:chExt cx="240" cy="365"/>
            </a:xfrm>
          </p:grpSpPr>
          <p:sp>
            <p:nvSpPr>
              <p:cNvPr id="140341" name="Oval 19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40342" name="Text Box 20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40309" name="Line 21"/>
            <p:cNvSpPr>
              <a:spLocks noChangeShapeType="1"/>
            </p:cNvSpPr>
            <p:nvPr/>
          </p:nvSpPr>
          <p:spPr bwMode="auto">
            <a:xfrm>
              <a:off x="2448" y="2352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0310" name="Group 22"/>
            <p:cNvGrpSpPr>
              <a:grpSpLocks/>
            </p:cNvGrpSpPr>
            <p:nvPr/>
          </p:nvGrpSpPr>
          <p:grpSpPr bwMode="auto">
            <a:xfrm>
              <a:off x="3744" y="1536"/>
              <a:ext cx="240" cy="365"/>
              <a:chOff x="4176" y="1104"/>
              <a:chExt cx="240" cy="365"/>
            </a:xfrm>
          </p:grpSpPr>
          <p:sp>
            <p:nvSpPr>
              <p:cNvPr id="140339" name="Oval 23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40340" name="Text Box 24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grpSp>
          <p:nvGrpSpPr>
            <p:cNvPr id="140311" name="Group 25"/>
            <p:cNvGrpSpPr>
              <a:grpSpLocks/>
            </p:cNvGrpSpPr>
            <p:nvPr/>
          </p:nvGrpSpPr>
          <p:grpSpPr bwMode="auto">
            <a:xfrm>
              <a:off x="3456" y="1968"/>
              <a:ext cx="240" cy="365"/>
              <a:chOff x="4176" y="1104"/>
              <a:chExt cx="240" cy="365"/>
            </a:xfrm>
          </p:grpSpPr>
          <p:sp>
            <p:nvSpPr>
              <p:cNvPr id="140337" name="Oval 26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40338" name="Text Box 27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40312" name="Line 28"/>
            <p:cNvSpPr>
              <a:spLocks noChangeShapeType="1"/>
            </p:cNvSpPr>
            <p:nvPr/>
          </p:nvSpPr>
          <p:spPr bwMode="auto">
            <a:xfrm flipH="1">
              <a:off x="3648" y="1776"/>
              <a:ext cx="144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0313" name="Group 29"/>
            <p:cNvGrpSpPr>
              <a:grpSpLocks/>
            </p:cNvGrpSpPr>
            <p:nvPr/>
          </p:nvGrpSpPr>
          <p:grpSpPr bwMode="auto">
            <a:xfrm>
              <a:off x="1728" y="1536"/>
              <a:ext cx="240" cy="365"/>
              <a:chOff x="4176" y="1104"/>
              <a:chExt cx="240" cy="365"/>
            </a:xfrm>
          </p:grpSpPr>
          <p:sp>
            <p:nvSpPr>
              <p:cNvPr id="140335" name="Oval 30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40336" name="Text Box 31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40314" name="Line 32"/>
            <p:cNvSpPr>
              <a:spLocks noChangeShapeType="1"/>
            </p:cNvSpPr>
            <p:nvPr/>
          </p:nvSpPr>
          <p:spPr bwMode="auto">
            <a:xfrm flipH="1">
              <a:off x="1200" y="1728"/>
              <a:ext cx="528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315" name="Line 33"/>
            <p:cNvSpPr>
              <a:spLocks noChangeShapeType="1"/>
            </p:cNvSpPr>
            <p:nvPr/>
          </p:nvSpPr>
          <p:spPr bwMode="auto">
            <a:xfrm>
              <a:off x="1968" y="1728"/>
              <a:ext cx="336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0316" name="Group 34"/>
            <p:cNvGrpSpPr>
              <a:grpSpLocks/>
            </p:cNvGrpSpPr>
            <p:nvPr/>
          </p:nvGrpSpPr>
          <p:grpSpPr bwMode="auto">
            <a:xfrm>
              <a:off x="2784" y="864"/>
              <a:ext cx="240" cy="365"/>
              <a:chOff x="4176" y="1104"/>
              <a:chExt cx="240" cy="365"/>
            </a:xfrm>
          </p:grpSpPr>
          <p:sp>
            <p:nvSpPr>
              <p:cNvPr id="140333" name="Oval 35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40334" name="Text Box 36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40317" name="Line 37"/>
            <p:cNvSpPr>
              <a:spLocks noChangeShapeType="1"/>
            </p:cNvSpPr>
            <p:nvPr/>
          </p:nvSpPr>
          <p:spPr bwMode="auto">
            <a:xfrm flipH="1">
              <a:off x="1920" y="1056"/>
              <a:ext cx="864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318" name="Line 38"/>
            <p:cNvSpPr>
              <a:spLocks noChangeShapeType="1"/>
            </p:cNvSpPr>
            <p:nvPr/>
          </p:nvSpPr>
          <p:spPr bwMode="auto">
            <a:xfrm>
              <a:off x="2976" y="1104"/>
              <a:ext cx="816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319" name="Text Box 39"/>
            <p:cNvSpPr txBox="1">
              <a:spLocks noChangeArrowheads="1"/>
            </p:cNvSpPr>
            <p:nvPr/>
          </p:nvSpPr>
          <p:spPr bwMode="auto">
            <a:xfrm>
              <a:off x="2784" y="864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140320" name="Text Box 40"/>
            <p:cNvSpPr txBox="1">
              <a:spLocks noChangeArrowheads="1"/>
            </p:cNvSpPr>
            <p:nvPr/>
          </p:nvSpPr>
          <p:spPr bwMode="auto">
            <a:xfrm>
              <a:off x="1728" y="1536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b</a:t>
              </a:r>
            </a:p>
          </p:txBody>
        </p:sp>
        <p:sp>
          <p:nvSpPr>
            <p:cNvPr id="140321" name="Text Box 41"/>
            <p:cNvSpPr txBox="1">
              <a:spLocks noChangeArrowheads="1"/>
            </p:cNvSpPr>
            <p:nvPr/>
          </p:nvSpPr>
          <p:spPr bwMode="auto">
            <a:xfrm>
              <a:off x="3744" y="1536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c</a:t>
              </a:r>
            </a:p>
          </p:txBody>
        </p:sp>
        <p:sp>
          <p:nvSpPr>
            <p:cNvPr id="140322" name="Text Box 42"/>
            <p:cNvSpPr txBox="1">
              <a:spLocks noChangeArrowheads="1"/>
            </p:cNvSpPr>
            <p:nvPr/>
          </p:nvSpPr>
          <p:spPr bwMode="auto">
            <a:xfrm>
              <a:off x="1008" y="2160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d</a:t>
              </a:r>
            </a:p>
          </p:txBody>
        </p:sp>
        <p:sp>
          <p:nvSpPr>
            <p:cNvPr id="140323" name="Text Box 43"/>
            <p:cNvSpPr txBox="1">
              <a:spLocks noChangeArrowheads="1"/>
            </p:cNvSpPr>
            <p:nvPr/>
          </p:nvSpPr>
          <p:spPr bwMode="auto">
            <a:xfrm>
              <a:off x="2256" y="2112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e</a:t>
              </a:r>
            </a:p>
          </p:txBody>
        </p:sp>
        <p:sp>
          <p:nvSpPr>
            <p:cNvPr id="140324" name="Text Box 44"/>
            <p:cNvSpPr txBox="1">
              <a:spLocks noChangeArrowheads="1"/>
            </p:cNvSpPr>
            <p:nvPr/>
          </p:nvSpPr>
          <p:spPr bwMode="auto">
            <a:xfrm>
              <a:off x="3456" y="1968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f</a:t>
              </a:r>
            </a:p>
          </p:txBody>
        </p:sp>
        <p:sp>
          <p:nvSpPr>
            <p:cNvPr id="140325" name="Text Box 45"/>
            <p:cNvSpPr txBox="1">
              <a:spLocks noChangeArrowheads="1"/>
            </p:cNvSpPr>
            <p:nvPr/>
          </p:nvSpPr>
          <p:spPr bwMode="auto">
            <a:xfrm>
              <a:off x="720" y="2544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g</a:t>
              </a:r>
            </a:p>
          </p:txBody>
        </p:sp>
        <p:sp>
          <p:nvSpPr>
            <p:cNvPr id="140326" name="Text Box 46"/>
            <p:cNvSpPr txBox="1">
              <a:spLocks noChangeArrowheads="1"/>
            </p:cNvSpPr>
            <p:nvPr/>
          </p:nvSpPr>
          <p:spPr bwMode="auto">
            <a:xfrm>
              <a:off x="1344" y="2592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h</a:t>
              </a:r>
            </a:p>
          </p:txBody>
        </p:sp>
        <p:sp>
          <p:nvSpPr>
            <p:cNvPr id="140327" name="Text Box 47"/>
            <p:cNvSpPr txBox="1">
              <a:spLocks noChangeArrowheads="1"/>
            </p:cNvSpPr>
            <p:nvPr/>
          </p:nvSpPr>
          <p:spPr bwMode="auto">
            <a:xfrm>
              <a:off x="2592" y="2592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i</a:t>
              </a:r>
            </a:p>
          </p:txBody>
        </p:sp>
        <p:grpSp>
          <p:nvGrpSpPr>
            <p:cNvPr id="140328" name="Group 48"/>
            <p:cNvGrpSpPr>
              <a:grpSpLocks/>
            </p:cNvGrpSpPr>
            <p:nvPr/>
          </p:nvGrpSpPr>
          <p:grpSpPr bwMode="auto">
            <a:xfrm>
              <a:off x="3696" y="2496"/>
              <a:ext cx="240" cy="365"/>
              <a:chOff x="4176" y="1104"/>
              <a:chExt cx="240" cy="365"/>
            </a:xfrm>
          </p:grpSpPr>
          <p:sp>
            <p:nvSpPr>
              <p:cNvPr id="140331" name="Oval 49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40332" name="Text Box 50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40329" name="Line 51"/>
            <p:cNvSpPr>
              <a:spLocks noChangeShapeType="1"/>
            </p:cNvSpPr>
            <p:nvPr/>
          </p:nvSpPr>
          <p:spPr bwMode="auto">
            <a:xfrm>
              <a:off x="3600" y="2256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330" name="Text Box 52"/>
            <p:cNvSpPr txBox="1">
              <a:spLocks noChangeArrowheads="1"/>
            </p:cNvSpPr>
            <p:nvPr/>
          </p:nvSpPr>
          <p:spPr bwMode="auto">
            <a:xfrm>
              <a:off x="3744" y="2496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j</a:t>
              </a:r>
            </a:p>
          </p:txBody>
        </p:sp>
      </p:grpSp>
      <p:sp>
        <p:nvSpPr>
          <p:cNvPr id="234549" name="Text Box 53"/>
          <p:cNvSpPr txBox="1">
            <a:spLocks noChangeArrowheads="1"/>
          </p:cNvSpPr>
          <p:nvPr/>
        </p:nvSpPr>
        <p:spPr bwMode="auto">
          <a:xfrm>
            <a:off x="3352800" y="54864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 b="1">
                <a:solidFill>
                  <a:srgbClr val="090409"/>
                </a:solidFill>
              </a:rPr>
              <a:t>a</a:t>
            </a:r>
          </a:p>
        </p:txBody>
      </p:sp>
      <p:sp>
        <p:nvSpPr>
          <p:cNvPr id="234550" name="Text Box 54"/>
          <p:cNvSpPr txBox="1">
            <a:spLocks noChangeArrowheads="1"/>
          </p:cNvSpPr>
          <p:nvPr/>
        </p:nvSpPr>
        <p:spPr bwMode="auto">
          <a:xfrm>
            <a:off x="3657600" y="54864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 b="1">
                <a:solidFill>
                  <a:srgbClr val="090409"/>
                </a:solidFill>
              </a:rPr>
              <a:t>b</a:t>
            </a:r>
          </a:p>
        </p:txBody>
      </p:sp>
      <p:sp>
        <p:nvSpPr>
          <p:cNvPr id="234551" name="Text Box 55"/>
          <p:cNvSpPr txBox="1">
            <a:spLocks noChangeArrowheads="1"/>
          </p:cNvSpPr>
          <p:nvPr/>
        </p:nvSpPr>
        <p:spPr bwMode="auto">
          <a:xfrm>
            <a:off x="3962400" y="54864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 b="1">
                <a:solidFill>
                  <a:srgbClr val="090409"/>
                </a:solidFill>
              </a:rPr>
              <a:t>d</a:t>
            </a:r>
          </a:p>
        </p:txBody>
      </p:sp>
      <p:sp>
        <p:nvSpPr>
          <p:cNvPr id="234552" name="Text Box 56"/>
          <p:cNvSpPr txBox="1">
            <a:spLocks noChangeArrowheads="1"/>
          </p:cNvSpPr>
          <p:nvPr/>
        </p:nvSpPr>
        <p:spPr bwMode="auto">
          <a:xfrm>
            <a:off x="4267200" y="54864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 b="1">
                <a:solidFill>
                  <a:srgbClr val="090409"/>
                </a:solidFill>
              </a:rPr>
              <a:t>g</a:t>
            </a:r>
          </a:p>
        </p:txBody>
      </p:sp>
      <p:sp>
        <p:nvSpPr>
          <p:cNvPr id="234553" name="Text Box 57"/>
          <p:cNvSpPr txBox="1">
            <a:spLocks noChangeArrowheads="1"/>
          </p:cNvSpPr>
          <p:nvPr/>
        </p:nvSpPr>
        <p:spPr bwMode="auto">
          <a:xfrm>
            <a:off x="4572000" y="54864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 b="1">
                <a:solidFill>
                  <a:srgbClr val="090409"/>
                </a:solidFill>
              </a:rPr>
              <a:t>h</a:t>
            </a:r>
          </a:p>
        </p:txBody>
      </p:sp>
      <p:sp>
        <p:nvSpPr>
          <p:cNvPr id="234554" name="Text Box 58"/>
          <p:cNvSpPr txBox="1">
            <a:spLocks noChangeArrowheads="1"/>
          </p:cNvSpPr>
          <p:nvPr/>
        </p:nvSpPr>
        <p:spPr bwMode="auto">
          <a:xfrm>
            <a:off x="4876800" y="54864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 b="1">
                <a:solidFill>
                  <a:srgbClr val="090409"/>
                </a:solidFill>
              </a:rPr>
              <a:t>e</a:t>
            </a:r>
          </a:p>
        </p:txBody>
      </p:sp>
      <p:sp>
        <p:nvSpPr>
          <p:cNvPr id="234555" name="Text Box 59"/>
          <p:cNvSpPr txBox="1">
            <a:spLocks noChangeArrowheads="1"/>
          </p:cNvSpPr>
          <p:nvPr/>
        </p:nvSpPr>
        <p:spPr bwMode="auto">
          <a:xfrm>
            <a:off x="5181600" y="54864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 b="1">
                <a:solidFill>
                  <a:srgbClr val="090409"/>
                </a:solidFill>
              </a:rPr>
              <a:t>i</a:t>
            </a:r>
          </a:p>
        </p:txBody>
      </p:sp>
      <p:sp>
        <p:nvSpPr>
          <p:cNvPr id="234556" name="Text Box 60"/>
          <p:cNvSpPr txBox="1">
            <a:spLocks noChangeArrowheads="1"/>
          </p:cNvSpPr>
          <p:nvPr/>
        </p:nvSpPr>
        <p:spPr bwMode="auto">
          <a:xfrm>
            <a:off x="5486400" y="54864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 b="1">
                <a:solidFill>
                  <a:srgbClr val="090409"/>
                </a:solidFill>
              </a:rPr>
              <a:t>c</a:t>
            </a:r>
          </a:p>
        </p:txBody>
      </p:sp>
      <p:sp>
        <p:nvSpPr>
          <p:cNvPr id="234557" name="Text Box 61"/>
          <p:cNvSpPr txBox="1">
            <a:spLocks noChangeArrowheads="1"/>
          </p:cNvSpPr>
          <p:nvPr/>
        </p:nvSpPr>
        <p:spPr bwMode="auto">
          <a:xfrm>
            <a:off x="5791200" y="54864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 b="1">
                <a:solidFill>
                  <a:srgbClr val="090409"/>
                </a:solidFill>
              </a:rPr>
              <a:t>f</a:t>
            </a:r>
          </a:p>
        </p:txBody>
      </p:sp>
      <p:sp>
        <p:nvSpPr>
          <p:cNvPr id="234558" name="Text Box 62"/>
          <p:cNvSpPr txBox="1">
            <a:spLocks noChangeArrowheads="1"/>
          </p:cNvSpPr>
          <p:nvPr/>
        </p:nvSpPr>
        <p:spPr bwMode="auto">
          <a:xfrm>
            <a:off x="6096000" y="5486400"/>
            <a:ext cx="381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3200" b="1">
                <a:solidFill>
                  <a:srgbClr val="090409"/>
                </a:solidFill>
              </a:rPr>
              <a:t>j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4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4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4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4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4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4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4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4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4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4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4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4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4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4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4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4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4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4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4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4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49" grpId="0" autoUpdateAnimBg="0"/>
      <p:bldP spid="234550" grpId="0" autoUpdateAnimBg="0"/>
      <p:bldP spid="234551" grpId="0" autoUpdateAnimBg="0"/>
      <p:bldP spid="234552" grpId="0" autoUpdateAnimBg="0"/>
      <p:bldP spid="234553" grpId="0" autoUpdateAnimBg="0"/>
      <p:bldP spid="234554" grpId="0" autoUpdateAnimBg="0"/>
      <p:bldP spid="234555" grpId="0" autoUpdateAnimBg="0"/>
      <p:bldP spid="234556" grpId="0" autoUpdateAnimBg="0"/>
      <p:bldP spid="234557" grpId="0" autoUpdateAnimBg="0"/>
      <p:bldP spid="234558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/>
          <a:lstStyle/>
          <a:p>
            <a:r>
              <a:rPr lang="en-US" altLang="ja-JP"/>
              <a:t>Some Examples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133600"/>
            <a:ext cx="1676400" cy="1219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ja-JP" sz="2800" b="1"/>
              <a:t>preorder </a:t>
            </a:r>
            <a:r>
              <a:rPr lang="en-US" altLang="ja-JP" sz="2800" b="1">
                <a:solidFill>
                  <a:schemeClr val="hlink"/>
                </a:solidFill>
              </a:rPr>
              <a:t>= ab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3886200" y="2133600"/>
            <a:ext cx="1295400" cy="1189038"/>
            <a:chOff x="2448" y="864"/>
            <a:chExt cx="816" cy="749"/>
          </a:xfrm>
        </p:grpSpPr>
        <p:grpSp>
          <p:nvGrpSpPr>
            <p:cNvPr id="142393" name="Group 8"/>
            <p:cNvGrpSpPr>
              <a:grpSpLocks/>
            </p:cNvGrpSpPr>
            <p:nvPr/>
          </p:nvGrpSpPr>
          <p:grpSpPr bwMode="auto">
            <a:xfrm>
              <a:off x="2448" y="1248"/>
              <a:ext cx="240" cy="365"/>
              <a:chOff x="4176" y="1104"/>
              <a:chExt cx="240" cy="365"/>
            </a:xfrm>
          </p:grpSpPr>
          <p:sp>
            <p:nvSpPr>
              <p:cNvPr id="142400" name="Oval 9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42401" name="Text Box 10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grpSp>
          <p:nvGrpSpPr>
            <p:cNvPr id="142394" name="Group 11"/>
            <p:cNvGrpSpPr>
              <a:grpSpLocks/>
            </p:cNvGrpSpPr>
            <p:nvPr/>
          </p:nvGrpSpPr>
          <p:grpSpPr bwMode="auto">
            <a:xfrm>
              <a:off x="2784" y="864"/>
              <a:ext cx="240" cy="365"/>
              <a:chOff x="4176" y="1104"/>
              <a:chExt cx="240" cy="365"/>
            </a:xfrm>
          </p:grpSpPr>
          <p:sp>
            <p:nvSpPr>
              <p:cNvPr id="142398" name="Oval 12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42399" name="Text Box 13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42395" name="Text Box 16"/>
            <p:cNvSpPr txBox="1">
              <a:spLocks noChangeArrowheads="1"/>
            </p:cNvSpPr>
            <p:nvPr/>
          </p:nvSpPr>
          <p:spPr bwMode="auto">
            <a:xfrm>
              <a:off x="2784" y="864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142396" name="Text Box 17"/>
            <p:cNvSpPr txBox="1">
              <a:spLocks noChangeArrowheads="1"/>
            </p:cNvSpPr>
            <p:nvPr/>
          </p:nvSpPr>
          <p:spPr bwMode="auto">
            <a:xfrm>
              <a:off x="2448" y="1248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b</a:t>
              </a:r>
            </a:p>
          </p:txBody>
        </p:sp>
        <p:sp>
          <p:nvSpPr>
            <p:cNvPr id="142397" name="Line 19"/>
            <p:cNvSpPr>
              <a:spLocks noChangeShapeType="1"/>
            </p:cNvSpPr>
            <p:nvPr/>
          </p:nvSpPr>
          <p:spPr bwMode="auto">
            <a:xfrm flipH="1">
              <a:off x="2640" y="1104"/>
              <a:ext cx="19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6629400" y="2133600"/>
            <a:ext cx="1295400" cy="1189038"/>
            <a:chOff x="4176" y="816"/>
            <a:chExt cx="816" cy="749"/>
          </a:xfrm>
        </p:grpSpPr>
        <p:grpSp>
          <p:nvGrpSpPr>
            <p:cNvPr id="142384" name="Group 20"/>
            <p:cNvGrpSpPr>
              <a:grpSpLocks/>
            </p:cNvGrpSpPr>
            <p:nvPr/>
          </p:nvGrpSpPr>
          <p:grpSpPr bwMode="auto">
            <a:xfrm>
              <a:off x="4512" y="1200"/>
              <a:ext cx="240" cy="365"/>
              <a:chOff x="4176" y="1104"/>
              <a:chExt cx="240" cy="365"/>
            </a:xfrm>
          </p:grpSpPr>
          <p:sp>
            <p:nvSpPr>
              <p:cNvPr id="142391" name="Oval 21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42392" name="Text Box 22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grpSp>
          <p:nvGrpSpPr>
            <p:cNvPr id="142385" name="Group 23"/>
            <p:cNvGrpSpPr>
              <a:grpSpLocks/>
            </p:cNvGrpSpPr>
            <p:nvPr/>
          </p:nvGrpSpPr>
          <p:grpSpPr bwMode="auto">
            <a:xfrm>
              <a:off x="4176" y="816"/>
              <a:ext cx="240" cy="365"/>
              <a:chOff x="4176" y="1104"/>
              <a:chExt cx="240" cy="365"/>
            </a:xfrm>
          </p:grpSpPr>
          <p:sp>
            <p:nvSpPr>
              <p:cNvPr id="142389" name="Oval 24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42390" name="Text Box 25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42386" name="Text Box 26"/>
            <p:cNvSpPr txBox="1">
              <a:spLocks noChangeArrowheads="1"/>
            </p:cNvSpPr>
            <p:nvPr/>
          </p:nvSpPr>
          <p:spPr bwMode="auto">
            <a:xfrm>
              <a:off x="4176" y="816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142387" name="Text Box 27"/>
            <p:cNvSpPr txBox="1">
              <a:spLocks noChangeArrowheads="1"/>
            </p:cNvSpPr>
            <p:nvPr/>
          </p:nvSpPr>
          <p:spPr bwMode="auto">
            <a:xfrm>
              <a:off x="4512" y="1200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b</a:t>
              </a:r>
            </a:p>
          </p:txBody>
        </p:sp>
        <p:sp>
          <p:nvSpPr>
            <p:cNvPr id="142388" name="Line 30"/>
            <p:cNvSpPr>
              <a:spLocks noChangeShapeType="1"/>
            </p:cNvSpPr>
            <p:nvPr/>
          </p:nvSpPr>
          <p:spPr bwMode="auto">
            <a:xfrm>
              <a:off x="4368" y="1056"/>
              <a:ext cx="24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8624" name="Rectangle 32"/>
          <p:cNvSpPr>
            <a:spLocks noChangeArrowheads="1"/>
          </p:cNvSpPr>
          <p:nvPr/>
        </p:nvSpPr>
        <p:spPr bwMode="auto">
          <a:xfrm>
            <a:off x="838200" y="3581400"/>
            <a:ext cx="1676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</a:pPr>
            <a:r>
              <a:rPr lang="en-US" altLang="ja-JP" sz="2800" b="1"/>
              <a:t>inorder 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</a:pPr>
            <a:r>
              <a:rPr lang="en-US" altLang="ja-JP" sz="2800" b="1"/>
              <a:t>    </a:t>
            </a:r>
            <a:r>
              <a:rPr lang="en-US" altLang="ja-JP" sz="2800" b="1">
                <a:solidFill>
                  <a:schemeClr val="hlink"/>
                </a:solidFill>
              </a:rPr>
              <a:t>= ab</a:t>
            </a:r>
          </a:p>
        </p:txBody>
      </p: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3962400" y="3581400"/>
            <a:ext cx="1295400" cy="1189038"/>
            <a:chOff x="2448" y="864"/>
            <a:chExt cx="816" cy="749"/>
          </a:xfrm>
        </p:grpSpPr>
        <p:grpSp>
          <p:nvGrpSpPr>
            <p:cNvPr id="142375" name="Group 34"/>
            <p:cNvGrpSpPr>
              <a:grpSpLocks/>
            </p:cNvGrpSpPr>
            <p:nvPr/>
          </p:nvGrpSpPr>
          <p:grpSpPr bwMode="auto">
            <a:xfrm>
              <a:off x="2448" y="1248"/>
              <a:ext cx="240" cy="365"/>
              <a:chOff x="4176" y="1104"/>
              <a:chExt cx="240" cy="365"/>
            </a:xfrm>
          </p:grpSpPr>
          <p:sp>
            <p:nvSpPr>
              <p:cNvPr id="142382" name="Oval 35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42383" name="Text Box 36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grpSp>
          <p:nvGrpSpPr>
            <p:cNvPr id="142376" name="Group 37"/>
            <p:cNvGrpSpPr>
              <a:grpSpLocks/>
            </p:cNvGrpSpPr>
            <p:nvPr/>
          </p:nvGrpSpPr>
          <p:grpSpPr bwMode="auto">
            <a:xfrm>
              <a:off x="2784" y="864"/>
              <a:ext cx="240" cy="365"/>
              <a:chOff x="4176" y="1104"/>
              <a:chExt cx="240" cy="365"/>
            </a:xfrm>
          </p:grpSpPr>
          <p:sp>
            <p:nvSpPr>
              <p:cNvPr id="142380" name="Oval 38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42381" name="Text Box 39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42377" name="Text Box 40"/>
            <p:cNvSpPr txBox="1">
              <a:spLocks noChangeArrowheads="1"/>
            </p:cNvSpPr>
            <p:nvPr/>
          </p:nvSpPr>
          <p:spPr bwMode="auto">
            <a:xfrm>
              <a:off x="2784" y="864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b</a:t>
              </a:r>
            </a:p>
          </p:txBody>
        </p:sp>
        <p:sp>
          <p:nvSpPr>
            <p:cNvPr id="142378" name="Text Box 41"/>
            <p:cNvSpPr txBox="1">
              <a:spLocks noChangeArrowheads="1"/>
            </p:cNvSpPr>
            <p:nvPr/>
          </p:nvSpPr>
          <p:spPr bwMode="auto">
            <a:xfrm>
              <a:off x="2448" y="1248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142379" name="Line 42"/>
            <p:cNvSpPr>
              <a:spLocks noChangeShapeType="1"/>
            </p:cNvSpPr>
            <p:nvPr/>
          </p:nvSpPr>
          <p:spPr bwMode="auto">
            <a:xfrm flipH="1">
              <a:off x="2640" y="1104"/>
              <a:ext cx="19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43"/>
          <p:cNvGrpSpPr>
            <a:grpSpLocks/>
          </p:cNvGrpSpPr>
          <p:nvPr/>
        </p:nvGrpSpPr>
        <p:grpSpPr bwMode="auto">
          <a:xfrm>
            <a:off x="6705600" y="3581400"/>
            <a:ext cx="1295400" cy="1189038"/>
            <a:chOff x="4176" y="816"/>
            <a:chExt cx="816" cy="749"/>
          </a:xfrm>
        </p:grpSpPr>
        <p:grpSp>
          <p:nvGrpSpPr>
            <p:cNvPr id="142366" name="Group 44"/>
            <p:cNvGrpSpPr>
              <a:grpSpLocks/>
            </p:cNvGrpSpPr>
            <p:nvPr/>
          </p:nvGrpSpPr>
          <p:grpSpPr bwMode="auto">
            <a:xfrm>
              <a:off x="4512" y="1200"/>
              <a:ext cx="240" cy="365"/>
              <a:chOff x="4176" y="1104"/>
              <a:chExt cx="240" cy="365"/>
            </a:xfrm>
          </p:grpSpPr>
          <p:sp>
            <p:nvSpPr>
              <p:cNvPr id="142373" name="Oval 45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42374" name="Text Box 46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grpSp>
          <p:nvGrpSpPr>
            <p:cNvPr id="142367" name="Group 47"/>
            <p:cNvGrpSpPr>
              <a:grpSpLocks/>
            </p:cNvGrpSpPr>
            <p:nvPr/>
          </p:nvGrpSpPr>
          <p:grpSpPr bwMode="auto">
            <a:xfrm>
              <a:off x="4176" y="816"/>
              <a:ext cx="240" cy="365"/>
              <a:chOff x="4176" y="1104"/>
              <a:chExt cx="240" cy="365"/>
            </a:xfrm>
          </p:grpSpPr>
          <p:sp>
            <p:nvSpPr>
              <p:cNvPr id="142371" name="Oval 48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42372" name="Text Box 49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42368" name="Text Box 50"/>
            <p:cNvSpPr txBox="1">
              <a:spLocks noChangeArrowheads="1"/>
            </p:cNvSpPr>
            <p:nvPr/>
          </p:nvSpPr>
          <p:spPr bwMode="auto">
            <a:xfrm>
              <a:off x="4176" y="816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142369" name="Text Box 51"/>
            <p:cNvSpPr txBox="1">
              <a:spLocks noChangeArrowheads="1"/>
            </p:cNvSpPr>
            <p:nvPr/>
          </p:nvSpPr>
          <p:spPr bwMode="auto">
            <a:xfrm>
              <a:off x="4512" y="1200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b</a:t>
              </a:r>
            </a:p>
          </p:txBody>
        </p:sp>
        <p:sp>
          <p:nvSpPr>
            <p:cNvPr id="142370" name="Line 52"/>
            <p:cNvSpPr>
              <a:spLocks noChangeShapeType="1"/>
            </p:cNvSpPr>
            <p:nvPr/>
          </p:nvSpPr>
          <p:spPr bwMode="auto">
            <a:xfrm>
              <a:off x="4368" y="1056"/>
              <a:ext cx="24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8645" name="Rectangle 53"/>
          <p:cNvSpPr>
            <a:spLocks noChangeArrowheads="1"/>
          </p:cNvSpPr>
          <p:nvPr/>
        </p:nvSpPr>
        <p:spPr bwMode="auto">
          <a:xfrm>
            <a:off x="762000" y="5029200"/>
            <a:ext cx="1828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tx2"/>
              </a:buClr>
            </a:pPr>
            <a:r>
              <a:rPr lang="en-US" altLang="ja-JP" sz="2800" b="1"/>
              <a:t>postorder </a:t>
            </a:r>
            <a:r>
              <a:rPr lang="en-US" altLang="ja-JP" sz="2800" b="1">
                <a:solidFill>
                  <a:schemeClr val="hlink"/>
                </a:solidFill>
              </a:rPr>
              <a:t>= ab</a:t>
            </a:r>
          </a:p>
        </p:txBody>
      </p:sp>
      <p:grpSp>
        <p:nvGrpSpPr>
          <p:cNvPr id="14" name="Group 54"/>
          <p:cNvGrpSpPr>
            <a:grpSpLocks/>
          </p:cNvGrpSpPr>
          <p:nvPr/>
        </p:nvGrpSpPr>
        <p:grpSpPr bwMode="auto">
          <a:xfrm>
            <a:off x="3886200" y="5029200"/>
            <a:ext cx="1295400" cy="1189038"/>
            <a:chOff x="2448" y="864"/>
            <a:chExt cx="816" cy="749"/>
          </a:xfrm>
        </p:grpSpPr>
        <p:grpSp>
          <p:nvGrpSpPr>
            <p:cNvPr id="142357" name="Group 55"/>
            <p:cNvGrpSpPr>
              <a:grpSpLocks/>
            </p:cNvGrpSpPr>
            <p:nvPr/>
          </p:nvGrpSpPr>
          <p:grpSpPr bwMode="auto">
            <a:xfrm>
              <a:off x="2448" y="1248"/>
              <a:ext cx="240" cy="365"/>
              <a:chOff x="4176" y="1104"/>
              <a:chExt cx="240" cy="365"/>
            </a:xfrm>
          </p:grpSpPr>
          <p:sp>
            <p:nvSpPr>
              <p:cNvPr id="142364" name="Oval 56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42365" name="Text Box 57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grpSp>
          <p:nvGrpSpPr>
            <p:cNvPr id="142358" name="Group 58"/>
            <p:cNvGrpSpPr>
              <a:grpSpLocks/>
            </p:cNvGrpSpPr>
            <p:nvPr/>
          </p:nvGrpSpPr>
          <p:grpSpPr bwMode="auto">
            <a:xfrm>
              <a:off x="2784" y="864"/>
              <a:ext cx="240" cy="365"/>
              <a:chOff x="4176" y="1104"/>
              <a:chExt cx="240" cy="365"/>
            </a:xfrm>
          </p:grpSpPr>
          <p:sp>
            <p:nvSpPr>
              <p:cNvPr id="142362" name="Oval 59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42363" name="Text Box 60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42359" name="Text Box 61"/>
            <p:cNvSpPr txBox="1">
              <a:spLocks noChangeArrowheads="1"/>
            </p:cNvSpPr>
            <p:nvPr/>
          </p:nvSpPr>
          <p:spPr bwMode="auto">
            <a:xfrm>
              <a:off x="2784" y="864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b</a:t>
              </a:r>
            </a:p>
          </p:txBody>
        </p:sp>
        <p:sp>
          <p:nvSpPr>
            <p:cNvPr id="142360" name="Text Box 62"/>
            <p:cNvSpPr txBox="1">
              <a:spLocks noChangeArrowheads="1"/>
            </p:cNvSpPr>
            <p:nvPr/>
          </p:nvSpPr>
          <p:spPr bwMode="auto">
            <a:xfrm>
              <a:off x="2448" y="1248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142361" name="Line 63"/>
            <p:cNvSpPr>
              <a:spLocks noChangeShapeType="1"/>
            </p:cNvSpPr>
            <p:nvPr/>
          </p:nvSpPr>
          <p:spPr bwMode="auto">
            <a:xfrm flipH="1">
              <a:off x="2640" y="1104"/>
              <a:ext cx="192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64"/>
          <p:cNvGrpSpPr>
            <a:grpSpLocks/>
          </p:cNvGrpSpPr>
          <p:nvPr/>
        </p:nvGrpSpPr>
        <p:grpSpPr bwMode="auto">
          <a:xfrm>
            <a:off x="6629400" y="5029200"/>
            <a:ext cx="1295400" cy="1189038"/>
            <a:chOff x="4176" y="816"/>
            <a:chExt cx="816" cy="749"/>
          </a:xfrm>
        </p:grpSpPr>
        <p:grpSp>
          <p:nvGrpSpPr>
            <p:cNvPr id="142348" name="Group 65"/>
            <p:cNvGrpSpPr>
              <a:grpSpLocks/>
            </p:cNvGrpSpPr>
            <p:nvPr/>
          </p:nvGrpSpPr>
          <p:grpSpPr bwMode="auto">
            <a:xfrm>
              <a:off x="4512" y="1200"/>
              <a:ext cx="240" cy="365"/>
              <a:chOff x="4176" y="1104"/>
              <a:chExt cx="240" cy="365"/>
            </a:xfrm>
          </p:grpSpPr>
          <p:sp>
            <p:nvSpPr>
              <p:cNvPr id="142355" name="Oval 66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42356" name="Text Box 67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grpSp>
          <p:nvGrpSpPr>
            <p:cNvPr id="142349" name="Group 68"/>
            <p:cNvGrpSpPr>
              <a:grpSpLocks/>
            </p:cNvGrpSpPr>
            <p:nvPr/>
          </p:nvGrpSpPr>
          <p:grpSpPr bwMode="auto">
            <a:xfrm>
              <a:off x="4176" y="816"/>
              <a:ext cx="240" cy="365"/>
              <a:chOff x="4176" y="1104"/>
              <a:chExt cx="240" cy="365"/>
            </a:xfrm>
          </p:grpSpPr>
          <p:sp>
            <p:nvSpPr>
              <p:cNvPr id="142353" name="Oval 69"/>
              <p:cNvSpPr>
                <a:spLocks noChangeArrowheads="1"/>
              </p:cNvSpPr>
              <p:nvPr/>
            </p:nvSpPr>
            <p:spPr bwMode="auto">
              <a:xfrm>
                <a:off x="4176" y="1152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/>
              </a:p>
            </p:txBody>
          </p:sp>
          <p:sp>
            <p:nvSpPr>
              <p:cNvPr id="142354" name="Text Box 70"/>
              <p:cNvSpPr txBox="1">
                <a:spLocks noChangeArrowheads="1"/>
              </p:cNvSpPr>
              <p:nvPr/>
            </p:nvSpPr>
            <p:spPr bwMode="auto">
              <a:xfrm>
                <a:off x="4176" y="1104"/>
                <a:ext cx="240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endParaRPr lang="ja-JP" altLang="en-US">
                  <a:solidFill>
                    <a:schemeClr val="hlink"/>
                  </a:solidFill>
                </a:endParaRPr>
              </a:p>
            </p:txBody>
          </p:sp>
        </p:grpSp>
        <p:sp>
          <p:nvSpPr>
            <p:cNvPr id="142350" name="Text Box 71"/>
            <p:cNvSpPr txBox="1">
              <a:spLocks noChangeArrowheads="1"/>
            </p:cNvSpPr>
            <p:nvPr/>
          </p:nvSpPr>
          <p:spPr bwMode="auto">
            <a:xfrm>
              <a:off x="4176" y="816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b</a:t>
              </a:r>
            </a:p>
          </p:txBody>
        </p:sp>
        <p:sp>
          <p:nvSpPr>
            <p:cNvPr id="142351" name="Text Box 72"/>
            <p:cNvSpPr txBox="1">
              <a:spLocks noChangeArrowheads="1"/>
            </p:cNvSpPr>
            <p:nvPr/>
          </p:nvSpPr>
          <p:spPr bwMode="auto">
            <a:xfrm>
              <a:off x="4512" y="1200"/>
              <a:ext cx="48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ja-JP" sz="2800">
                  <a:solidFill>
                    <a:schemeClr val="hlink"/>
                  </a:solidFill>
                </a:rPr>
                <a:t>a</a:t>
              </a:r>
            </a:p>
          </p:txBody>
        </p:sp>
        <p:sp>
          <p:nvSpPr>
            <p:cNvPr id="142352" name="Line 73"/>
            <p:cNvSpPr>
              <a:spLocks noChangeShapeType="1"/>
            </p:cNvSpPr>
            <p:nvPr/>
          </p:nvSpPr>
          <p:spPr bwMode="auto">
            <a:xfrm>
              <a:off x="4368" y="1056"/>
              <a:ext cx="24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5" grpId="0" build="p" autoUpdateAnimBg="0"/>
      <p:bldP spid="238624" grpId="0" autoUpdateAnimBg="0"/>
      <p:bldP spid="238645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09600"/>
          </a:xfrm>
        </p:spPr>
        <p:txBody>
          <a:bodyPr/>
          <a:lstStyle/>
          <a:p>
            <a:r>
              <a:rPr lang="en-US" altLang="ja-JP" sz="3600" b="1" u="sng">
                <a:solidFill>
                  <a:srgbClr val="090409"/>
                </a:solidFill>
              </a:rPr>
              <a:t>Exercise:</a:t>
            </a:r>
            <a:br>
              <a:rPr lang="en-US" altLang="ja-JP" sz="3600" b="1" u="sng">
                <a:solidFill>
                  <a:srgbClr val="090409"/>
                </a:solidFill>
              </a:rPr>
            </a:br>
            <a:r>
              <a:rPr lang="en-US" altLang="ja-JP" sz="3200" b="1" u="sng">
                <a:solidFill>
                  <a:srgbClr val="090409"/>
                </a:solidFill>
              </a:rPr>
              <a:t>Find the sequences for Preorder, Inorder and Postorder Traversal </a:t>
            </a:r>
          </a:p>
        </p:txBody>
      </p:sp>
      <p:grpSp>
        <p:nvGrpSpPr>
          <p:cNvPr id="143363" name="Group 55"/>
          <p:cNvGrpSpPr>
            <a:grpSpLocks/>
          </p:cNvGrpSpPr>
          <p:nvPr/>
        </p:nvGrpSpPr>
        <p:grpSpPr bwMode="auto">
          <a:xfrm>
            <a:off x="1447800" y="1828800"/>
            <a:ext cx="7086600" cy="4572000"/>
            <a:chOff x="1284" y="1056"/>
            <a:chExt cx="3324" cy="2640"/>
          </a:xfrm>
        </p:grpSpPr>
        <p:grpSp>
          <p:nvGrpSpPr>
            <p:cNvPr id="143365" name="Group 37"/>
            <p:cNvGrpSpPr>
              <a:grpSpLocks/>
            </p:cNvGrpSpPr>
            <p:nvPr/>
          </p:nvGrpSpPr>
          <p:grpSpPr bwMode="auto">
            <a:xfrm>
              <a:off x="1584" y="1296"/>
              <a:ext cx="2736" cy="2220"/>
              <a:chOff x="1584" y="1284"/>
              <a:chExt cx="2736" cy="2220"/>
            </a:xfrm>
          </p:grpSpPr>
          <p:grpSp>
            <p:nvGrpSpPr>
              <p:cNvPr id="143383" name="Group 33"/>
              <p:cNvGrpSpPr>
                <a:grpSpLocks/>
              </p:cNvGrpSpPr>
              <p:nvPr/>
            </p:nvGrpSpPr>
            <p:grpSpPr bwMode="auto">
              <a:xfrm>
                <a:off x="1584" y="1284"/>
                <a:ext cx="2736" cy="2124"/>
                <a:chOff x="1152" y="1200"/>
                <a:chExt cx="2736" cy="2124"/>
              </a:xfrm>
            </p:grpSpPr>
            <p:sp>
              <p:nvSpPr>
                <p:cNvPr id="143387" name="Oval 4"/>
                <p:cNvSpPr>
                  <a:spLocks noChangeArrowheads="1"/>
                </p:cNvSpPr>
                <p:nvPr/>
              </p:nvSpPr>
              <p:spPr bwMode="auto">
                <a:xfrm>
                  <a:off x="2496" y="1200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ja-JP" altLang="en-US" sz="3200" b="1"/>
                </a:p>
              </p:txBody>
            </p:sp>
            <p:sp>
              <p:nvSpPr>
                <p:cNvPr id="143388" name="Line 5"/>
                <p:cNvSpPr>
                  <a:spLocks noChangeShapeType="1"/>
                </p:cNvSpPr>
                <p:nvPr/>
              </p:nvSpPr>
              <p:spPr bwMode="auto">
                <a:xfrm flipH="1">
                  <a:off x="1920" y="1248"/>
                  <a:ext cx="576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3389" name="Line 6"/>
                <p:cNvSpPr>
                  <a:spLocks noChangeShapeType="1"/>
                </p:cNvSpPr>
                <p:nvPr/>
              </p:nvSpPr>
              <p:spPr bwMode="auto">
                <a:xfrm>
                  <a:off x="2592" y="1248"/>
                  <a:ext cx="672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3390" name="Oval 8"/>
                <p:cNvSpPr>
                  <a:spLocks noChangeArrowheads="1"/>
                </p:cNvSpPr>
                <p:nvPr/>
              </p:nvSpPr>
              <p:spPr bwMode="auto">
                <a:xfrm>
                  <a:off x="1872" y="1728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ja-JP" altLang="en-US" sz="3200" b="1"/>
                </a:p>
              </p:txBody>
            </p:sp>
            <p:sp>
              <p:nvSpPr>
                <p:cNvPr id="143391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1584" y="1824"/>
                  <a:ext cx="288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3392" name="Line 11"/>
                <p:cNvSpPr>
                  <a:spLocks noChangeShapeType="1"/>
                </p:cNvSpPr>
                <p:nvPr/>
              </p:nvSpPr>
              <p:spPr bwMode="auto">
                <a:xfrm>
                  <a:off x="1968" y="1824"/>
                  <a:ext cx="192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3393" name="Line 12"/>
                <p:cNvSpPr>
                  <a:spLocks noChangeShapeType="1"/>
                </p:cNvSpPr>
                <p:nvPr/>
              </p:nvSpPr>
              <p:spPr bwMode="auto">
                <a:xfrm flipH="1">
                  <a:off x="1200" y="2352"/>
                  <a:ext cx="337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3394" name="Line 13"/>
                <p:cNvSpPr>
                  <a:spLocks noChangeShapeType="1"/>
                </p:cNvSpPr>
                <p:nvPr/>
              </p:nvSpPr>
              <p:spPr bwMode="auto">
                <a:xfrm>
                  <a:off x="1584" y="2304"/>
                  <a:ext cx="384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3395" name="Oval 14"/>
                <p:cNvSpPr>
                  <a:spLocks noChangeArrowheads="1"/>
                </p:cNvSpPr>
                <p:nvPr/>
              </p:nvSpPr>
              <p:spPr bwMode="auto">
                <a:xfrm>
                  <a:off x="1536" y="2256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ja-JP" altLang="en-US" sz="3200" b="1"/>
                </a:p>
              </p:txBody>
            </p:sp>
            <p:sp>
              <p:nvSpPr>
                <p:cNvPr id="143396" name="Oval 15"/>
                <p:cNvSpPr>
                  <a:spLocks noChangeArrowheads="1"/>
                </p:cNvSpPr>
                <p:nvPr/>
              </p:nvSpPr>
              <p:spPr bwMode="auto">
                <a:xfrm>
                  <a:off x="2112" y="2256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ja-JP" altLang="en-US" sz="3200" b="1"/>
                </a:p>
              </p:txBody>
            </p:sp>
            <p:sp>
              <p:nvSpPr>
                <p:cNvPr id="143397" name="Oval 16"/>
                <p:cNvSpPr>
                  <a:spLocks noChangeArrowheads="1"/>
                </p:cNvSpPr>
                <p:nvPr/>
              </p:nvSpPr>
              <p:spPr bwMode="auto">
                <a:xfrm>
                  <a:off x="1872" y="28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ja-JP" altLang="en-US" sz="3200" b="1"/>
                </a:p>
              </p:txBody>
            </p:sp>
            <p:sp>
              <p:nvSpPr>
                <p:cNvPr id="143398" name="Oval 17"/>
                <p:cNvSpPr>
                  <a:spLocks noChangeArrowheads="1"/>
                </p:cNvSpPr>
                <p:nvPr/>
              </p:nvSpPr>
              <p:spPr bwMode="auto">
                <a:xfrm>
                  <a:off x="1152" y="2832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ja-JP" altLang="en-US" sz="3200" b="1"/>
                </a:p>
              </p:txBody>
            </p:sp>
            <p:sp>
              <p:nvSpPr>
                <p:cNvPr id="143399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1482" y="2928"/>
                  <a:ext cx="384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3400" name="Line 19"/>
                <p:cNvSpPr>
                  <a:spLocks noChangeShapeType="1"/>
                </p:cNvSpPr>
                <p:nvPr/>
              </p:nvSpPr>
              <p:spPr bwMode="auto">
                <a:xfrm>
                  <a:off x="1998" y="2928"/>
                  <a:ext cx="384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3401" name="Line 20"/>
                <p:cNvSpPr>
                  <a:spLocks noChangeShapeType="1"/>
                </p:cNvSpPr>
                <p:nvPr/>
              </p:nvSpPr>
              <p:spPr bwMode="auto">
                <a:xfrm>
                  <a:off x="1932" y="2940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3402" name="Oval 9"/>
                <p:cNvSpPr>
                  <a:spLocks noChangeArrowheads="1"/>
                </p:cNvSpPr>
                <p:nvPr/>
              </p:nvSpPr>
              <p:spPr bwMode="auto">
                <a:xfrm>
                  <a:off x="3216" y="1681"/>
                  <a:ext cx="96" cy="9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ja-JP" altLang="en-US" sz="3200" b="1"/>
                </a:p>
              </p:txBody>
            </p:sp>
            <p:sp>
              <p:nvSpPr>
                <p:cNvPr id="143403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2931" y="1728"/>
                  <a:ext cx="285" cy="56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3404" name="Line 22"/>
                <p:cNvSpPr>
                  <a:spLocks noChangeShapeType="1"/>
                </p:cNvSpPr>
                <p:nvPr/>
              </p:nvSpPr>
              <p:spPr bwMode="auto">
                <a:xfrm>
                  <a:off x="3312" y="1728"/>
                  <a:ext cx="528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3405" name="Line 23"/>
                <p:cNvSpPr>
                  <a:spLocks noChangeShapeType="1"/>
                </p:cNvSpPr>
                <p:nvPr/>
              </p:nvSpPr>
              <p:spPr bwMode="auto">
                <a:xfrm>
                  <a:off x="3264" y="1776"/>
                  <a:ext cx="144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3406" name="Oval 24"/>
                <p:cNvSpPr>
                  <a:spLocks noChangeArrowheads="1"/>
                </p:cNvSpPr>
                <p:nvPr/>
              </p:nvSpPr>
              <p:spPr bwMode="auto">
                <a:xfrm>
                  <a:off x="2880" y="2256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ja-JP" altLang="en-US" sz="3200" b="1"/>
                </a:p>
              </p:txBody>
            </p:sp>
            <p:sp>
              <p:nvSpPr>
                <p:cNvPr id="143407" name="Oval 25"/>
                <p:cNvSpPr>
                  <a:spLocks noChangeArrowheads="1"/>
                </p:cNvSpPr>
                <p:nvPr/>
              </p:nvSpPr>
              <p:spPr bwMode="auto">
                <a:xfrm>
                  <a:off x="3360" y="2256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ja-JP" altLang="en-US" sz="3200" b="1"/>
                </a:p>
              </p:txBody>
            </p:sp>
            <p:sp>
              <p:nvSpPr>
                <p:cNvPr id="143408" name="Oval 26"/>
                <p:cNvSpPr>
                  <a:spLocks noChangeArrowheads="1"/>
                </p:cNvSpPr>
                <p:nvPr/>
              </p:nvSpPr>
              <p:spPr bwMode="auto">
                <a:xfrm>
                  <a:off x="3792" y="2256"/>
                  <a:ext cx="96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ja-JP" altLang="en-US" sz="3200" b="1"/>
                </a:p>
              </p:txBody>
            </p:sp>
            <p:sp>
              <p:nvSpPr>
                <p:cNvPr id="143409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2688" y="2352"/>
                  <a:ext cx="191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3410" name="Line 30"/>
                <p:cNvSpPr>
                  <a:spLocks noChangeShapeType="1"/>
                </p:cNvSpPr>
                <p:nvPr/>
              </p:nvSpPr>
              <p:spPr bwMode="auto">
                <a:xfrm>
                  <a:off x="2976" y="2352"/>
                  <a:ext cx="337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3411" name="Oval 31"/>
                <p:cNvSpPr>
                  <a:spLocks noChangeArrowheads="1"/>
                </p:cNvSpPr>
                <p:nvPr/>
              </p:nvSpPr>
              <p:spPr bwMode="auto">
                <a:xfrm>
                  <a:off x="2640" y="2880"/>
                  <a:ext cx="96" cy="94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ja-JP" altLang="en-US" sz="3200" b="1"/>
                </a:p>
              </p:txBody>
            </p:sp>
            <p:sp>
              <p:nvSpPr>
                <p:cNvPr id="143412" name="Oval 32"/>
                <p:cNvSpPr>
                  <a:spLocks noChangeArrowheads="1"/>
                </p:cNvSpPr>
                <p:nvPr/>
              </p:nvSpPr>
              <p:spPr bwMode="auto">
                <a:xfrm>
                  <a:off x="3312" y="2832"/>
                  <a:ext cx="95" cy="9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eaLnBrk="1" hangingPunct="1"/>
                  <a:endParaRPr lang="ja-JP" altLang="en-US" sz="3200" b="1"/>
                </a:p>
              </p:txBody>
            </p:sp>
          </p:grpSp>
          <p:sp>
            <p:nvSpPr>
              <p:cNvPr id="143384" name="Oval 34"/>
              <p:cNvSpPr>
                <a:spLocks noChangeArrowheads="1"/>
              </p:cNvSpPr>
              <p:nvPr/>
            </p:nvSpPr>
            <p:spPr bwMode="auto">
              <a:xfrm>
                <a:off x="1824" y="3360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 sz="3200" b="1"/>
              </a:p>
            </p:txBody>
          </p:sp>
          <p:sp>
            <p:nvSpPr>
              <p:cNvPr id="143385" name="Oval 35"/>
              <p:cNvSpPr>
                <a:spLocks noChangeArrowheads="1"/>
              </p:cNvSpPr>
              <p:nvPr/>
            </p:nvSpPr>
            <p:spPr bwMode="auto">
              <a:xfrm>
                <a:off x="2784" y="340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 sz="3200" b="1"/>
              </a:p>
            </p:txBody>
          </p:sp>
          <p:sp>
            <p:nvSpPr>
              <p:cNvPr id="143386" name="Oval 36"/>
              <p:cNvSpPr>
                <a:spLocks noChangeArrowheads="1"/>
              </p:cNvSpPr>
              <p:nvPr/>
            </p:nvSpPr>
            <p:spPr bwMode="auto">
              <a:xfrm>
                <a:off x="2304" y="3408"/>
                <a:ext cx="96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 sz="3200" b="1"/>
              </a:p>
            </p:txBody>
          </p:sp>
        </p:grpSp>
        <p:sp>
          <p:nvSpPr>
            <p:cNvPr id="143366" name="Rectangle 38"/>
            <p:cNvSpPr>
              <a:spLocks noChangeArrowheads="1"/>
            </p:cNvSpPr>
            <p:nvPr/>
          </p:nvSpPr>
          <p:spPr bwMode="auto">
            <a:xfrm>
              <a:off x="2736" y="1056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a</a:t>
              </a:r>
            </a:p>
          </p:txBody>
        </p:sp>
        <p:sp>
          <p:nvSpPr>
            <p:cNvPr id="143367" name="Rectangle 39"/>
            <p:cNvSpPr>
              <a:spLocks noChangeArrowheads="1"/>
            </p:cNvSpPr>
            <p:nvPr/>
          </p:nvSpPr>
          <p:spPr bwMode="auto">
            <a:xfrm>
              <a:off x="3600" y="1632"/>
              <a:ext cx="432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d</a:t>
              </a:r>
            </a:p>
          </p:txBody>
        </p:sp>
        <p:sp>
          <p:nvSpPr>
            <p:cNvPr id="143368" name="Rectangle 40"/>
            <p:cNvSpPr>
              <a:spLocks noChangeArrowheads="1"/>
            </p:cNvSpPr>
            <p:nvPr/>
          </p:nvSpPr>
          <p:spPr bwMode="auto">
            <a:xfrm>
              <a:off x="2016" y="1728"/>
              <a:ext cx="432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b</a:t>
              </a:r>
            </a:p>
          </p:txBody>
        </p:sp>
        <p:sp>
          <p:nvSpPr>
            <p:cNvPr id="143369" name="Rectangle 41"/>
            <p:cNvSpPr>
              <a:spLocks noChangeArrowheads="1"/>
            </p:cNvSpPr>
            <p:nvPr/>
          </p:nvSpPr>
          <p:spPr bwMode="auto">
            <a:xfrm>
              <a:off x="4176" y="2304"/>
              <a:ext cx="432" cy="2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i</a:t>
              </a:r>
            </a:p>
          </p:txBody>
        </p:sp>
        <p:sp>
          <p:nvSpPr>
            <p:cNvPr id="143370" name="Rectangle 42"/>
            <p:cNvSpPr>
              <a:spLocks noChangeArrowheads="1"/>
            </p:cNvSpPr>
            <p:nvPr/>
          </p:nvSpPr>
          <p:spPr bwMode="auto">
            <a:xfrm>
              <a:off x="2688" y="3504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p</a:t>
              </a:r>
            </a:p>
          </p:txBody>
        </p:sp>
        <p:sp>
          <p:nvSpPr>
            <p:cNvPr id="143371" name="Rectangle 43"/>
            <p:cNvSpPr>
              <a:spLocks noChangeArrowheads="1"/>
            </p:cNvSpPr>
            <p:nvPr/>
          </p:nvSpPr>
          <p:spPr bwMode="auto">
            <a:xfrm>
              <a:off x="1584" y="3456"/>
              <a:ext cx="432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n</a:t>
              </a:r>
            </a:p>
          </p:txBody>
        </p:sp>
        <p:sp>
          <p:nvSpPr>
            <p:cNvPr id="143372" name="Rectangle 44"/>
            <p:cNvSpPr>
              <a:spLocks noChangeArrowheads="1"/>
            </p:cNvSpPr>
            <p:nvPr/>
          </p:nvSpPr>
          <p:spPr bwMode="auto">
            <a:xfrm>
              <a:off x="2112" y="3504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o</a:t>
              </a:r>
            </a:p>
          </p:txBody>
        </p:sp>
        <p:sp>
          <p:nvSpPr>
            <p:cNvPr id="143373" name="Rectangle 45"/>
            <p:cNvSpPr>
              <a:spLocks noChangeArrowheads="1"/>
            </p:cNvSpPr>
            <p:nvPr/>
          </p:nvSpPr>
          <p:spPr bwMode="auto">
            <a:xfrm>
              <a:off x="3428" y="2948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m</a:t>
              </a:r>
            </a:p>
          </p:txBody>
        </p:sp>
        <p:sp>
          <p:nvSpPr>
            <p:cNvPr id="143374" name="Rectangle 46"/>
            <p:cNvSpPr>
              <a:spLocks noChangeArrowheads="1"/>
            </p:cNvSpPr>
            <p:nvPr/>
          </p:nvSpPr>
          <p:spPr bwMode="auto">
            <a:xfrm>
              <a:off x="3648" y="2448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h</a:t>
              </a:r>
            </a:p>
          </p:txBody>
        </p:sp>
        <p:sp>
          <p:nvSpPr>
            <p:cNvPr id="143375" name="Rectangle 47"/>
            <p:cNvSpPr>
              <a:spLocks noChangeArrowheads="1"/>
            </p:cNvSpPr>
            <p:nvPr/>
          </p:nvSpPr>
          <p:spPr bwMode="auto">
            <a:xfrm>
              <a:off x="2777" y="2948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l</a:t>
              </a:r>
            </a:p>
          </p:txBody>
        </p:sp>
        <p:sp>
          <p:nvSpPr>
            <p:cNvPr id="143376" name="Rectangle 48"/>
            <p:cNvSpPr>
              <a:spLocks noChangeArrowheads="1"/>
            </p:cNvSpPr>
            <p:nvPr/>
          </p:nvSpPr>
          <p:spPr bwMode="auto">
            <a:xfrm>
              <a:off x="2448" y="2448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f</a:t>
              </a:r>
            </a:p>
          </p:txBody>
        </p:sp>
        <p:sp>
          <p:nvSpPr>
            <p:cNvPr id="143377" name="Rectangle 49"/>
            <p:cNvSpPr>
              <a:spLocks noChangeArrowheads="1"/>
            </p:cNvSpPr>
            <p:nvPr/>
          </p:nvSpPr>
          <p:spPr bwMode="auto">
            <a:xfrm>
              <a:off x="1284" y="2908"/>
              <a:ext cx="432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j</a:t>
              </a:r>
            </a:p>
          </p:txBody>
        </p:sp>
        <p:sp>
          <p:nvSpPr>
            <p:cNvPr id="143378" name="Rectangle 50"/>
            <p:cNvSpPr>
              <a:spLocks noChangeArrowheads="1"/>
            </p:cNvSpPr>
            <p:nvPr/>
          </p:nvSpPr>
          <p:spPr bwMode="auto">
            <a:xfrm>
              <a:off x="1680" y="2256"/>
              <a:ext cx="432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e</a:t>
              </a:r>
            </a:p>
          </p:txBody>
        </p:sp>
        <p:sp>
          <p:nvSpPr>
            <p:cNvPr id="143379" name="Rectangle 51"/>
            <p:cNvSpPr>
              <a:spLocks noChangeArrowheads="1"/>
            </p:cNvSpPr>
            <p:nvPr/>
          </p:nvSpPr>
          <p:spPr bwMode="auto">
            <a:xfrm>
              <a:off x="2976" y="2360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g</a:t>
              </a:r>
            </a:p>
          </p:txBody>
        </p:sp>
        <p:sp>
          <p:nvSpPr>
            <p:cNvPr id="143380" name="Line 52"/>
            <p:cNvSpPr>
              <a:spLocks noChangeShapeType="1"/>
            </p:cNvSpPr>
            <p:nvPr/>
          </p:nvSpPr>
          <p:spPr bwMode="auto">
            <a:xfrm>
              <a:off x="2976" y="139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381" name="Rectangle 53"/>
            <p:cNvSpPr>
              <a:spLocks noChangeArrowheads="1"/>
            </p:cNvSpPr>
            <p:nvPr/>
          </p:nvSpPr>
          <p:spPr bwMode="auto">
            <a:xfrm>
              <a:off x="2784" y="2016"/>
              <a:ext cx="433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ja-JP" b="1">
                  <a:latin typeface="Tahoma" pitchFamily="34" charset="0"/>
                </a:rPr>
                <a:t>c</a:t>
              </a:r>
            </a:p>
          </p:txBody>
        </p:sp>
        <p:sp>
          <p:nvSpPr>
            <p:cNvPr id="143382" name="Oval 54"/>
            <p:cNvSpPr>
              <a:spLocks noChangeArrowheads="1"/>
            </p:cNvSpPr>
            <p:nvPr/>
          </p:nvSpPr>
          <p:spPr bwMode="auto">
            <a:xfrm>
              <a:off x="2928" y="1920"/>
              <a:ext cx="96" cy="9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 sz="3200" b="1"/>
            </a:p>
          </p:txBody>
        </p:sp>
      </p:grpSp>
      <p:sp>
        <p:nvSpPr>
          <p:cNvPr id="143364" name="Rectangle 49"/>
          <p:cNvSpPr>
            <a:spLocks noChangeArrowheads="1"/>
          </p:cNvSpPr>
          <p:nvPr/>
        </p:nvSpPr>
        <p:spPr bwMode="auto">
          <a:xfrm>
            <a:off x="2982913" y="4987925"/>
            <a:ext cx="920750" cy="331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altLang="ja-JP" b="1">
                <a:latin typeface="Tahoma" pitchFamily="34" charset="0"/>
              </a:rPr>
              <a:t>k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日付プレースホルダー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F5F9696-41AC-4822-846E-00BDB978A6E0}" type="datetime1">
              <a:rPr lang="ja-JP" altLang="en-US" smtClean="0"/>
              <a:pPr/>
              <a:t>2024/6/2</a:t>
            </a:fld>
            <a:endParaRPr lang="en-US" altLang="ja-JP"/>
          </a:p>
        </p:txBody>
      </p:sp>
      <p:sp>
        <p:nvSpPr>
          <p:cNvPr id="144387" name="フッター プレースホルダー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ja-JP" altLang="en-US">
                <a:latin typeface="Times New Roman" pitchFamily="18" charset="0"/>
              </a:rPr>
              <a:t>Dr. Kazi A Kalpoma</a:t>
            </a:r>
            <a:endParaRPr lang="en-US" altLang="ja-JP">
              <a:latin typeface="Times New Roman" pitchFamily="18" charset="0"/>
            </a:endParaRPr>
          </a:p>
        </p:txBody>
      </p:sp>
      <p:sp>
        <p:nvSpPr>
          <p:cNvPr id="144388" name="スライド番号プレースホルダー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EE9A89B-717A-4E8D-A9CF-7788B82038DC}" type="slidenum">
              <a:rPr lang="ja-JP" altLang="en-US"/>
              <a:pPr/>
              <a:t>67</a:t>
            </a:fld>
            <a:endParaRPr lang="en-US" altLang="ja-JP"/>
          </a:p>
        </p:txBody>
      </p:sp>
      <p:sp>
        <p:nvSpPr>
          <p:cNvPr id="144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/>
              <a:t>Answer:</a:t>
            </a:r>
          </a:p>
        </p:txBody>
      </p:sp>
      <p:sp>
        <p:nvSpPr>
          <p:cNvPr id="144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2163" y="2133600"/>
            <a:ext cx="7894637" cy="3640138"/>
          </a:xfrm>
        </p:spPr>
        <p:txBody>
          <a:bodyPr/>
          <a:lstStyle/>
          <a:p>
            <a:r>
              <a:rPr lang="en-US" altLang="ja-JP">
                <a:solidFill>
                  <a:srgbClr val="090409"/>
                </a:solidFill>
              </a:rPr>
              <a:t>Preorder: </a:t>
            </a:r>
            <a:r>
              <a:rPr lang="en-US" altLang="ja-JP" b="1">
                <a:solidFill>
                  <a:srgbClr val="090409"/>
                </a:solidFill>
              </a:rPr>
              <a:t>a b e j k n o p f c d g l m h i</a:t>
            </a:r>
          </a:p>
          <a:p>
            <a:endParaRPr lang="en-US" altLang="ja-JP" sz="1000">
              <a:solidFill>
                <a:srgbClr val="090409"/>
              </a:solidFill>
            </a:endParaRPr>
          </a:p>
          <a:p>
            <a:r>
              <a:rPr lang="en-US" altLang="ja-JP">
                <a:solidFill>
                  <a:srgbClr val="090409"/>
                </a:solidFill>
              </a:rPr>
              <a:t>Inorder: </a:t>
            </a:r>
            <a:r>
              <a:rPr lang="en-US" altLang="ja-JP" sz="3600" b="1">
                <a:solidFill>
                  <a:srgbClr val="090409"/>
                </a:solidFill>
              </a:rPr>
              <a:t>j e n k o p b f a c l g m d h i</a:t>
            </a:r>
          </a:p>
          <a:p>
            <a:endParaRPr lang="en-US" altLang="ja-JP" sz="900">
              <a:solidFill>
                <a:srgbClr val="090409"/>
              </a:solidFill>
            </a:endParaRPr>
          </a:p>
          <a:p>
            <a:r>
              <a:rPr lang="en-US" altLang="ja-JP">
                <a:solidFill>
                  <a:srgbClr val="090409"/>
                </a:solidFill>
              </a:rPr>
              <a:t>Postorder: </a:t>
            </a:r>
            <a:r>
              <a:rPr lang="en-US" altLang="ja-JP" sz="3600" b="1">
                <a:solidFill>
                  <a:srgbClr val="090409"/>
                </a:solidFill>
              </a:rPr>
              <a:t>j n o p k e f b c l m g h i d a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AU" altLang="ja-JP"/>
              <a:t>Example: Inorder</a:t>
            </a:r>
          </a:p>
        </p:txBody>
      </p:sp>
      <p:sp>
        <p:nvSpPr>
          <p:cNvPr id="145411" name="Text Box 3"/>
          <p:cNvSpPr txBox="1">
            <a:spLocks noChangeArrowheads="1"/>
          </p:cNvSpPr>
          <p:nvPr/>
        </p:nvSpPr>
        <p:spPr bwMode="auto">
          <a:xfrm>
            <a:off x="2286000" y="2209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4419600" y="1447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chemeClr val="bg1"/>
                </a:solidFill>
              </a:rPr>
              <a:t>43</a:t>
            </a:r>
          </a:p>
        </p:txBody>
      </p:sp>
      <p:sp>
        <p:nvSpPr>
          <p:cNvPr id="145413" name="Text Box 5"/>
          <p:cNvSpPr txBox="1">
            <a:spLocks noChangeArrowheads="1"/>
          </p:cNvSpPr>
          <p:nvPr/>
        </p:nvSpPr>
        <p:spPr bwMode="auto">
          <a:xfrm>
            <a:off x="6477000" y="2209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chemeClr val="bg1"/>
                </a:solidFill>
              </a:rPr>
              <a:t>64</a:t>
            </a:r>
          </a:p>
        </p:txBody>
      </p:sp>
      <p:sp>
        <p:nvSpPr>
          <p:cNvPr id="145414" name="Oval 6"/>
          <p:cNvSpPr>
            <a:spLocks noChangeArrowheads="1"/>
          </p:cNvSpPr>
          <p:nvPr/>
        </p:nvSpPr>
        <p:spPr bwMode="auto">
          <a:xfrm>
            <a:off x="4419600" y="13716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5415" name="Line 7"/>
          <p:cNvSpPr>
            <a:spLocks noChangeShapeType="1"/>
          </p:cNvSpPr>
          <p:nvPr/>
        </p:nvSpPr>
        <p:spPr bwMode="auto">
          <a:xfrm flipH="1">
            <a:off x="2819400" y="1905000"/>
            <a:ext cx="16764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16" name="Line 8"/>
          <p:cNvSpPr>
            <a:spLocks noChangeShapeType="1"/>
          </p:cNvSpPr>
          <p:nvPr/>
        </p:nvSpPr>
        <p:spPr bwMode="auto">
          <a:xfrm>
            <a:off x="4953000" y="1905000"/>
            <a:ext cx="15240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17" name="Oval 9"/>
          <p:cNvSpPr>
            <a:spLocks noChangeArrowheads="1"/>
          </p:cNvSpPr>
          <p:nvPr/>
        </p:nvSpPr>
        <p:spPr bwMode="auto">
          <a:xfrm>
            <a:off x="2286000" y="21336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5418" name="Line 10"/>
          <p:cNvSpPr>
            <a:spLocks noChangeShapeType="1"/>
          </p:cNvSpPr>
          <p:nvPr/>
        </p:nvSpPr>
        <p:spPr bwMode="auto">
          <a:xfrm flipH="1">
            <a:off x="1676400" y="2667000"/>
            <a:ext cx="6858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19" name="Line 11"/>
          <p:cNvSpPr>
            <a:spLocks noChangeShapeType="1"/>
          </p:cNvSpPr>
          <p:nvPr/>
        </p:nvSpPr>
        <p:spPr bwMode="auto">
          <a:xfrm>
            <a:off x="2819400" y="2667000"/>
            <a:ext cx="609600" cy="533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20" name="Oval 12"/>
          <p:cNvSpPr>
            <a:spLocks noChangeArrowheads="1"/>
          </p:cNvSpPr>
          <p:nvPr/>
        </p:nvSpPr>
        <p:spPr bwMode="auto">
          <a:xfrm>
            <a:off x="6477000" y="21336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5421" name="Line 13"/>
          <p:cNvSpPr>
            <a:spLocks noChangeShapeType="1"/>
          </p:cNvSpPr>
          <p:nvPr/>
        </p:nvSpPr>
        <p:spPr bwMode="auto">
          <a:xfrm flipH="1">
            <a:off x="6096000" y="2667000"/>
            <a:ext cx="4572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22" name="Line 14"/>
          <p:cNvSpPr>
            <a:spLocks noChangeShapeType="1"/>
          </p:cNvSpPr>
          <p:nvPr/>
        </p:nvSpPr>
        <p:spPr bwMode="auto">
          <a:xfrm>
            <a:off x="7010400" y="2667000"/>
            <a:ext cx="3810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23" name="Text Box 15"/>
          <p:cNvSpPr txBox="1">
            <a:spLocks noChangeArrowheads="1"/>
          </p:cNvSpPr>
          <p:nvPr/>
        </p:nvSpPr>
        <p:spPr bwMode="auto">
          <a:xfrm>
            <a:off x="1219200" y="31242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45424" name="Oval 16"/>
          <p:cNvSpPr>
            <a:spLocks noChangeArrowheads="1"/>
          </p:cNvSpPr>
          <p:nvPr/>
        </p:nvSpPr>
        <p:spPr bwMode="auto">
          <a:xfrm>
            <a:off x="1219200" y="30480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5425" name="Line 17"/>
          <p:cNvSpPr>
            <a:spLocks noChangeShapeType="1"/>
          </p:cNvSpPr>
          <p:nvPr/>
        </p:nvSpPr>
        <p:spPr bwMode="auto">
          <a:xfrm flipH="1">
            <a:off x="914400" y="3581400"/>
            <a:ext cx="3810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26" name="Line 18"/>
          <p:cNvSpPr>
            <a:spLocks noChangeShapeType="1"/>
          </p:cNvSpPr>
          <p:nvPr/>
        </p:nvSpPr>
        <p:spPr bwMode="auto">
          <a:xfrm>
            <a:off x="1676400" y="3657600"/>
            <a:ext cx="3048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27" name="Text Box 19"/>
          <p:cNvSpPr txBox="1">
            <a:spLocks noChangeArrowheads="1"/>
          </p:cNvSpPr>
          <p:nvPr/>
        </p:nvSpPr>
        <p:spPr bwMode="auto">
          <a:xfrm>
            <a:off x="3352800" y="3200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45428" name="Oval 20"/>
          <p:cNvSpPr>
            <a:spLocks noChangeArrowheads="1"/>
          </p:cNvSpPr>
          <p:nvPr/>
        </p:nvSpPr>
        <p:spPr bwMode="auto">
          <a:xfrm>
            <a:off x="3352800" y="31242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5429" name="Line 21"/>
          <p:cNvSpPr>
            <a:spLocks noChangeShapeType="1"/>
          </p:cNvSpPr>
          <p:nvPr/>
        </p:nvSpPr>
        <p:spPr bwMode="auto">
          <a:xfrm flipH="1">
            <a:off x="3200400" y="3657600"/>
            <a:ext cx="2286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30" name="Line 22"/>
          <p:cNvSpPr>
            <a:spLocks noChangeShapeType="1"/>
          </p:cNvSpPr>
          <p:nvPr/>
        </p:nvSpPr>
        <p:spPr bwMode="auto">
          <a:xfrm>
            <a:off x="3886200" y="3657600"/>
            <a:ext cx="3048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31" name="Text Box 23"/>
          <p:cNvSpPr txBox="1">
            <a:spLocks noChangeArrowheads="1"/>
          </p:cNvSpPr>
          <p:nvPr/>
        </p:nvSpPr>
        <p:spPr bwMode="auto">
          <a:xfrm>
            <a:off x="5638800" y="3200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chemeClr val="bg1"/>
                </a:solidFill>
              </a:rPr>
              <a:t>56</a:t>
            </a:r>
          </a:p>
        </p:txBody>
      </p:sp>
      <p:sp>
        <p:nvSpPr>
          <p:cNvPr id="145432" name="Oval 24"/>
          <p:cNvSpPr>
            <a:spLocks noChangeArrowheads="1"/>
          </p:cNvSpPr>
          <p:nvPr/>
        </p:nvSpPr>
        <p:spPr bwMode="auto">
          <a:xfrm>
            <a:off x="5638800" y="31242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5433" name="Line 25"/>
          <p:cNvSpPr>
            <a:spLocks noChangeShapeType="1"/>
          </p:cNvSpPr>
          <p:nvPr/>
        </p:nvSpPr>
        <p:spPr bwMode="auto">
          <a:xfrm flipH="1">
            <a:off x="5257800" y="3657600"/>
            <a:ext cx="4572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34" name="Line 26"/>
          <p:cNvSpPr>
            <a:spLocks noChangeShapeType="1"/>
          </p:cNvSpPr>
          <p:nvPr/>
        </p:nvSpPr>
        <p:spPr bwMode="auto">
          <a:xfrm>
            <a:off x="6172200" y="3657600"/>
            <a:ext cx="3048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35" name="Text Box 27"/>
          <p:cNvSpPr txBox="1">
            <a:spLocks noChangeArrowheads="1"/>
          </p:cNvSpPr>
          <p:nvPr/>
        </p:nvSpPr>
        <p:spPr bwMode="auto">
          <a:xfrm>
            <a:off x="1752600" y="4191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chemeClr val="bg1"/>
                </a:solidFill>
              </a:rPr>
              <a:t>28</a:t>
            </a:r>
          </a:p>
        </p:txBody>
      </p:sp>
      <p:sp>
        <p:nvSpPr>
          <p:cNvPr id="145436" name="Oval 28"/>
          <p:cNvSpPr>
            <a:spLocks noChangeArrowheads="1"/>
          </p:cNvSpPr>
          <p:nvPr/>
        </p:nvSpPr>
        <p:spPr bwMode="auto">
          <a:xfrm>
            <a:off x="1752600" y="41148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5437" name="Line 29"/>
          <p:cNvSpPr>
            <a:spLocks noChangeShapeType="1"/>
          </p:cNvSpPr>
          <p:nvPr/>
        </p:nvSpPr>
        <p:spPr bwMode="auto">
          <a:xfrm flipH="1">
            <a:off x="1752600" y="47244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38" name="Line 30"/>
          <p:cNvSpPr>
            <a:spLocks noChangeShapeType="1"/>
          </p:cNvSpPr>
          <p:nvPr/>
        </p:nvSpPr>
        <p:spPr bwMode="auto">
          <a:xfrm>
            <a:off x="2209800" y="47244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39" name="Text Box 31"/>
          <p:cNvSpPr txBox="1">
            <a:spLocks noChangeArrowheads="1"/>
          </p:cNvSpPr>
          <p:nvPr/>
        </p:nvSpPr>
        <p:spPr bwMode="auto">
          <a:xfrm>
            <a:off x="2971800" y="4191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chemeClr val="bg1"/>
                </a:solidFill>
              </a:rPr>
              <a:t>33</a:t>
            </a:r>
          </a:p>
        </p:txBody>
      </p:sp>
      <p:sp>
        <p:nvSpPr>
          <p:cNvPr id="145440" name="Oval 32"/>
          <p:cNvSpPr>
            <a:spLocks noChangeArrowheads="1"/>
          </p:cNvSpPr>
          <p:nvPr/>
        </p:nvSpPr>
        <p:spPr bwMode="auto">
          <a:xfrm>
            <a:off x="2971800" y="41148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5441" name="Line 33"/>
          <p:cNvSpPr>
            <a:spLocks noChangeShapeType="1"/>
          </p:cNvSpPr>
          <p:nvPr/>
        </p:nvSpPr>
        <p:spPr bwMode="auto">
          <a:xfrm flipH="1">
            <a:off x="3048000" y="47244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42" name="Line 34"/>
          <p:cNvSpPr>
            <a:spLocks noChangeShapeType="1"/>
          </p:cNvSpPr>
          <p:nvPr/>
        </p:nvSpPr>
        <p:spPr bwMode="auto">
          <a:xfrm>
            <a:off x="3429000" y="47244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43" name="Text Box 35"/>
          <p:cNvSpPr txBox="1">
            <a:spLocks noChangeArrowheads="1"/>
          </p:cNvSpPr>
          <p:nvPr/>
        </p:nvSpPr>
        <p:spPr bwMode="auto">
          <a:xfrm>
            <a:off x="4953000" y="4191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chemeClr val="bg1"/>
                </a:solidFill>
              </a:rPr>
              <a:t>47</a:t>
            </a:r>
          </a:p>
        </p:txBody>
      </p:sp>
      <p:sp>
        <p:nvSpPr>
          <p:cNvPr id="145444" name="Oval 36"/>
          <p:cNvSpPr>
            <a:spLocks noChangeArrowheads="1"/>
          </p:cNvSpPr>
          <p:nvPr/>
        </p:nvSpPr>
        <p:spPr bwMode="auto">
          <a:xfrm>
            <a:off x="4953000" y="41148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5445" name="Line 37"/>
          <p:cNvSpPr>
            <a:spLocks noChangeShapeType="1"/>
          </p:cNvSpPr>
          <p:nvPr/>
        </p:nvSpPr>
        <p:spPr bwMode="auto">
          <a:xfrm flipH="1">
            <a:off x="5029200" y="47244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46" name="Line 38"/>
          <p:cNvSpPr>
            <a:spLocks noChangeShapeType="1"/>
          </p:cNvSpPr>
          <p:nvPr/>
        </p:nvSpPr>
        <p:spPr bwMode="auto">
          <a:xfrm>
            <a:off x="5410200" y="47244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47" name="Text Box 39"/>
          <p:cNvSpPr txBox="1">
            <a:spLocks noChangeArrowheads="1"/>
          </p:cNvSpPr>
          <p:nvPr/>
        </p:nvSpPr>
        <p:spPr bwMode="auto">
          <a:xfrm>
            <a:off x="6248400" y="4191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chemeClr val="bg1"/>
                </a:solidFill>
              </a:rPr>
              <a:t>59</a:t>
            </a:r>
          </a:p>
        </p:txBody>
      </p:sp>
      <p:sp>
        <p:nvSpPr>
          <p:cNvPr id="145448" name="Oval 40"/>
          <p:cNvSpPr>
            <a:spLocks noChangeArrowheads="1"/>
          </p:cNvSpPr>
          <p:nvPr/>
        </p:nvSpPr>
        <p:spPr bwMode="auto">
          <a:xfrm>
            <a:off x="6248400" y="41148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5449" name="Line 41"/>
          <p:cNvSpPr>
            <a:spLocks noChangeShapeType="1"/>
          </p:cNvSpPr>
          <p:nvPr/>
        </p:nvSpPr>
        <p:spPr bwMode="auto">
          <a:xfrm flipH="1">
            <a:off x="6324600" y="47244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50" name="Line 42"/>
          <p:cNvSpPr>
            <a:spLocks noChangeShapeType="1"/>
          </p:cNvSpPr>
          <p:nvPr/>
        </p:nvSpPr>
        <p:spPr bwMode="auto">
          <a:xfrm>
            <a:off x="6705600" y="47244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51" name="Text Box 43"/>
          <p:cNvSpPr txBox="1">
            <a:spLocks noChangeArrowheads="1"/>
          </p:cNvSpPr>
          <p:nvPr/>
        </p:nvSpPr>
        <p:spPr bwMode="auto">
          <a:xfrm>
            <a:off x="7239000" y="3200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chemeClr val="bg1"/>
                </a:solidFill>
              </a:rPr>
              <a:t>89</a:t>
            </a:r>
          </a:p>
        </p:txBody>
      </p:sp>
      <p:sp>
        <p:nvSpPr>
          <p:cNvPr id="145452" name="Oval 44"/>
          <p:cNvSpPr>
            <a:spLocks noChangeArrowheads="1"/>
          </p:cNvSpPr>
          <p:nvPr/>
        </p:nvSpPr>
        <p:spPr bwMode="auto">
          <a:xfrm>
            <a:off x="7239000" y="31242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5453" name="Line 45"/>
          <p:cNvSpPr>
            <a:spLocks noChangeShapeType="1"/>
          </p:cNvSpPr>
          <p:nvPr/>
        </p:nvSpPr>
        <p:spPr bwMode="auto">
          <a:xfrm flipH="1">
            <a:off x="7315200" y="37338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54" name="Line 46"/>
          <p:cNvSpPr>
            <a:spLocks noChangeShapeType="1"/>
          </p:cNvSpPr>
          <p:nvPr/>
        </p:nvSpPr>
        <p:spPr bwMode="auto">
          <a:xfrm>
            <a:off x="7696200" y="37338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55" name="Line 47"/>
          <p:cNvSpPr>
            <a:spLocks noChangeShapeType="1"/>
          </p:cNvSpPr>
          <p:nvPr/>
        </p:nvSpPr>
        <p:spPr bwMode="auto">
          <a:xfrm>
            <a:off x="838200" y="39624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56" name="Line 48"/>
          <p:cNvSpPr>
            <a:spLocks noChangeShapeType="1"/>
          </p:cNvSpPr>
          <p:nvPr/>
        </p:nvSpPr>
        <p:spPr bwMode="auto">
          <a:xfrm>
            <a:off x="1676400" y="50292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57" name="Line 49"/>
          <p:cNvSpPr>
            <a:spLocks noChangeShapeType="1"/>
          </p:cNvSpPr>
          <p:nvPr/>
        </p:nvSpPr>
        <p:spPr bwMode="auto">
          <a:xfrm>
            <a:off x="2971800" y="50292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58" name="Line 50"/>
          <p:cNvSpPr>
            <a:spLocks noChangeShapeType="1"/>
          </p:cNvSpPr>
          <p:nvPr/>
        </p:nvSpPr>
        <p:spPr bwMode="auto">
          <a:xfrm>
            <a:off x="4953000" y="50292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59" name="Line 51"/>
          <p:cNvSpPr>
            <a:spLocks noChangeShapeType="1"/>
          </p:cNvSpPr>
          <p:nvPr/>
        </p:nvSpPr>
        <p:spPr bwMode="auto">
          <a:xfrm>
            <a:off x="6248400" y="50292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60" name="Line 52"/>
          <p:cNvSpPr>
            <a:spLocks noChangeShapeType="1"/>
          </p:cNvSpPr>
          <p:nvPr/>
        </p:nvSpPr>
        <p:spPr bwMode="auto">
          <a:xfrm>
            <a:off x="7239000" y="40386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61" name="Line 53"/>
          <p:cNvSpPr>
            <a:spLocks noChangeShapeType="1"/>
          </p:cNvSpPr>
          <p:nvPr/>
        </p:nvSpPr>
        <p:spPr bwMode="auto">
          <a:xfrm flipV="1">
            <a:off x="4114800" y="40386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62" name="Line 54"/>
          <p:cNvSpPr>
            <a:spLocks noChangeShapeType="1"/>
          </p:cNvSpPr>
          <p:nvPr/>
        </p:nvSpPr>
        <p:spPr bwMode="auto">
          <a:xfrm flipV="1">
            <a:off x="2286000" y="50292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63" name="Line 55"/>
          <p:cNvSpPr>
            <a:spLocks noChangeShapeType="1"/>
          </p:cNvSpPr>
          <p:nvPr/>
        </p:nvSpPr>
        <p:spPr bwMode="auto">
          <a:xfrm flipV="1">
            <a:off x="3505200" y="50292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64" name="Line 56"/>
          <p:cNvSpPr>
            <a:spLocks noChangeShapeType="1"/>
          </p:cNvSpPr>
          <p:nvPr/>
        </p:nvSpPr>
        <p:spPr bwMode="auto">
          <a:xfrm flipV="1">
            <a:off x="5486400" y="50292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65" name="Line 57"/>
          <p:cNvSpPr>
            <a:spLocks noChangeShapeType="1"/>
          </p:cNvSpPr>
          <p:nvPr/>
        </p:nvSpPr>
        <p:spPr bwMode="auto">
          <a:xfrm flipV="1">
            <a:off x="6781800" y="50292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5466" name="Line 58"/>
          <p:cNvSpPr>
            <a:spLocks noChangeShapeType="1"/>
          </p:cNvSpPr>
          <p:nvPr/>
        </p:nvSpPr>
        <p:spPr bwMode="auto">
          <a:xfrm flipV="1">
            <a:off x="7772400" y="40386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923" name="Line 59"/>
          <p:cNvSpPr>
            <a:spLocks noChangeShapeType="1"/>
          </p:cNvSpPr>
          <p:nvPr/>
        </p:nvSpPr>
        <p:spPr bwMode="auto">
          <a:xfrm flipH="1">
            <a:off x="2819400" y="1905000"/>
            <a:ext cx="1676400" cy="3048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924" name="Line 60"/>
          <p:cNvSpPr>
            <a:spLocks noChangeShapeType="1"/>
          </p:cNvSpPr>
          <p:nvPr/>
        </p:nvSpPr>
        <p:spPr bwMode="auto">
          <a:xfrm>
            <a:off x="4953000" y="1905000"/>
            <a:ext cx="1524000" cy="3810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925" name="Line 61"/>
          <p:cNvSpPr>
            <a:spLocks noChangeShapeType="1"/>
          </p:cNvSpPr>
          <p:nvPr/>
        </p:nvSpPr>
        <p:spPr bwMode="auto">
          <a:xfrm flipH="1">
            <a:off x="1676400" y="2667000"/>
            <a:ext cx="685800" cy="3810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926" name="Line 62"/>
          <p:cNvSpPr>
            <a:spLocks noChangeShapeType="1"/>
          </p:cNvSpPr>
          <p:nvPr/>
        </p:nvSpPr>
        <p:spPr bwMode="auto">
          <a:xfrm>
            <a:off x="2819400" y="2667000"/>
            <a:ext cx="609600" cy="5334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927" name="Line 63"/>
          <p:cNvSpPr>
            <a:spLocks noChangeShapeType="1"/>
          </p:cNvSpPr>
          <p:nvPr/>
        </p:nvSpPr>
        <p:spPr bwMode="auto">
          <a:xfrm flipH="1">
            <a:off x="6096000" y="2667000"/>
            <a:ext cx="457200" cy="4572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928" name="Line 64"/>
          <p:cNvSpPr>
            <a:spLocks noChangeShapeType="1"/>
          </p:cNvSpPr>
          <p:nvPr/>
        </p:nvSpPr>
        <p:spPr bwMode="auto">
          <a:xfrm>
            <a:off x="7010400" y="2667000"/>
            <a:ext cx="381000" cy="4572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929" name="Line 65"/>
          <p:cNvSpPr>
            <a:spLocks noChangeShapeType="1"/>
          </p:cNvSpPr>
          <p:nvPr/>
        </p:nvSpPr>
        <p:spPr bwMode="auto">
          <a:xfrm>
            <a:off x="1676400" y="3657600"/>
            <a:ext cx="304800" cy="4572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930" name="Line 66"/>
          <p:cNvSpPr>
            <a:spLocks noChangeShapeType="1"/>
          </p:cNvSpPr>
          <p:nvPr/>
        </p:nvSpPr>
        <p:spPr bwMode="auto">
          <a:xfrm flipH="1">
            <a:off x="3200400" y="3657600"/>
            <a:ext cx="228600" cy="4572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931" name="Line 67"/>
          <p:cNvSpPr>
            <a:spLocks noChangeShapeType="1"/>
          </p:cNvSpPr>
          <p:nvPr/>
        </p:nvSpPr>
        <p:spPr bwMode="auto">
          <a:xfrm flipH="1">
            <a:off x="5257800" y="3657600"/>
            <a:ext cx="457200" cy="4572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932" name="Line 68"/>
          <p:cNvSpPr>
            <a:spLocks noChangeShapeType="1"/>
          </p:cNvSpPr>
          <p:nvPr/>
        </p:nvSpPr>
        <p:spPr bwMode="auto">
          <a:xfrm>
            <a:off x="6172200" y="3657600"/>
            <a:ext cx="304800" cy="4572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838200" y="3581400"/>
            <a:ext cx="457200" cy="533400"/>
            <a:chOff x="528" y="2352"/>
            <a:chExt cx="288" cy="336"/>
          </a:xfrm>
        </p:grpSpPr>
        <p:sp>
          <p:nvSpPr>
            <p:cNvPr id="145544" name="Line 70"/>
            <p:cNvSpPr>
              <a:spLocks noChangeShapeType="1"/>
            </p:cNvSpPr>
            <p:nvPr/>
          </p:nvSpPr>
          <p:spPr bwMode="auto">
            <a:xfrm flipH="1">
              <a:off x="576" y="2352"/>
              <a:ext cx="240" cy="288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45" name="Line 71"/>
            <p:cNvSpPr>
              <a:spLocks noChangeShapeType="1"/>
            </p:cNvSpPr>
            <p:nvPr/>
          </p:nvSpPr>
          <p:spPr bwMode="auto">
            <a:xfrm>
              <a:off x="528" y="2592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72"/>
          <p:cNvGrpSpPr>
            <a:grpSpLocks/>
          </p:cNvGrpSpPr>
          <p:nvPr/>
        </p:nvGrpSpPr>
        <p:grpSpPr bwMode="auto">
          <a:xfrm>
            <a:off x="1676400" y="4724400"/>
            <a:ext cx="228600" cy="457200"/>
            <a:chOff x="1056" y="3072"/>
            <a:chExt cx="144" cy="288"/>
          </a:xfrm>
        </p:grpSpPr>
        <p:sp>
          <p:nvSpPr>
            <p:cNvPr id="145542" name="Line 73"/>
            <p:cNvSpPr>
              <a:spLocks noChangeShapeType="1"/>
            </p:cNvSpPr>
            <p:nvPr/>
          </p:nvSpPr>
          <p:spPr bwMode="auto">
            <a:xfrm flipH="1">
              <a:off x="1104" y="3072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43" name="Line 74"/>
            <p:cNvSpPr>
              <a:spLocks noChangeShapeType="1"/>
            </p:cNvSpPr>
            <p:nvPr/>
          </p:nvSpPr>
          <p:spPr bwMode="auto">
            <a:xfrm>
              <a:off x="1056" y="3264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75"/>
          <p:cNvGrpSpPr>
            <a:grpSpLocks/>
          </p:cNvGrpSpPr>
          <p:nvPr/>
        </p:nvGrpSpPr>
        <p:grpSpPr bwMode="auto">
          <a:xfrm>
            <a:off x="2971800" y="4724400"/>
            <a:ext cx="228600" cy="457200"/>
            <a:chOff x="1872" y="3072"/>
            <a:chExt cx="144" cy="288"/>
          </a:xfrm>
        </p:grpSpPr>
        <p:sp>
          <p:nvSpPr>
            <p:cNvPr id="145540" name="Line 76"/>
            <p:cNvSpPr>
              <a:spLocks noChangeShapeType="1"/>
            </p:cNvSpPr>
            <p:nvPr/>
          </p:nvSpPr>
          <p:spPr bwMode="auto">
            <a:xfrm flipH="1">
              <a:off x="1920" y="3072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41" name="Line 77"/>
            <p:cNvSpPr>
              <a:spLocks noChangeShapeType="1"/>
            </p:cNvSpPr>
            <p:nvPr/>
          </p:nvSpPr>
          <p:spPr bwMode="auto">
            <a:xfrm>
              <a:off x="1872" y="3264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78"/>
          <p:cNvGrpSpPr>
            <a:grpSpLocks/>
          </p:cNvGrpSpPr>
          <p:nvPr/>
        </p:nvGrpSpPr>
        <p:grpSpPr bwMode="auto">
          <a:xfrm>
            <a:off x="4953000" y="4724400"/>
            <a:ext cx="228600" cy="457200"/>
            <a:chOff x="3120" y="3072"/>
            <a:chExt cx="144" cy="288"/>
          </a:xfrm>
        </p:grpSpPr>
        <p:sp>
          <p:nvSpPr>
            <p:cNvPr id="145538" name="Line 79"/>
            <p:cNvSpPr>
              <a:spLocks noChangeShapeType="1"/>
            </p:cNvSpPr>
            <p:nvPr/>
          </p:nvSpPr>
          <p:spPr bwMode="auto">
            <a:xfrm flipH="1">
              <a:off x="3168" y="3072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39" name="Line 80"/>
            <p:cNvSpPr>
              <a:spLocks noChangeShapeType="1"/>
            </p:cNvSpPr>
            <p:nvPr/>
          </p:nvSpPr>
          <p:spPr bwMode="auto">
            <a:xfrm>
              <a:off x="3120" y="3264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81"/>
          <p:cNvGrpSpPr>
            <a:grpSpLocks/>
          </p:cNvGrpSpPr>
          <p:nvPr/>
        </p:nvGrpSpPr>
        <p:grpSpPr bwMode="auto">
          <a:xfrm>
            <a:off x="6248400" y="4724400"/>
            <a:ext cx="228600" cy="457200"/>
            <a:chOff x="3936" y="3072"/>
            <a:chExt cx="144" cy="288"/>
          </a:xfrm>
        </p:grpSpPr>
        <p:sp>
          <p:nvSpPr>
            <p:cNvPr id="145536" name="Line 82"/>
            <p:cNvSpPr>
              <a:spLocks noChangeShapeType="1"/>
            </p:cNvSpPr>
            <p:nvPr/>
          </p:nvSpPr>
          <p:spPr bwMode="auto">
            <a:xfrm flipH="1">
              <a:off x="3984" y="3072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37" name="Line 83"/>
            <p:cNvSpPr>
              <a:spLocks noChangeShapeType="1"/>
            </p:cNvSpPr>
            <p:nvPr/>
          </p:nvSpPr>
          <p:spPr bwMode="auto">
            <a:xfrm>
              <a:off x="3936" y="3264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84"/>
          <p:cNvGrpSpPr>
            <a:grpSpLocks/>
          </p:cNvGrpSpPr>
          <p:nvPr/>
        </p:nvGrpSpPr>
        <p:grpSpPr bwMode="auto">
          <a:xfrm>
            <a:off x="7239000" y="3733800"/>
            <a:ext cx="228600" cy="457200"/>
            <a:chOff x="4560" y="2448"/>
            <a:chExt cx="144" cy="288"/>
          </a:xfrm>
        </p:grpSpPr>
        <p:sp>
          <p:nvSpPr>
            <p:cNvPr id="145534" name="Line 85"/>
            <p:cNvSpPr>
              <a:spLocks noChangeShapeType="1"/>
            </p:cNvSpPr>
            <p:nvPr/>
          </p:nvSpPr>
          <p:spPr bwMode="auto">
            <a:xfrm flipH="1">
              <a:off x="4608" y="2448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35" name="Line 86"/>
            <p:cNvSpPr>
              <a:spLocks noChangeShapeType="1"/>
            </p:cNvSpPr>
            <p:nvPr/>
          </p:nvSpPr>
          <p:spPr bwMode="auto">
            <a:xfrm>
              <a:off x="4560" y="2640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87"/>
          <p:cNvGrpSpPr>
            <a:grpSpLocks/>
          </p:cNvGrpSpPr>
          <p:nvPr/>
        </p:nvGrpSpPr>
        <p:grpSpPr bwMode="auto">
          <a:xfrm>
            <a:off x="3886200" y="3657600"/>
            <a:ext cx="381000" cy="533400"/>
            <a:chOff x="2448" y="2400"/>
            <a:chExt cx="240" cy="336"/>
          </a:xfrm>
        </p:grpSpPr>
        <p:sp>
          <p:nvSpPr>
            <p:cNvPr id="145532" name="Line 88"/>
            <p:cNvSpPr>
              <a:spLocks noChangeShapeType="1"/>
            </p:cNvSpPr>
            <p:nvPr/>
          </p:nvSpPr>
          <p:spPr bwMode="auto">
            <a:xfrm>
              <a:off x="2448" y="2400"/>
              <a:ext cx="192" cy="288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33" name="Line 89"/>
            <p:cNvSpPr>
              <a:spLocks noChangeShapeType="1"/>
            </p:cNvSpPr>
            <p:nvPr/>
          </p:nvSpPr>
          <p:spPr bwMode="auto">
            <a:xfrm flipV="1">
              <a:off x="2592" y="2640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90"/>
          <p:cNvGrpSpPr>
            <a:grpSpLocks/>
          </p:cNvGrpSpPr>
          <p:nvPr/>
        </p:nvGrpSpPr>
        <p:grpSpPr bwMode="auto">
          <a:xfrm>
            <a:off x="2209800" y="4724400"/>
            <a:ext cx="228600" cy="457200"/>
            <a:chOff x="1392" y="3072"/>
            <a:chExt cx="144" cy="288"/>
          </a:xfrm>
        </p:grpSpPr>
        <p:sp>
          <p:nvSpPr>
            <p:cNvPr id="145530" name="Line 91"/>
            <p:cNvSpPr>
              <a:spLocks noChangeShapeType="1"/>
            </p:cNvSpPr>
            <p:nvPr/>
          </p:nvSpPr>
          <p:spPr bwMode="auto">
            <a:xfrm>
              <a:off x="1392" y="3072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31" name="Line 92"/>
            <p:cNvSpPr>
              <a:spLocks noChangeShapeType="1"/>
            </p:cNvSpPr>
            <p:nvPr/>
          </p:nvSpPr>
          <p:spPr bwMode="auto">
            <a:xfrm flipV="1">
              <a:off x="1440" y="3264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93"/>
          <p:cNvGrpSpPr>
            <a:grpSpLocks/>
          </p:cNvGrpSpPr>
          <p:nvPr/>
        </p:nvGrpSpPr>
        <p:grpSpPr bwMode="auto">
          <a:xfrm>
            <a:off x="3429000" y="4724400"/>
            <a:ext cx="228600" cy="457200"/>
            <a:chOff x="2160" y="3072"/>
            <a:chExt cx="144" cy="288"/>
          </a:xfrm>
        </p:grpSpPr>
        <p:sp>
          <p:nvSpPr>
            <p:cNvPr id="145528" name="Line 94"/>
            <p:cNvSpPr>
              <a:spLocks noChangeShapeType="1"/>
            </p:cNvSpPr>
            <p:nvPr/>
          </p:nvSpPr>
          <p:spPr bwMode="auto">
            <a:xfrm>
              <a:off x="2160" y="3072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29" name="Line 95"/>
            <p:cNvSpPr>
              <a:spLocks noChangeShapeType="1"/>
            </p:cNvSpPr>
            <p:nvPr/>
          </p:nvSpPr>
          <p:spPr bwMode="auto">
            <a:xfrm flipV="1">
              <a:off x="2208" y="3264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96"/>
          <p:cNvGrpSpPr>
            <a:grpSpLocks/>
          </p:cNvGrpSpPr>
          <p:nvPr/>
        </p:nvGrpSpPr>
        <p:grpSpPr bwMode="auto">
          <a:xfrm>
            <a:off x="5410200" y="4724400"/>
            <a:ext cx="228600" cy="457200"/>
            <a:chOff x="3408" y="3072"/>
            <a:chExt cx="144" cy="288"/>
          </a:xfrm>
        </p:grpSpPr>
        <p:sp>
          <p:nvSpPr>
            <p:cNvPr id="145526" name="Line 97"/>
            <p:cNvSpPr>
              <a:spLocks noChangeShapeType="1"/>
            </p:cNvSpPr>
            <p:nvPr/>
          </p:nvSpPr>
          <p:spPr bwMode="auto">
            <a:xfrm>
              <a:off x="3408" y="3072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27" name="Line 98"/>
            <p:cNvSpPr>
              <a:spLocks noChangeShapeType="1"/>
            </p:cNvSpPr>
            <p:nvPr/>
          </p:nvSpPr>
          <p:spPr bwMode="auto">
            <a:xfrm flipV="1">
              <a:off x="3456" y="3264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99"/>
          <p:cNvGrpSpPr>
            <a:grpSpLocks/>
          </p:cNvGrpSpPr>
          <p:nvPr/>
        </p:nvGrpSpPr>
        <p:grpSpPr bwMode="auto">
          <a:xfrm>
            <a:off x="6705600" y="4724400"/>
            <a:ext cx="228600" cy="457200"/>
            <a:chOff x="4224" y="3072"/>
            <a:chExt cx="144" cy="288"/>
          </a:xfrm>
        </p:grpSpPr>
        <p:sp>
          <p:nvSpPr>
            <p:cNvPr id="145524" name="Line 100"/>
            <p:cNvSpPr>
              <a:spLocks noChangeShapeType="1"/>
            </p:cNvSpPr>
            <p:nvPr/>
          </p:nvSpPr>
          <p:spPr bwMode="auto">
            <a:xfrm>
              <a:off x="4224" y="3072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25" name="Line 101"/>
            <p:cNvSpPr>
              <a:spLocks noChangeShapeType="1"/>
            </p:cNvSpPr>
            <p:nvPr/>
          </p:nvSpPr>
          <p:spPr bwMode="auto">
            <a:xfrm flipV="1">
              <a:off x="4272" y="3264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102"/>
          <p:cNvGrpSpPr>
            <a:grpSpLocks/>
          </p:cNvGrpSpPr>
          <p:nvPr/>
        </p:nvGrpSpPr>
        <p:grpSpPr bwMode="auto">
          <a:xfrm>
            <a:off x="7696200" y="3733800"/>
            <a:ext cx="228600" cy="457200"/>
            <a:chOff x="4848" y="2448"/>
            <a:chExt cx="144" cy="288"/>
          </a:xfrm>
        </p:grpSpPr>
        <p:sp>
          <p:nvSpPr>
            <p:cNvPr id="145522" name="Line 103"/>
            <p:cNvSpPr>
              <a:spLocks noChangeShapeType="1"/>
            </p:cNvSpPr>
            <p:nvPr/>
          </p:nvSpPr>
          <p:spPr bwMode="auto">
            <a:xfrm>
              <a:off x="4848" y="2448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523" name="Line 104"/>
            <p:cNvSpPr>
              <a:spLocks noChangeShapeType="1"/>
            </p:cNvSpPr>
            <p:nvPr/>
          </p:nvSpPr>
          <p:spPr bwMode="auto">
            <a:xfrm flipV="1">
              <a:off x="4896" y="2640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105"/>
          <p:cNvGrpSpPr>
            <a:grpSpLocks/>
          </p:cNvGrpSpPr>
          <p:nvPr/>
        </p:nvGrpSpPr>
        <p:grpSpPr bwMode="auto">
          <a:xfrm>
            <a:off x="1066800" y="3048000"/>
            <a:ext cx="762000" cy="3149600"/>
            <a:chOff x="672" y="2016"/>
            <a:chExt cx="480" cy="1984"/>
          </a:xfrm>
        </p:grpSpPr>
        <p:sp>
          <p:nvSpPr>
            <p:cNvPr id="145520" name="Text Box 106"/>
            <p:cNvSpPr txBox="1">
              <a:spLocks noChangeArrowheads="1"/>
            </p:cNvSpPr>
            <p:nvPr/>
          </p:nvSpPr>
          <p:spPr bwMode="auto">
            <a:xfrm>
              <a:off x="672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ja-JP">
                  <a:solidFill>
                    <a:schemeClr val="bg1"/>
                  </a:solidFill>
                </a:rPr>
                <a:t>20</a:t>
              </a:r>
            </a:p>
          </p:txBody>
        </p:sp>
        <p:sp>
          <p:nvSpPr>
            <p:cNvPr id="145521" name="Oval 107"/>
            <p:cNvSpPr>
              <a:spLocks noChangeArrowheads="1"/>
            </p:cNvSpPr>
            <p:nvPr/>
          </p:nvSpPr>
          <p:spPr bwMode="auto">
            <a:xfrm>
              <a:off x="768" y="2016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</p:grpSp>
      <p:grpSp>
        <p:nvGrpSpPr>
          <p:cNvPr id="15" name="Group 108"/>
          <p:cNvGrpSpPr>
            <a:grpSpLocks/>
          </p:cNvGrpSpPr>
          <p:nvPr/>
        </p:nvGrpSpPr>
        <p:grpSpPr bwMode="auto">
          <a:xfrm>
            <a:off x="2286000" y="2133600"/>
            <a:ext cx="609600" cy="4064000"/>
            <a:chOff x="1440" y="1440"/>
            <a:chExt cx="384" cy="2560"/>
          </a:xfrm>
        </p:grpSpPr>
        <p:sp>
          <p:nvSpPr>
            <p:cNvPr id="145518" name="Oval 109"/>
            <p:cNvSpPr>
              <a:spLocks noChangeArrowheads="1"/>
            </p:cNvSpPr>
            <p:nvPr/>
          </p:nvSpPr>
          <p:spPr bwMode="auto">
            <a:xfrm>
              <a:off x="1440" y="1440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45519" name="Text Box 110"/>
            <p:cNvSpPr txBox="1">
              <a:spLocks noChangeArrowheads="1"/>
            </p:cNvSpPr>
            <p:nvPr/>
          </p:nvSpPr>
          <p:spPr bwMode="auto">
            <a:xfrm>
              <a:off x="1440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ja-JP">
                  <a:solidFill>
                    <a:schemeClr val="bg1"/>
                  </a:solidFill>
                </a:rPr>
                <a:t>31</a:t>
              </a:r>
            </a:p>
          </p:txBody>
        </p:sp>
      </p:grpSp>
      <p:grpSp>
        <p:nvGrpSpPr>
          <p:cNvPr id="16" name="Group 111"/>
          <p:cNvGrpSpPr>
            <a:grpSpLocks/>
          </p:cNvGrpSpPr>
          <p:nvPr/>
        </p:nvGrpSpPr>
        <p:grpSpPr bwMode="auto">
          <a:xfrm>
            <a:off x="1676400" y="4114800"/>
            <a:ext cx="685800" cy="2082800"/>
            <a:chOff x="1056" y="2688"/>
            <a:chExt cx="432" cy="1312"/>
          </a:xfrm>
        </p:grpSpPr>
        <p:sp>
          <p:nvSpPr>
            <p:cNvPr id="145516" name="Text Box 112"/>
            <p:cNvSpPr txBox="1">
              <a:spLocks noChangeArrowheads="1"/>
            </p:cNvSpPr>
            <p:nvPr/>
          </p:nvSpPr>
          <p:spPr bwMode="auto">
            <a:xfrm>
              <a:off x="1056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ja-JP">
                  <a:solidFill>
                    <a:schemeClr val="bg1"/>
                  </a:solidFill>
                </a:rPr>
                <a:t>28</a:t>
              </a:r>
            </a:p>
          </p:txBody>
        </p:sp>
        <p:sp>
          <p:nvSpPr>
            <p:cNvPr id="145517" name="Oval 113"/>
            <p:cNvSpPr>
              <a:spLocks noChangeArrowheads="1"/>
            </p:cNvSpPr>
            <p:nvPr/>
          </p:nvSpPr>
          <p:spPr bwMode="auto">
            <a:xfrm>
              <a:off x="1104" y="2688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</p:grpSp>
      <p:grpSp>
        <p:nvGrpSpPr>
          <p:cNvPr id="17" name="Group 114"/>
          <p:cNvGrpSpPr>
            <a:grpSpLocks/>
          </p:cNvGrpSpPr>
          <p:nvPr/>
        </p:nvGrpSpPr>
        <p:grpSpPr bwMode="auto">
          <a:xfrm>
            <a:off x="3352800" y="3124200"/>
            <a:ext cx="762000" cy="3073400"/>
            <a:chOff x="2112" y="2064"/>
            <a:chExt cx="480" cy="1936"/>
          </a:xfrm>
        </p:grpSpPr>
        <p:sp>
          <p:nvSpPr>
            <p:cNvPr id="145514" name="Oval 115"/>
            <p:cNvSpPr>
              <a:spLocks noChangeArrowheads="1"/>
            </p:cNvSpPr>
            <p:nvPr/>
          </p:nvSpPr>
          <p:spPr bwMode="auto">
            <a:xfrm>
              <a:off x="2112" y="2064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45515" name="Text Box 116"/>
            <p:cNvSpPr txBox="1">
              <a:spLocks noChangeArrowheads="1"/>
            </p:cNvSpPr>
            <p:nvPr/>
          </p:nvSpPr>
          <p:spPr bwMode="auto">
            <a:xfrm>
              <a:off x="2208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ja-JP">
                  <a:solidFill>
                    <a:schemeClr val="bg1"/>
                  </a:solidFill>
                </a:rPr>
                <a:t>40</a:t>
              </a:r>
            </a:p>
          </p:txBody>
        </p:sp>
      </p:grpSp>
      <p:grpSp>
        <p:nvGrpSpPr>
          <p:cNvPr id="18" name="Group 117"/>
          <p:cNvGrpSpPr>
            <a:grpSpLocks/>
          </p:cNvGrpSpPr>
          <p:nvPr/>
        </p:nvGrpSpPr>
        <p:grpSpPr bwMode="auto">
          <a:xfrm>
            <a:off x="2895600" y="4114800"/>
            <a:ext cx="685800" cy="2082800"/>
            <a:chOff x="1824" y="2688"/>
            <a:chExt cx="432" cy="1312"/>
          </a:xfrm>
        </p:grpSpPr>
        <p:sp>
          <p:nvSpPr>
            <p:cNvPr id="145512" name="Text Box 118"/>
            <p:cNvSpPr txBox="1">
              <a:spLocks noChangeArrowheads="1"/>
            </p:cNvSpPr>
            <p:nvPr/>
          </p:nvSpPr>
          <p:spPr bwMode="auto">
            <a:xfrm>
              <a:off x="1824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ja-JP">
                  <a:solidFill>
                    <a:schemeClr val="bg1"/>
                  </a:solidFill>
                </a:rPr>
                <a:t>33</a:t>
              </a:r>
            </a:p>
          </p:txBody>
        </p:sp>
        <p:sp>
          <p:nvSpPr>
            <p:cNvPr id="145513" name="Oval 119"/>
            <p:cNvSpPr>
              <a:spLocks noChangeArrowheads="1"/>
            </p:cNvSpPr>
            <p:nvPr/>
          </p:nvSpPr>
          <p:spPr bwMode="auto">
            <a:xfrm>
              <a:off x="1872" y="2688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</p:grpSp>
      <p:grpSp>
        <p:nvGrpSpPr>
          <p:cNvPr id="19" name="Group 120"/>
          <p:cNvGrpSpPr>
            <a:grpSpLocks/>
          </p:cNvGrpSpPr>
          <p:nvPr/>
        </p:nvGrpSpPr>
        <p:grpSpPr bwMode="auto">
          <a:xfrm>
            <a:off x="4114800" y="1371600"/>
            <a:ext cx="914400" cy="4826000"/>
            <a:chOff x="2592" y="960"/>
            <a:chExt cx="576" cy="3040"/>
          </a:xfrm>
        </p:grpSpPr>
        <p:sp>
          <p:nvSpPr>
            <p:cNvPr id="145510" name="Oval 121"/>
            <p:cNvSpPr>
              <a:spLocks noChangeArrowheads="1"/>
            </p:cNvSpPr>
            <p:nvPr/>
          </p:nvSpPr>
          <p:spPr bwMode="auto">
            <a:xfrm>
              <a:off x="2784" y="960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45511" name="Text Box 122"/>
            <p:cNvSpPr txBox="1">
              <a:spLocks noChangeArrowheads="1"/>
            </p:cNvSpPr>
            <p:nvPr/>
          </p:nvSpPr>
          <p:spPr bwMode="auto">
            <a:xfrm>
              <a:off x="2592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ja-JP">
                  <a:solidFill>
                    <a:schemeClr val="bg1"/>
                  </a:solidFill>
                </a:rPr>
                <a:t>43</a:t>
              </a:r>
            </a:p>
          </p:txBody>
        </p:sp>
      </p:grpSp>
      <p:grpSp>
        <p:nvGrpSpPr>
          <p:cNvPr id="20" name="Group 123"/>
          <p:cNvGrpSpPr>
            <a:grpSpLocks/>
          </p:cNvGrpSpPr>
          <p:nvPr/>
        </p:nvGrpSpPr>
        <p:grpSpPr bwMode="auto">
          <a:xfrm>
            <a:off x="5334000" y="3124200"/>
            <a:ext cx="914400" cy="3073400"/>
            <a:chOff x="3360" y="2064"/>
            <a:chExt cx="576" cy="1936"/>
          </a:xfrm>
        </p:grpSpPr>
        <p:sp>
          <p:nvSpPr>
            <p:cNvPr id="145508" name="Oval 124"/>
            <p:cNvSpPr>
              <a:spLocks noChangeArrowheads="1"/>
            </p:cNvSpPr>
            <p:nvPr/>
          </p:nvSpPr>
          <p:spPr bwMode="auto">
            <a:xfrm>
              <a:off x="3552" y="2064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45509" name="Text Box 125"/>
            <p:cNvSpPr txBox="1">
              <a:spLocks noChangeArrowheads="1"/>
            </p:cNvSpPr>
            <p:nvPr/>
          </p:nvSpPr>
          <p:spPr bwMode="auto">
            <a:xfrm>
              <a:off x="3360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ja-JP">
                  <a:solidFill>
                    <a:schemeClr val="bg1"/>
                  </a:solidFill>
                </a:rPr>
                <a:t>56</a:t>
              </a:r>
            </a:p>
          </p:txBody>
        </p:sp>
      </p:grpSp>
      <p:grpSp>
        <p:nvGrpSpPr>
          <p:cNvPr id="21" name="Group 126"/>
          <p:cNvGrpSpPr>
            <a:grpSpLocks/>
          </p:cNvGrpSpPr>
          <p:nvPr/>
        </p:nvGrpSpPr>
        <p:grpSpPr bwMode="auto">
          <a:xfrm>
            <a:off x="4724400" y="4114800"/>
            <a:ext cx="838200" cy="2082800"/>
            <a:chOff x="2976" y="2688"/>
            <a:chExt cx="528" cy="1312"/>
          </a:xfrm>
        </p:grpSpPr>
        <p:sp>
          <p:nvSpPr>
            <p:cNvPr id="145506" name="Text Box 127"/>
            <p:cNvSpPr txBox="1">
              <a:spLocks noChangeArrowheads="1"/>
            </p:cNvSpPr>
            <p:nvPr/>
          </p:nvSpPr>
          <p:spPr bwMode="auto">
            <a:xfrm>
              <a:off x="2976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ja-JP">
                  <a:solidFill>
                    <a:schemeClr val="bg1"/>
                  </a:solidFill>
                </a:rPr>
                <a:t>47</a:t>
              </a:r>
            </a:p>
          </p:txBody>
        </p:sp>
        <p:sp>
          <p:nvSpPr>
            <p:cNvPr id="145507" name="Oval 128"/>
            <p:cNvSpPr>
              <a:spLocks noChangeArrowheads="1"/>
            </p:cNvSpPr>
            <p:nvPr/>
          </p:nvSpPr>
          <p:spPr bwMode="auto">
            <a:xfrm>
              <a:off x="3120" y="2688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</p:grpSp>
      <p:grpSp>
        <p:nvGrpSpPr>
          <p:cNvPr id="22" name="Group 129"/>
          <p:cNvGrpSpPr>
            <a:grpSpLocks/>
          </p:cNvGrpSpPr>
          <p:nvPr/>
        </p:nvGrpSpPr>
        <p:grpSpPr bwMode="auto">
          <a:xfrm>
            <a:off x="5943600" y="4114800"/>
            <a:ext cx="914400" cy="2082800"/>
            <a:chOff x="3744" y="2688"/>
            <a:chExt cx="576" cy="1312"/>
          </a:xfrm>
        </p:grpSpPr>
        <p:sp>
          <p:nvSpPr>
            <p:cNvPr id="145504" name="Text Box 130"/>
            <p:cNvSpPr txBox="1">
              <a:spLocks noChangeArrowheads="1"/>
            </p:cNvSpPr>
            <p:nvPr/>
          </p:nvSpPr>
          <p:spPr bwMode="auto">
            <a:xfrm>
              <a:off x="3744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ja-JP">
                  <a:solidFill>
                    <a:schemeClr val="bg1"/>
                  </a:solidFill>
                </a:rPr>
                <a:t>59</a:t>
              </a:r>
            </a:p>
          </p:txBody>
        </p:sp>
        <p:sp>
          <p:nvSpPr>
            <p:cNvPr id="145505" name="Oval 131"/>
            <p:cNvSpPr>
              <a:spLocks noChangeArrowheads="1"/>
            </p:cNvSpPr>
            <p:nvPr/>
          </p:nvSpPr>
          <p:spPr bwMode="auto">
            <a:xfrm>
              <a:off x="3936" y="2688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</p:grpSp>
      <p:grpSp>
        <p:nvGrpSpPr>
          <p:cNvPr id="23" name="Group 132"/>
          <p:cNvGrpSpPr>
            <a:grpSpLocks/>
          </p:cNvGrpSpPr>
          <p:nvPr/>
        </p:nvGrpSpPr>
        <p:grpSpPr bwMode="auto">
          <a:xfrm>
            <a:off x="6477000" y="2133600"/>
            <a:ext cx="685800" cy="4064000"/>
            <a:chOff x="4080" y="1440"/>
            <a:chExt cx="432" cy="2560"/>
          </a:xfrm>
        </p:grpSpPr>
        <p:sp>
          <p:nvSpPr>
            <p:cNvPr id="145502" name="Oval 133"/>
            <p:cNvSpPr>
              <a:spLocks noChangeArrowheads="1"/>
            </p:cNvSpPr>
            <p:nvPr/>
          </p:nvSpPr>
          <p:spPr bwMode="auto">
            <a:xfrm>
              <a:off x="4080" y="1440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45503" name="Text Box 134"/>
            <p:cNvSpPr txBox="1">
              <a:spLocks noChangeArrowheads="1"/>
            </p:cNvSpPr>
            <p:nvPr/>
          </p:nvSpPr>
          <p:spPr bwMode="auto">
            <a:xfrm>
              <a:off x="4128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ja-JP">
                  <a:solidFill>
                    <a:schemeClr val="bg1"/>
                  </a:solidFill>
                </a:rPr>
                <a:t>64</a:t>
              </a:r>
            </a:p>
          </p:txBody>
        </p:sp>
      </p:grpSp>
      <p:grpSp>
        <p:nvGrpSpPr>
          <p:cNvPr id="24" name="Group 135"/>
          <p:cNvGrpSpPr>
            <a:grpSpLocks/>
          </p:cNvGrpSpPr>
          <p:nvPr/>
        </p:nvGrpSpPr>
        <p:grpSpPr bwMode="auto">
          <a:xfrm>
            <a:off x="7162800" y="3124200"/>
            <a:ext cx="685800" cy="3073400"/>
            <a:chOff x="4512" y="2064"/>
            <a:chExt cx="432" cy="1936"/>
          </a:xfrm>
        </p:grpSpPr>
        <p:sp>
          <p:nvSpPr>
            <p:cNvPr id="145500" name="Oval 136"/>
            <p:cNvSpPr>
              <a:spLocks noChangeArrowheads="1"/>
            </p:cNvSpPr>
            <p:nvPr/>
          </p:nvSpPr>
          <p:spPr bwMode="auto">
            <a:xfrm>
              <a:off x="4560" y="2064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45501" name="Text Box 137"/>
            <p:cNvSpPr txBox="1">
              <a:spLocks noChangeArrowheads="1"/>
            </p:cNvSpPr>
            <p:nvPr/>
          </p:nvSpPr>
          <p:spPr bwMode="auto">
            <a:xfrm>
              <a:off x="4512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ja-JP">
                  <a:solidFill>
                    <a:schemeClr val="bg1"/>
                  </a:solidFill>
                </a:rPr>
                <a:t>89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923" grpId="0" animBg="1"/>
      <p:bldP spid="420924" grpId="0" animBg="1"/>
      <p:bldP spid="420925" grpId="0" animBg="1"/>
      <p:bldP spid="420926" grpId="0" animBg="1"/>
      <p:bldP spid="420927" grpId="0" animBg="1"/>
      <p:bldP spid="420928" grpId="0" animBg="1"/>
      <p:bldP spid="420929" grpId="0" animBg="1"/>
      <p:bldP spid="420930" grpId="0" animBg="1"/>
      <p:bldP spid="420931" grpId="0" animBg="1"/>
      <p:bldP spid="42093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AU" altLang="ja-JP"/>
              <a:t>Example: Postorder</a:t>
            </a:r>
          </a:p>
        </p:txBody>
      </p:sp>
      <p:sp>
        <p:nvSpPr>
          <p:cNvPr id="147459" name="Text Box 3"/>
          <p:cNvSpPr txBox="1">
            <a:spLocks noChangeArrowheads="1"/>
          </p:cNvSpPr>
          <p:nvPr/>
        </p:nvSpPr>
        <p:spPr bwMode="auto">
          <a:xfrm>
            <a:off x="2286000" y="2209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en-US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4419600" y="1447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en-US">
                <a:solidFill>
                  <a:schemeClr val="bg1"/>
                </a:solidFill>
              </a:rPr>
              <a:t>43</a:t>
            </a:r>
          </a:p>
        </p:txBody>
      </p:sp>
      <p:sp>
        <p:nvSpPr>
          <p:cNvPr id="147461" name="Text Box 5"/>
          <p:cNvSpPr txBox="1">
            <a:spLocks noChangeArrowheads="1"/>
          </p:cNvSpPr>
          <p:nvPr/>
        </p:nvSpPr>
        <p:spPr bwMode="auto">
          <a:xfrm>
            <a:off x="6477000" y="2209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en-US">
                <a:solidFill>
                  <a:schemeClr val="bg1"/>
                </a:solidFill>
              </a:rPr>
              <a:t>64</a:t>
            </a:r>
          </a:p>
        </p:txBody>
      </p:sp>
      <p:sp>
        <p:nvSpPr>
          <p:cNvPr id="147462" name="Oval 6"/>
          <p:cNvSpPr>
            <a:spLocks noChangeArrowheads="1"/>
          </p:cNvSpPr>
          <p:nvPr/>
        </p:nvSpPr>
        <p:spPr bwMode="auto">
          <a:xfrm>
            <a:off x="4419600" y="13716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7463" name="Line 7"/>
          <p:cNvSpPr>
            <a:spLocks noChangeShapeType="1"/>
          </p:cNvSpPr>
          <p:nvPr/>
        </p:nvSpPr>
        <p:spPr bwMode="auto">
          <a:xfrm flipH="1">
            <a:off x="2819400" y="1905000"/>
            <a:ext cx="16764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64" name="Line 8"/>
          <p:cNvSpPr>
            <a:spLocks noChangeShapeType="1"/>
          </p:cNvSpPr>
          <p:nvPr/>
        </p:nvSpPr>
        <p:spPr bwMode="auto">
          <a:xfrm>
            <a:off x="4953000" y="1905000"/>
            <a:ext cx="15240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65" name="Oval 9"/>
          <p:cNvSpPr>
            <a:spLocks noChangeArrowheads="1"/>
          </p:cNvSpPr>
          <p:nvPr/>
        </p:nvSpPr>
        <p:spPr bwMode="auto">
          <a:xfrm>
            <a:off x="2286000" y="21336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7466" name="Line 10"/>
          <p:cNvSpPr>
            <a:spLocks noChangeShapeType="1"/>
          </p:cNvSpPr>
          <p:nvPr/>
        </p:nvSpPr>
        <p:spPr bwMode="auto">
          <a:xfrm flipH="1">
            <a:off x="1676400" y="2667000"/>
            <a:ext cx="6858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67" name="Line 11"/>
          <p:cNvSpPr>
            <a:spLocks noChangeShapeType="1"/>
          </p:cNvSpPr>
          <p:nvPr/>
        </p:nvSpPr>
        <p:spPr bwMode="auto">
          <a:xfrm>
            <a:off x="2819400" y="2667000"/>
            <a:ext cx="609600" cy="533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68" name="Oval 12"/>
          <p:cNvSpPr>
            <a:spLocks noChangeArrowheads="1"/>
          </p:cNvSpPr>
          <p:nvPr/>
        </p:nvSpPr>
        <p:spPr bwMode="auto">
          <a:xfrm>
            <a:off x="6477000" y="21336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7469" name="Line 13"/>
          <p:cNvSpPr>
            <a:spLocks noChangeShapeType="1"/>
          </p:cNvSpPr>
          <p:nvPr/>
        </p:nvSpPr>
        <p:spPr bwMode="auto">
          <a:xfrm flipH="1">
            <a:off x="6096000" y="2667000"/>
            <a:ext cx="4572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70" name="Line 14"/>
          <p:cNvSpPr>
            <a:spLocks noChangeShapeType="1"/>
          </p:cNvSpPr>
          <p:nvPr/>
        </p:nvSpPr>
        <p:spPr bwMode="auto">
          <a:xfrm>
            <a:off x="7010400" y="2667000"/>
            <a:ext cx="3810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71" name="Text Box 15"/>
          <p:cNvSpPr txBox="1">
            <a:spLocks noChangeArrowheads="1"/>
          </p:cNvSpPr>
          <p:nvPr/>
        </p:nvSpPr>
        <p:spPr bwMode="auto">
          <a:xfrm>
            <a:off x="1219200" y="31242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en-US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47472" name="Oval 16"/>
          <p:cNvSpPr>
            <a:spLocks noChangeArrowheads="1"/>
          </p:cNvSpPr>
          <p:nvPr/>
        </p:nvSpPr>
        <p:spPr bwMode="auto">
          <a:xfrm>
            <a:off x="1219200" y="30480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7473" name="Line 17"/>
          <p:cNvSpPr>
            <a:spLocks noChangeShapeType="1"/>
          </p:cNvSpPr>
          <p:nvPr/>
        </p:nvSpPr>
        <p:spPr bwMode="auto">
          <a:xfrm flipH="1">
            <a:off x="914400" y="3581400"/>
            <a:ext cx="3810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74" name="Line 18"/>
          <p:cNvSpPr>
            <a:spLocks noChangeShapeType="1"/>
          </p:cNvSpPr>
          <p:nvPr/>
        </p:nvSpPr>
        <p:spPr bwMode="auto">
          <a:xfrm>
            <a:off x="1676400" y="3657600"/>
            <a:ext cx="3048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75" name="Text Box 19"/>
          <p:cNvSpPr txBox="1">
            <a:spLocks noChangeArrowheads="1"/>
          </p:cNvSpPr>
          <p:nvPr/>
        </p:nvSpPr>
        <p:spPr bwMode="auto">
          <a:xfrm>
            <a:off x="3352800" y="3200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en-US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47476" name="Oval 20"/>
          <p:cNvSpPr>
            <a:spLocks noChangeArrowheads="1"/>
          </p:cNvSpPr>
          <p:nvPr/>
        </p:nvSpPr>
        <p:spPr bwMode="auto">
          <a:xfrm>
            <a:off x="3352800" y="31242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7477" name="Line 21"/>
          <p:cNvSpPr>
            <a:spLocks noChangeShapeType="1"/>
          </p:cNvSpPr>
          <p:nvPr/>
        </p:nvSpPr>
        <p:spPr bwMode="auto">
          <a:xfrm flipH="1">
            <a:off x="3200400" y="3657600"/>
            <a:ext cx="2286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78" name="Line 22"/>
          <p:cNvSpPr>
            <a:spLocks noChangeShapeType="1"/>
          </p:cNvSpPr>
          <p:nvPr/>
        </p:nvSpPr>
        <p:spPr bwMode="auto">
          <a:xfrm>
            <a:off x="3886200" y="3657600"/>
            <a:ext cx="3048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79" name="Text Box 23"/>
          <p:cNvSpPr txBox="1">
            <a:spLocks noChangeArrowheads="1"/>
          </p:cNvSpPr>
          <p:nvPr/>
        </p:nvSpPr>
        <p:spPr bwMode="auto">
          <a:xfrm>
            <a:off x="5638800" y="3200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en-US">
                <a:solidFill>
                  <a:schemeClr val="bg1"/>
                </a:solidFill>
              </a:rPr>
              <a:t>56</a:t>
            </a:r>
          </a:p>
        </p:txBody>
      </p:sp>
      <p:sp>
        <p:nvSpPr>
          <p:cNvPr id="147480" name="Oval 24"/>
          <p:cNvSpPr>
            <a:spLocks noChangeArrowheads="1"/>
          </p:cNvSpPr>
          <p:nvPr/>
        </p:nvSpPr>
        <p:spPr bwMode="auto">
          <a:xfrm>
            <a:off x="5638800" y="31242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7481" name="Line 25"/>
          <p:cNvSpPr>
            <a:spLocks noChangeShapeType="1"/>
          </p:cNvSpPr>
          <p:nvPr/>
        </p:nvSpPr>
        <p:spPr bwMode="auto">
          <a:xfrm flipH="1">
            <a:off x="5257800" y="3657600"/>
            <a:ext cx="4572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82" name="Line 26"/>
          <p:cNvSpPr>
            <a:spLocks noChangeShapeType="1"/>
          </p:cNvSpPr>
          <p:nvPr/>
        </p:nvSpPr>
        <p:spPr bwMode="auto">
          <a:xfrm>
            <a:off x="6172200" y="3657600"/>
            <a:ext cx="3048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83" name="Text Box 27"/>
          <p:cNvSpPr txBox="1">
            <a:spLocks noChangeArrowheads="1"/>
          </p:cNvSpPr>
          <p:nvPr/>
        </p:nvSpPr>
        <p:spPr bwMode="auto">
          <a:xfrm>
            <a:off x="1752600" y="4191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en-US">
                <a:solidFill>
                  <a:schemeClr val="bg1"/>
                </a:solidFill>
              </a:rPr>
              <a:t>28</a:t>
            </a:r>
          </a:p>
        </p:txBody>
      </p:sp>
      <p:sp>
        <p:nvSpPr>
          <p:cNvPr id="147484" name="Oval 28"/>
          <p:cNvSpPr>
            <a:spLocks noChangeArrowheads="1"/>
          </p:cNvSpPr>
          <p:nvPr/>
        </p:nvSpPr>
        <p:spPr bwMode="auto">
          <a:xfrm>
            <a:off x="1752600" y="41148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7485" name="Line 29"/>
          <p:cNvSpPr>
            <a:spLocks noChangeShapeType="1"/>
          </p:cNvSpPr>
          <p:nvPr/>
        </p:nvSpPr>
        <p:spPr bwMode="auto">
          <a:xfrm flipH="1">
            <a:off x="1752600" y="47244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86" name="Line 30"/>
          <p:cNvSpPr>
            <a:spLocks noChangeShapeType="1"/>
          </p:cNvSpPr>
          <p:nvPr/>
        </p:nvSpPr>
        <p:spPr bwMode="auto">
          <a:xfrm>
            <a:off x="2209800" y="47244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87" name="Text Box 31"/>
          <p:cNvSpPr txBox="1">
            <a:spLocks noChangeArrowheads="1"/>
          </p:cNvSpPr>
          <p:nvPr/>
        </p:nvSpPr>
        <p:spPr bwMode="auto">
          <a:xfrm>
            <a:off x="2971800" y="4191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en-US">
                <a:solidFill>
                  <a:schemeClr val="bg1"/>
                </a:solidFill>
              </a:rPr>
              <a:t>33</a:t>
            </a:r>
          </a:p>
        </p:txBody>
      </p:sp>
      <p:sp>
        <p:nvSpPr>
          <p:cNvPr id="147488" name="Oval 32"/>
          <p:cNvSpPr>
            <a:spLocks noChangeArrowheads="1"/>
          </p:cNvSpPr>
          <p:nvPr/>
        </p:nvSpPr>
        <p:spPr bwMode="auto">
          <a:xfrm>
            <a:off x="2971800" y="41148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7489" name="Line 33"/>
          <p:cNvSpPr>
            <a:spLocks noChangeShapeType="1"/>
          </p:cNvSpPr>
          <p:nvPr/>
        </p:nvSpPr>
        <p:spPr bwMode="auto">
          <a:xfrm flipH="1">
            <a:off x="3048000" y="47244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90" name="Line 34"/>
          <p:cNvSpPr>
            <a:spLocks noChangeShapeType="1"/>
          </p:cNvSpPr>
          <p:nvPr/>
        </p:nvSpPr>
        <p:spPr bwMode="auto">
          <a:xfrm>
            <a:off x="3429000" y="47244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91" name="Text Box 35"/>
          <p:cNvSpPr txBox="1">
            <a:spLocks noChangeArrowheads="1"/>
          </p:cNvSpPr>
          <p:nvPr/>
        </p:nvSpPr>
        <p:spPr bwMode="auto">
          <a:xfrm>
            <a:off x="4953000" y="4191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en-US">
                <a:solidFill>
                  <a:schemeClr val="bg1"/>
                </a:solidFill>
              </a:rPr>
              <a:t>47</a:t>
            </a:r>
          </a:p>
        </p:txBody>
      </p:sp>
      <p:sp>
        <p:nvSpPr>
          <p:cNvPr id="147492" name="Oval 36"/>
          <p:cNvSpPr>
            <a:spLocks noChangeArrowheads="1"/>
          </p:cNvSpPr>
          <p:nvPr/>
        </p:nvSpPr>
        <p:spPr bwMode="auto">
          <a:xfrm>
            <a:off x="4953000" y="41148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7493" name="Line 37"/>
          <p:cNvSpPr>
            <a:spLocks noChangeShapeType="1"/>
          </p:cNvSpPr>
          <p:nvPr/>
        </p:nvSpPr>
        <p:spPr bwMode="auto">
          <a:xfrm flipH="1">
            <a:off x="5029200" y="47244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94" name="Line 38"/>
          <p:cNvSpPr>
            <a:spLocks noChangeShapeType="1"/>
          </p:cNvSpPr>
          <p:nvPr/>
        </p:nvSpPr>
        <p:spPr bwMode="auto">
          <a:xfrm>
            <a:off x="5410200" y="47244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95" name="Text Box 39"/>
          <p:cNvSpPr txBox="1">
            <a:spLocks noChangeArrowheads="1"/>
          </p:cNvSpPr>
          <p:nvPr/>
        </p:nvSpPr>
        <p:spPr bwMode="auto">
          <a:xfrm>
            <a:off x="6248400" y="4191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en-US">
                <a:solidFill>
                  <a:schemeClr val="bg1"/>
                </a:solidFill>
              </a:rPr>
              <a:t>59</a:t>
            </a:r>
          </a:p>
        </p:txBody>
      </p:sp>
      <p:sp>
        <p:nvSpPr>
          <p:cNvPr id="147496" name="Oval 40"/>
          <p:cNvSpPr>
            <a:spLocks noChangeArrowheads="1"/>
          </p:cNvSpPr>
          <p:nvPr/>
        </p:nvSpPr>
        <p:spPr bwMode="auto">
          <a:xfrm>
            <a:off x="6248400" y="41148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7497" name="Line 41"/>
          <p:cNvSpPr>
            <a:spLocks noChangeShapeType="1"/>
          </p:cNvSpPr>
          <p:nvPr/>
        </p:nvSpPr>
        <p:spPr bwMode="auto">
          <a:xfrm flipH="1">
            <a:off x="6324600" y="47244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98" name="Line 42"/>
          <p:cNvSpPr>
            <a:spLocks noChangeShapeType="1"/>
          </p:cNvSpPr>
          <p:nvPr/>
        </p:nvSpPr>
        <p:spPr bwMode="auto">
          <a:xfrm>
            <a:off x="6705600" y="47244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499" name="Text Box 43"/>
          <p:cNvSpPr txBox="1">
            <a:spLocks noChangeArrowheads="1"/>
          </p:cNvSpPr>
          <p:nvPr/>
        </p:nvSpPr>
        <p:spPr bwMode="auto">
          <a:xfrm>
            <a:off x="7239000" y="3200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en-US">
                <a:solidFill>
                  <a:schemeClr val="bg1"/>
                </a:solidFill>
              </a:rPr>
              <a:t>89</a:t>
            </a:r>
          </a:p>
        </p:txBody>
      </p:sp>
      <p:sp>
        <p:nvSpPr>
          <p:cNvPr id="147500" name="Oval 44"/>
          <p:cNvSpPr>
            <a:spLocks noChangeArrowheads="1"/>
          </p:cNvSpPr>
          <p:nvPr/>
        </p:nvSpPr>
        <p:spPr bwMode="auto">
          <a:xfrm>
            <a:off x="7239000" y="31242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7501" name="Line 45"/>
          <p:cNvSpPr>
            <a:spLocks noChangeShapeType="1"/>
          </p:cNvSpPr>
          <p:nvPr/>
        </p:nvSpPr>
        <p:spPr bwMode="auto">
          <a:xfrm flipH="1">
            <a:off x="7315200" y="37338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502" name="Line 46"/>
          <p:cNvSpPr>
            <a:spLocks noChangeShapeType="1"/>
          </p:cNvSpPr>
          <p:nvPr/>
        </p:nvSpPr>
        <p:spPr bwMode="auto">
          <a:xfrm>
            <a:off x="7696200" y="37338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503" name="Line 47"/>
          <p:cNvSpPr>
            <a:spLocks noChangeShapeType="1"/>
          </p:cNvSpPr>
          <p:nvPr/>
        </p:nvSpPr>
        <p:spPr bwMode="auto">
          <a:xfrm>
            <a:off x="838200" y="39624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504" name="Line 48"/>
          <p:cNvSpPr>
            <a:spLocks noChangeShapeType="1"/>
          </p:cNvSpPr>
          <p:nvPr/>
        </p:nvSpPr>
        <p:spPr bwMode="auto">
          <a:xfrm>
            <a:off x="1676400" y="50292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505" name="Line 49"/>
          <p:cNvSpPr>
            <a:spLocks noChangeShapeType="1"/>
          </p:cNvSpPr>
          <p:nvPr/>
        </p:nvSpPr>
        <p:spPr bwMode="auto">
          <a:xfrm>
            <a:off x="2971800" y="50292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506" name="Line 50"/>
          <p:cNvSpPr>
            <a:spLocks noChangeShapeType="1"/>
          </p:cNvSpPr>
          <p:nvPr/>
        </p:nvSpPr>
        <p:spPr bwMode="auto">
          <a:xfrm>
            <a:off x="4953000" y="50292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507" name="Line 51"/>
          <p:cNvSpPr>
            <a:spLocks noChangeShapeType="1"/>
          </p:cNvSpPr>
          <p:nvPr/>
        </p:nvSpPr>
        <p:spPr bwMode="auto">
          <a:xfrm>
            <a:off x="6248400" y="50292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508" name="Line 52"/>
          <p:cNvSpPr>
            <a:spLocks noChangeShapeType="1"/>
          </p:cNvSpPr>
          <p:nvPr/>
        </p:nvSpPr>
        <p:spPr bwMode="auto">
          <a:xfrm>
            <a:off x="7239000" y="40386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509" name="Line 53"/>
          <p:cNvSpPr>
            <a:spLocks noChangeShapeType="1"/>
          </p:cNvSpPr>
          <p:nvPr/>
        </p:nvSpPr>
        <p:spPr bwMode="auto">
          <a:xfrm flipV="1">
            <a:off x="4114800" y="40386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510" name="Line 54"/>
          <p:cNvSpPr>
            <a:spLocks noChangeShapeType="1"/>
          </p:cNvSpPr>
          <p:nvPr/>
        </p:nvSpPr>
        <p:spPr bwMode="auto">
          <a:xfrm flipV="1">
            <a:off x="2286000" y="50292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511" name="Line 55"/>
          <p:cNvSpPr>
            <a:spLocks noChangeShapeType="1"/>
          </p:cNvSpPr>
          <p:nvPr/>
        </p:nvSpPr>
        <p:spPr bwMode="auto">
          <a:xfrm flipV="1">
            <a:off x="3505200" y="50292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512" name="Line 56"/>
          <p:cNvSpPr>
            <a:spLocks noChangeShapeType="1"/>
          </p:cNvSpPr>
          <p:nvPr/>
        </p:nvSpPr>
        <p:spPr bwMode="auto">
          <a:xfrm flipV="1">
            <a:off x="5486400" y="50292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513" name="Line 57"/>
          <p:cNvSpPr>
            <a:spLocks noChangeShapeType="1"/>
          </p:cNvSpPr>
          <p:nvPr/>
        </p:nvSpPr>
        <p:spPr bwMode="auto">
          <a:xfrm flipV="1">
            <a:off x="6781800" y="50292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7514" name="Line 58"/>
          <p:cNvSpPr>
            <a:spLocks noChangeShapeType="1"/>
          </p:cNvSpPr>
          <p:nvPr/>
        </p:nvSpPr>
        <p:spPr bwMode="auto">
          <a:xfrm flipV="1">
            <a:off x="7772400" y="40386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5019" name="Line 59"/>
          <p:cNvSpPr>
            <a:spLocks noChangeShapeType="1"/>
          </p:cNvSpPr>
          <p:nvPr/>
        </p:nvSpPr>
        <p:spPr bwMode="auto">
          <a:xfrm flipH="1">
            <a:off x="2819400" y="1905000"/>
            <a:ext cx="1676400" cy="3048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5020" name="Line 60"/>
          <p:cNvSpPr>
            <a:spLocks noChangeShapeType="1"/>
          </p:cNvSpPr>
          <p:nvPr/>
        </p:nvSpPr>
        <p:spPr bwMode="auto">
          <a:xfrm>
            <a:off x="4953000" y="1905000"/>
            <a:ext cx="1524000" cy="3810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5021" name="Line 61"/>
          <p:cNvSpPr>
            <a:spLocks noChangeShapeType="1"/>
          </p:cNvSpPr>
          <p:nvPr/>
        </p:nvSpPr>
        <p:spPr bwMode="auto">
          <a:xfrm flipH="1">
            <a:off x="1676400" y="2667000"/>
            <a:ext cx="685800" cy="3810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5022" name="Line 62"/>
          <p:cNvSpPr>
            <a:spLocks noChangeShapeType="1"/>
          </p:cNvSpPr>
          <p:nvPr/>
        </p:nvSpPr>
        <p:spPr bwMode="auto">
          <a:xfrm>
            <a:off x="2819400" y="2667000"/>
            <a:ext cx="609600" cy="5334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5023" name="Line 63"/>
          <p:cNvSpPr>
            <a:spLocks noChangeShapeType="1"/>
          </p:cNvSpPr>
          <p:nvPr/>
        </p:nvSpPr>
        <p:spPr bwMode="auto">
          <a:xfrm flipH="1">
            <a:off x="6096000" y="2667000"/>
            <a:ext cx="457200" cy="4572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5024" name="Line 64"/>
          <p:cNvSpPr>
            <a:spLocks noChangeShapeType="1"/>
          </p:cNvSpPr>
          <p:nvPr/>
        </p:nvSpPr>
        <p:spPr bwMode="auto">
          <a:xfrm>
            <a:off x="7010400" y="2667000"/>
            <a:ext cx="381000" cy="4572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5025" name="Line 65"/>
          <p:cNvSpPr>
            <a:spLocks noChangeShapeType="1"/>
          </p:cNvSpPr>
          <p:nvPr/>
        </p:nvSpPr>
        <p:spPr bwMode="auto">
          <a:xfrm>
            <a:off x="1676400" y="3657600"/>
            <a:ext cx="304800" cy="4572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5026" name="Line 66"/>
          <p:cNvSpPr>
            <a:spLocks noChangeShapeType="1"/>
          </p:cNvSpPr>
          <p:nvPr/>
        </p:nvSpPr>
        <p:spPr bwMode="auto">
          <a:xfrm flipH="1">
            <a:off x="3200400" y="3657600"/>
            <a:ext cx="228600" cy="4572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5027" name="Line 67"/>
          <p:cNvSpPr>
            <a:spLocks noChangeShapeType="1"/>
          </p:cNvSpPr>
          <p:nvPr/>
        </p:nvSpPr>
        <p:spPr bwMode="auto">
          <a:xfrm flipH="1">
            <a:off x="5257800" y="3657600"/>
            <a:ext cx="457200" cy="4572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5028" name="Line 68"/>
          <p:cNvSpPr>
            <a:spLocks noChangeShapeType="1"/>
          </p:cNvSpPr>
          <p:nvPr/>
        </p:nvSpPr>
        <p:spPr bwMode="auto">
          <a:xfrm>
            <a:off x="6172200" y="3657600"/>
            <a:ext cx="304800" cy="4572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838200" y="3581400"/>
            <a:ext cx="457200" cy="533400"/>
            <a:chOff x="528" y="2352"/>
            <a:chExt cx="288" cy="336"/>
          </a:xfrm>
        </p:grpSpPr>
        <p:sp>
          <p:nvSpPr>
            <p:cNvPr id="147592" name="Line 70"/>
            <p:cNvSpPr>
              <a:spLocks noChangeShapeType="1"/>
            </p:cNvSpPr>
            <p:nvPr/>
          </p:nvSpPr>
          <p:spPr bwMode="auto">
            <a:xfrm flipH="1">
              <a:off x="576" y="2352"/>
              <a:ext cx="240" cy="288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593" name="Line 71"/>
            <p:cNvSpPr>
              <a:spLocks noChangeShapeType="1"/>
            </p:cNvSpPr>
            <p:nvPr/>
          </p:nvSpPr>
          <p:spPr bwMode="auto">
            <a:xfrm>
              <a:off x="528" y="2592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72"/>
          <p:cNvGrpSpPr>
            <a:grpSpLocks/>
          </p:cNvGrpSpPr>
          <p:nvPr/>
        </p:nvGrpSpPr>
        <p:grpSpPr bwMode="auto">
          <a:xfrm>
            <a:off x="1676400" y="4724400"/>
            <a:ext cx="228600" cy="457200"/>
            <a:chOff x="1056" y="3072"/>
            <a:chExt cx="144" cy="288"/>
          </a:xfrm>
        </p:grpSpPr>
        <p:sp>
          <p:nvSpPr>
            <p:cNvPr id="147590" name="Line 73"/>
            <p:cNvSpPr>
              <a:spLocks noChangeShapeType="1"/>
            </p:cNvSpPr>
            <p:nvPr/>
          </p:nvSpPr>
          <p:spPr bwMode="auto">
            <a:xfrm flipH="1">
              <a:off x="1104" y="3072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591" name="Line 74"/>
            <p:cNvSpPr>
              <a:spLocks noChangeShapeType="1"/>
            </p:cNvSpPr>
            <p:nvPr/>
          </p:nvSpPr>
          <p:spPr bwMode="auto">
            <a:xfrm>
              <a:off x="1056" y="3264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75"/>
          <p:cNvGrpSpPr>
            <a:grpSpLocks/>
          </p:cNvGrpSpPr>
          <p:nvPr/>
        </p:nvGrpSpPr>
        <p:grpSpPr bwMode="auto">
          <a:xfrm>
            <a:off x="2971800" y="4724400"/>
            <a:ext cx="228600" cy="457200"/>
            <a:chOff x="1872" y="3072"/>
            <a:chExt cx="144" cy="288"/>
          </a:xfrm>
        </p:grpSpPr>
        <p:sp>
          <p:nvSpPr>
            <p:cNvPr id="147588" name="Line 76"/>
            <p:cNvSpPr>
              <a:spLocks noChangeShapeType="1"/>
            </p:cNvSpPr>
            <p:nvPr/>
          </p:nvSpPr>
          <p:spPr bwMode="auto">
            <a:xfrm flipH="1">
              <a:off x="1920" y="3072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589" name="Line 77"/>
            <p:cNvSpPr>
              <a:spLocks noChangeShapeType="1"/>
            </p:cNvSpPr>
            <p:nvPr/>
          </p:nvSpPr>
          <p:spPr bwMode="auto">
            <a:xfrm>
              <a:off x="1872" y="3264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78"/>
          <p:cNvGrpSpPr>
            <a:grpSpLocks/>
          </p:cNvGrpSpPr>
          <p:nvPr/>
        </p:nvGrpSpPr>
        <p:grpSpPr bwMode="auto">
          <a:xfrm>
            <a:off x="4953000" y="4724400"/>
            <a:ext cx="228600" cy="457200"/>
            <a:chOff x="3120" y="3072"/>
            <a:chExt cx="144" cy="288"/>
          </a:xfrm>
        </p:grpSpPr>
        <p:sp>
          <p:nvSpPr>
            <p:cNvPr id="147586" name="Line 79"/>
            <p:cNvSpPr>
              <a:spLocks noChangeShapeType="1"/>
            </p:cNvSpPr>
            <p:nvPr/>
          </p:nvSpPr>
          <p:spPr bwMode="auto">
            <a:xfrm flipH="1">
              <a:off x="3168" y="3072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587" name="Line 80"/>
            <p:cNvSpPr>
              <a:spLocks noChangeShapeType="1"/>
            </p:cNvSpPr>
            <p:nvPr/>
          </p:nvSpPr>
          <p:spPr bwMode="auto">
            <a:xfrm>
              <a:off x="3120" y="3264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81"/>
          <p:cNvGrpSpPr>
            <a:grpSpLocks/>
          </p:cNvGrpSpPr>
          <p:nvPr/>
        </p:nvGrpSpPr>
        <p:grpSpPr bwMode="auto">
          <a:xfrm>
            <a:off x="6248400" y="4724400"/>
            <a:ext cx="228600" cy="457200"/>
            <a:chOff x="3936" y="3072"/>
            <a:chExt cx="144" cy="288"/>
          </a:xfrm>
        </p:grpSpPr>
        <p:sp>
          <p:nvSpPr>
            <p:cNvPr id="147584" name="Line 82"/>
            <p:cNvSpPr>
              <a:spLocks noChangeShapeType="1"/>
            </p:cNvSpPr>
            <p:nvPr/>
          </p:nvSpPr>
          <p:spPr bwMode="auto">
            <a:xfrm flipH="1">
              <a:off x="3984" y="3072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585" name="Line 83"/>
            <p:cNvSpPr>
              <a:spLocks noChangeShapeType="1"/>
            </p:cNvSpPr>
            <p:nvPr/>
          </p:nvSpPr>
          <p:spPr bwMode="auto">
            <a:xfrm>
              <a:off x="3936" y="3264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84"/>
          <p:cNvGrpSpPr>
            <a:grpSpLocks/>
          </p:cNvGrpSpPr>
          <p:nvPr/>
        </p:nvGrpSpPr>
        <p:grpSpPr bwMode="auto">
          <a:xfrm>
            <a:off x="7239000" y="3733800"/>
            <a:ext cx="228600" cy="457200"/>
            <a:chOff x="4560" y="2448"/>
            <a:chExt cx="144" cy="288"/>
          </a:xfrm>
        </p:grpSpPr>
        <p:sp>
          <p:nvSpPr>
            <p:cNvPr id="147582" name="Line 85"/>
            <p:cNvSpPr>
              <a:spLocks noChangeShapeType="1"/>
            </p:cNvSpPr>
            <p:nvPr/>
          </p:nvSpPr>
          <p:spPr bwMode="auto">
            <a:xfrm flipH="1">
              <a:off x="4608" y="2448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583" name="Line 86"/>
            <p:cNvSpPr>
              <a:spLocks noChangeShapeType="1"/>
            </p:cNvSpPr>
            <p:nvPr/>
          </p:nvSpPr>
          <p:spPr bwMode="auto">
            <a:xfrm>
              <a:off x="4560" y="2640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87"/>
          <p:cNvGrpSpPr>
            <a:grpSpLocks/>
          </p:cNvGrpSpPr>
          <p:nvPr/>
        </p:nvGrpSpPr>
        <p:grpSpPr bwMode="auto">
          <a:xfrm>
            <a:off x="3886200" y="3657600"/>
            <a:ext cx="381000" cy="533400"/>
            <a:chOff x="2448" y="2400"/>
            <a:chExt cx="240" cy="336"/>
          </a:xfrm>
        </p:grpSpPr>
        <p:sp>
          <p:nvSpPr>
            <p:cNvPr id="147580" name="Line 88"/>
            <p:cNvSpPr>
              <a:spLocks noChangeShapeType="1"/>
            </p:cNvSpPr>
            <p:nvPr/>
          </p:nvSpPr>
          <p:spPr bwMode="auto">
            <a:xfrm>
              <a:off x="2448" y="2400"/>
              <a:ext cx="192" cy="288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581" name="Line 89"/>
            <p:cNvSpPr>
              <a:spLocks noChangeShapeType="1"/>
            </p:cNvSpPr>
            <p:nvPr/>
          </p:nvSpPr>
          <p:spPr bwMode="auto">
            <a:xfrm flipV="1">
              <a:off x="2592" y="2640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90"/>
          <p:cNvGrpSpPr>
            <a:grpSpLocks/>
          </p:cNvGrpSpPr>
          <p:nvPr/>
        </p:nvGrpSpPr>
        <p:grpSpPr bwMode="auto">
          <a:xfrm>
            <a:off x="2209800" y="4724400"/>
            <a:ext cx="228600" cy="457200"/>
            <a:chOff x="1392" y="3072"/>
            <a:chExt cx="144" cy="288"/>
          </a:xfrm>
        </p:grpSpPr>
        <p:sp>
          <p:nvSpPr>
            <p:cNvPr id="147578" name="Line 91"/>
            <p:cNvSpPr>
              <a:spLocks noChangeShapeType="1"/>
            </p:cNvSpPr>
            <p:nvPr/>
          </p:nvSpPr>
          <p:spPr bwMode="auto">
            <a:xfrm>
              <a:off x="1392" y="3072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579" name="Line 92"/>
            <p:cNvSpPr>
              <a:spLocks noChangeShapeType="1"/>
            </p:cNvSpPr>
            <p:nvPr/>
          </p:nvSpPr>
          <p:spPr bwMode="auto">
            <a:xfrm flipV="1">
              <a:off x="1440" y="3264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93"/>
          <p:cNvGrpSpPr>
            <a:grpSpLocks/>
          </p:cNvGrpSpPr>
          <p:nvPr/>
        </p:nvGrpSpPr>
        <p:grpSpPr bwMode="auto">
          <a:xfrm>
            <a:off x="3429000" y="4724400"/>
            <a:ext cx="228600" cy="457200"/>
            <a:chOff x="2160" y="3072"/>
            <a:chExt cx="144" cy="288"/>
          </a:xfrm>
        </p:grpSpPr>
        <p:sp>
          <p:nvSpPr>
            <p:cNvPr id="147576" name="Line 94"/>
            <p:cNvSpPr>
              <a:spLocks noChangeShapeType="1"/>
            </p:cNvSpPr>
            <p:nvPr/>
          </p:nvSpPr>
          <p:spPr bwMode="auto">
            <a:xfrm>
              <a:off x="2160" y="3072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577" name="Line 95"/>
            <p:cNvSpPr>
              <a:spLocks noChangeShapeType="1"/>
            </p:cNvSpPr>
            <p:nvPr/>
          </p:nvSpPr>
          <p:spPr bwMode="auto">
            <a:xfrm flipV="1">
              <a:off x="2208" y="3264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96"/>
          <p:cNvGrpSpPr>
            <a:grpSpLocks/>
          </p:cNvGrpSpPr>
          <p:nvPr/>
        </p:nvGrpSpPr>
        <p:grpSpPr bwMode="auto">
          <a:xfrm>
            <a:off x="5410200" y="4724400"/>
            <a:ext cx="228600" cy="457200"/>
            <a:chOff x="3408" y="3072"/>
            <a:chExt cx="144" cy="288"/>
          </a:xfrm>
        </p:grpSpPr>
        <p:sp>
          <p:nvSpPr>
            <p:cNvPr id="147574" name="Line 97"/>
            <p:cNvSpPr>
              <a:spLocks noChangeShapeType="1"/>
            </p:cNvSpPr>
            <p:nvPr/>
          </p:nvSpPr>
          <p:spPr bwMode="auto">
            <a:xfrm>
              <a:off x="3408" y="3072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575" name="Line 98"/>
            <p:cNvSpPr>
              <a:spLocks noChangeShapeType="1"/>
            </p:cNvSpPr>
            <p:nvPr/>
          </p:nvSpPr>
          <p:spPr bwMode="auto">
            <a:xfrm flipV="1">
              <a:off x="3456" y="3264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99"/>
          <p:cNvGrpSpPr>
            <a:grpSpLocks/>
          </p:cNvGrpSpPr>
          <p:nvPr/>
        </p:nvGrpSpPr>
        <p:grpSpPr bwMode="auto">
          <a:xfrm>
            <a:off x="6705600" y="4724400"/>
            <a:ext cx="228600" cy="457200"/>
            <a:chOff x="4224" y="3072"/>
            <a:chExt cx="144" cy="288"/>
          </a:xfrm>
        </p:grpSpPr>
        <p:sp>
          <p:nvSpPr>
            <p:cNvPr id="147572" name="Line 100"/>
            <p:cNvSpPr>
              <a:spLocks noChangeShapeType="1"/>
            </p:cNvSpPr>
            <p:nvPr/>
          </p:nvSpPr>
          <p:spPr bwMode="auto">
            <a:xfrm>
              <a:off x="4224" y="3072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573" name="Line 101"/>
            <p:cNvSpPr>
              <a:spLocks noChangeShapeType="1"/>
            </p:cNvSpPr>
            <p:nvPr/>
          </p:nvSpPr>
          <p:spPr bwMode="auto">
            <a:xfrm flipV="1">
              <a:off x="4272" y="3264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102"/>
          <p:cNvGrpSpPr>
            <a:grpSpLocks/>
          </p:cNvGrpSpPr>
          <p:nvPr/>
        </p:nvGrpSpPr>
        <p:grpSpPr bwMode="auto">
          <a:xfrm>
            <a:off x="7696200" y="3733800"/>
            <a:ext cx="228600" cy="457200"/>
            <a:chOff x="4848" y="2448"/>
            <a:chExt cx="144" cy="288"/>
          </a:xfrm>
        </p:grpSpPr>
        <p:sp>
          <p:nvSpPr>
            <p:cNvPr id="147570" name="Line 103"/>
            <p:cNvSpPr>
              <a:spLocks noChangeShapeType="1"/>
            </p:cNvSpPr>
            <p:nvPr/>
          </p:nvSpPr>
          <p:spPr bwMode="auto">
            <a:xfrm>
              <a:off x="4848" y="2448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571" name="Line 104"/>
            <p:cNvSpPr>
              <a:spLocks noChangeShapeType="1"/>
            </p:cNvSpPr>
            <p:nvPr/>
          </p:nvSpPr>
          <p:spPr bwMode="auto">
            <a:xfrm flipV="1">
              <a:off x="4896" y="2640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105"/>
          <p:cNvGrpSpPr>
            <a:grpSpLocks/>
          </p:cNvGrpSpPr>
          <p:nvPr/>
        </p:nvGrpSpPr>
        <p:grpSpPr bwMode="auto">
          <a:xfrm>
            <a:off x="1219200" y="3048000"/>
            <a:ext cx="1066800" cy="3149600"/>
            <a:chOff x="768" y="2016"/>
            <a:chExt cx="672" cy="1984"/>
          </a:xfrm>
        </p:grpSpPr>
        <p:sp>
          <p:nvSpPr>
            <p:cNvPr id="147568" name="Text Box 106"/>
            <p:cNvSpPr txBox="1">
              <a:spLocks noChangeArrowheads="1"/>
            </p:cNvSpPr>
            <p:nvPr/>
          </p:nvSpPr>
          <p:spPr bwMode="auto">
            <a:xfrm>
              <a:off x="1056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en-US">
                  <a:solidFill>
                    <a:schemeClr val="bg1"/>
                  </a:solidFill>
                </a:rPr>
                <a:t>20</a:t>
              </a:r>
            </a:p>
          </p:txBody>
        </p:sp>
        <p:sp>
          <p:nvSpPr>
            <p:cNvPr id="147569" name="Oval 107"/>
            <p:cNvSpPr>
              <a:spLocks noChangeArrowheads="1"/>
            </p:cNvSpPr>
            <p:nvPr/>
          </p:nvSpPr>
          <p:spPr bwMode="auto">
            <a:xfrm>
              <a:off x="768" y="2016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</p:grpSp>
      <p:grpSp>
        <p:nvGrpSpPr>
          <p:cNvPr id="15" name="Group 108"/>
          <p:cNvGrpSpPr>
            <a:grpSpLocks/>
          </p:cNvGrpSpPr>
          <p:nvPr/>
        </p:nvGrpSpPr>
        <p:grpSpPr bwMode="auto">
          <a:xfrm>
            <a:off x="1066800" y="4114800"/>
            <a:ext cx="1295400" cy="2082800"/>
            <a:chOff x="672" y="2688"/>
            <a:chExt cx="816" cy="1312"/>
          </a:xfrm>
        </p:grpSpPr>
        <p:sp>
          <p:nvSpPr>
            <p:cNvPr id="147566" name="Text Box 109"/>
            <p:cNvSpPr txBox="1">
              <a:spLocks noChangeArrowheads="1"/>
            </p:cNvSpPr>
            <p:nvPr/>
          </p:nvSpPr>
          <p:spPr bwMode="auto">
            <a:xfrm>
              <a:off x="672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en-US">
                  <a:solidFill>
                    <a:schemeClr val="bg1"/>
                  </a:solidFill>
                </a:rPr>
                <a:t>28</a:t>
              </a:r>
            </a:p>
          </p:txBody>
        </p:sp>
        <p:sp>
          <p:nvSpPr>
            <p:cNvPr id="147567" name="Oval 110"/>
            <p:cNvSpPr>
              <a:spLocks noChangeArrowheads="1"/>
            </p:cNvSpPr>
            <p:nvPr/>
          </p:nvSpPr>
          <p:spPr bwMode="auto">
            <a:xfrm>
              <a:off x="1104" y="2688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</p:grpSp>
      <p:grpSp>
        <p:nvGrpSpPr>
          <p:cNvPr id="16" name="Group 111"/>
          <p:cNvGrpSpPr>
            <a:grpSpLocks/>
          </p:cNvGrpSpPr>
          <p:nvPr/>
        </p:nvGrpSpPr>
        <p:grpSpPr bwMode="auto">
          <a:xfrm>
            <a:off x="2895600" y="3124200"/>
            <a:ext cx="1066800" cy="3073400"/>
            <a:chOff x="1824" y="2064"/>
            <a:chExt cx="672" cy="1936"/>
          </a:xfrm>
        </p:grpSpPr>
        <p:sp>
          <p:nvSpPr>
            <p:cNvPr id="147564" name="Text Box 112"/>
            <p:cNvSpPr txBox="1">
              <a:spLocks noChangeArrowheads="1"/>
            </p:cNvSpPr>
            <p:nvPr/>
          </p:nvSpPr>
          <p:spPr bwMode="auto">
            <a:xfrm>
              <a:off x="1824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en-US">
                  <a:solidFill>
                    <a:schemeClr val="bg1"/>
                  </a:solidFill>
                </a:rPr>
                <a:t>40</a:t>
              </a:r>
            </a:p>
          </p:txBody>
        </p:sp>
        <p:sp>
          <p:nvSpPr>
            <p:cNvPr id="147565" name="Oval 113"/>
            <p:cNvSpPr>
              <a:spLocks noChangeArrowheads="1"/>
            </p:cNvSpPr>
            <p:nvPr/>
          </p:nvSpPr>
          <p:spPr bwMode="auto">
            <a:xfrm>
              <a:off x="2112" y="2064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</p:grpSp>
      <p:grpSp>
        <p:nvGrpSpPr>
          <p:cNvPr id="17" name="Group 114"/>
          <p:cNvGrpSpPr>
            <a:grpSpLocks/>
          </p:cNvGrpSpPr>
          <p:nvPr/>
        </p:nvGrpSpPr>
        <p:grpSpPr bwMode="auto">
          <a:xfrm>
            <a:off x="2286000" y="2133600"/>
            <a:ext cx="1828800" cy="4064000"/>
            <a:chOff x="1440" y="1440"/>
            <a:chExt cx="1152" cy="2560"/>
          </a:xfrm>
        </p:grpSpPr>
        <p:sp>
          <p:nvSpPr>
            <p:cNvPr id="147562" name="Oval 115"/>
            <p:cNvSpPr>
              <a:spLocks noChangeArrowheads="1"/>
            </p:cNvSpPr>
            <p:nvPr/>
          </p:nvSpPr>
          <p:spPr bwMode="auto">
            <a:xfrm>
              <a:off x="1440" y="1440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47563" name="Text Box 116"/>
            <p:cNvSpPr txBox="1">
              <a:spLocks noChangeArrowheads="1"/>
            </p:cNvSpPr>
            <p:nvPr/>
          </p:nvSpPr>
          <p:spPr bwMode="auto">
            <a:xfrm>
              <a:off x="2208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en-US">
                  <a:solidFill>
                    <a:schemeClr val="bg1"/>
                  </a:solidFill>
                </a:rPr>
                <a:t>31</a:t>
              </a:r>
            </a:p>
          </p:txBody>
        </p:sp>
      </p:grpSp>
      <p:grpSp>
        <p:nvGrpSpPr>
          <p:cNvPr id="18" name="Group 117"/>
          <p:cNvGrpSpPr>
            <a:grpSpLocks/>
          </p:cNvGrpSpPr>
          <p:nvPr/>
        </p:nvGrpSpPr>
        <p:grpSpPr bwMode="auto">
          <a:xfrm>
            <a:off x="2286000" y="4114800"/>
            <a:ext cx="1295400" cy="2082800"/>
            <a:chOff x="1440" y="2688"/>
            <a:chExt cx="816" cy="1312"/>
          </a:xfrm>
        </p:grpSpPr>
        <p:sp>
          <p:nvSpPr>
            <p:cNvPr id="147560" name="Text Box 118"/>
            <p:cNvSpPr txBox="1">
              <a:spLocks noChangeArrowheads="1"/>
            </p:cNvSpPr>
            <p:nvPr/>
          </p:nvSpPr>
          <p:spPr bwMode="auto">
            <a:xfrm>
              <a:off x="1440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en-US">
                  <a:solidFill>
                    <a:schemeClr val="bg1"/>
                  </a:solidFill>
                </a:rPr>
                <a:t>33</a:t>
              </a:r>
            </a:p>
          </p:txBody>
        </p:sp>
        <p:sp>
          <p:nvSpPr>
            <p:cNvPr id="147561" name="Oval 119"/>
            <p:cNvSpPr>
              <a:spLocks noChangeArrowheads="1"/>
            </p:cNvSpPr>
            <p:nvPr/>
          </p:nvSpPr>
          <p:spPr bwMode="auto">
            <a:xfrm>
              <a:off x="1872" y="2688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</p:grpSp>
      <p:grpSp>
        <p:nvGrpSpPr>
          <p:cNvPr id="19" name="Group 120"/>
          <p:cNvGrpSpPr>
            <a:grpSpLocks/>
          </p:cNvGrpSpPr>
          <p:nvPr/>
        </p:nvGrpSpPr>
        <p:grpSpPr bwMode="auto">
          <a:xfrm>
            <a:off x="5334000" y="3124200"/>
            <a:ext cx="914400" cy="3073400"/>
            <a:chOff x="3360" y="2064"/>
            <a:chExt cx="576" cy="1936"/>
          </a:xfrm>
        </p:grpSpPr>
        <p:sp>
          <p:nvSpPr>
            <p:cNvPr id="147558" name="Oval 121"/>
            <p:cNvSpPr>
              <a:spLocks noChangeArrowheads="1"/>
            </p:cNvSpPr>
            <p:nvPr/>
          </p:nvSpPr>
          <p:spPr bwMode="auto">
            <a:xfrm>
              <a:off x="3552" y="2064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47559" name="Text Box 122"/>
            <p:cNvSpPr txBox="1">
              <a:spLocks noChangeArrowheads="1"/>
            </p:cNvSpPr>
            <p:nvPr/>
          </p:nvSpPr>
          <p:spPr bwMode="auto">
            <a:xfrm>
              <a:off x="3360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en-US">
                  <a:solidFill>
                    <a:schemeClr val="bg1"/>
                  </a:solidFill>
                </a:rPr>
                <a:t>56</a:t>
              </a:r>
            </a:p>
          </p:txBody>
        </p:sp>
      </p:grpSp>
      <p:grpSp>
        <p:nvGrpSpPr>
          <p:cNvPr id="20" name="Group 123"/>
          <p:cNvGrpSpPr>
            <a:grpSpLocks/>
          </p:cNvGrpSpPr>
          <p:nvPr/>
        </p:nvGrpSpPr>
        <p:grpSpPr bwMode="auto">
          <a:xfrm>
            <a:off x="4114800" y="4114800"/>
            <a:ext cx="1447800" cy="2082800"/>
            <a:chOff x="2592" y="2688"/>
            <a:chExt cx="912" cy="1312"/>
          </a:xfrm>
        </p:grpSpPr>
        <p:sp>
          <p:nvSpPr>
            <p:cNvPr id="147556" name="Text Box 124"/>
            <p:cNvSpPr txBox="1">
              <a:spLocks noChangeArrowheads="1"/>
            </p:cNvSpPr>
            <p:nvPr/>
          </p:nvSpPr>
          <p:spPr bwMode="auto">
            <a:xfrm>
              <a:off x="2592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en-US">
                  <a:solidFill>
                    <a:schemeClr val="bg1"/>
                  </a:solidFill>
                </a:rPr>
                <a:t>47</a:t>
              </a:r>
            </a:p>
          </p:txBody>
        </p:sp>
        <p:sp>
          <p:nvSpPr>
            <p:cNvPr id="147557" name="Oval 125"/>
            <p:cNvSpPr>
              <a:spLocks noChangeArrowheads="1"/>
            </p:cNvSpPr>
            <p:nvPr/>
          </p:nvSpPr>
          <p:spPr bwMode="auto">
            <a:xfrm>
              <a:off x="3120" y="2688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</p:grpSp>
      <p:grpSp>
        <p:nvGrpSpPr>
          <p:cNvPr id="21" name="Group 126"/>
          <p:cNvGrpSpPr>
            <a:grpSpLocks/>
          </p:cNvGrpSpPr>
          <p:nvPr/>
        </p:nvGrpSpPr>
        <p:grpSpPr bwMode="auto">
          <a:xfrm>
            <a:off x="4724400" y="4114800"/>
            <a:ext cx="2133600" cy="2082800"/>
            <a:chOff x="2976" y="2688"/>
            <a:chExt cx="1344" cy="1312"/>
          </a:xfrm>
        </p:grpSpPr>
        <p:sp>
          <p:nvSpPr>
            <p:cNvPr id="147554" name="Text Box 127"/>
            <p:cNvSpPr txBox="1">
              <a:spLocks noChangeArrowheads="1"/>
            </p:cNvSpPr>
            <p:nvPr/>
          </p:nvSpPr>
          <p:spPr bwMode="auto">
            <a:xfrm>
              <a:off x="2976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en-US">
                  <a:solidFill>
                    <a:schemeClr val="bg1"/>
                  </a:solidFill>
                </a:rPr>
                <a:t>59</a:t>
              </a:r>
            </a:p>
          </p:txBody>
        </p:sp>
        <p:sp>
          <p:nvSpPr>
            <p:cNvPr id="147555" name="Oval 128"/>
            <p:cNvSpPr>
              <a:spLocks noChangeArrowheads="1"/>
            </p:cNvSpPr>
            <p:nvPr/>
          </p:nvSpPr>
          <p:spPr bwMode="auto">
            <a:xfrm>
              <a:off x="3936" y="2688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</p:grpSp>
      <p:grpSp>
        <p:nvGrpSpPr>
          <p:cNvPr id="22" name="Group 129"/>
          <p:cNvGrpSpPr>
            <a:grpSpLocks/>
          </p:cNvGrpSpPr>
          <p:nvPr/>
        </p:nvGrpSpPr>
        <p:grpSpPr bwMode="auto">
          <a:xfrm>
            <a:off x="6477000" y="2133600"/>
            <a:ext cx="685800" cy="4064000"/>
            <a:chOff x="4080" y="1440"/>
            <a:chExt cx="432" cy="2560"/>
          </a:xfrm>
        </p:grpSpPr>
        <p:sp>
          <p:nvSpPr>
            <p:cNvPr id="147552" name="Oval 130"/>
            <p:cNvSpPr>
              <a:spLocks noChangeArrowheads="1"/>
            </p:cNvSpPr>
            <p:nvPr/>
          </p:nvSpPr>
          <p:spPr bwMode="auto">
            <a:xfrm>
              <a:off x="4080" y="1440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47553" name="Text Box 131"/>
            <p:cNvSpPr txBox="1">
              <a:spLocks noChangeArrowheads="1"/>
            </p:cNvSpPr>
            <p:nvPr/>
          </p:nvSpPr>
          <p:spPr bwMode="auto">
            <a:xfrm>
              <a:off x="4128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en-US">
                  <a:solidFill>
                    <a:schemeClr val="bg1"/>
                  </a:solidFill>
                </a:rPr>
                <a:t>64</a:t>
              </a:r>
            </a:p>
          </p:txBody>
        </p:sp>
      </p:grpSp>
      <p:grpSp>
        <p:nvGrpSpPr>
          <p:cNvPr id="23" name="Group 132"/>
          <p:cNvGrpSpPr>
            <a:grpSpLocks/>
          </p:cNvGrpSpPr>
          <p:nvPr/>
        </p:nvGrpSpPr>
        <p:grpSpPr bwMode="auto">
          <a:xfrm>
            <a:off x="5943600" y="3124200"/>
            <a:ext cx="1905000" cy="3073400"/>
            <a:chOff x="3744" y="2064"/>
            <a:chExt cx="1200" cy="1936"/>
          </a:xfrm>
        </p:grpSpPr>
        <p:sp>
          <p:nvSpPr>
            <p:cNvPr id="147550" name="Text Box 133"/>
            <p:cNvSpPr txBox="1">
              <a:spLocks noChangeArrowheads="1"/>
            </p:cNvSpPr>
            <p:nvPr/>
          </p:nvSpPr>
          <p:spPr bwMode="auto">
            <a:xfrm>
              <a:off x="3744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en-US">
                  <a:solidFill>
                    <a:schemeClr val="bg1"/>
                  </a:solidFill>
                </a:rPr>
                <a:t>89</a:t>
              </a:r>
            </a:p>
          </p:txBody>
        </p:sp>
        <p:sp>
          <p:nvSpPr>
            <p:cNvPr id="147551" name="Oval 134"/>
            <p:cNvSpPr>
              <a:spLocks noChangeArrowheads="1"/>
            </p:cNvSpPr>
            <p:nvPr/>
          </p:nvSpPr>
          <p:spPr bwMode="auto">
            <a:xfrm>
              <a:off x="4560" y="2064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</p:grpSp>
      <p:grpSp>
        <p:nvGrpSpPr>
          <p:cNvPr id="24" name="Group 135"/>
          <p:cNvGrpSpPr>
            <a:grpSpLocks/>
          </p:cNvGrpSpPr>
          <p:nvPr/>
        </p:nvGrpSpPr>
        <p:grpSpPr bwMode="auto">
          <a:xfrm>
            <a:off x="4419600" y="1371600"/>
            <a:ext cx="3352800" cy="4826000"/>
            <a:chOff x="2784" y="960"/>
            <a:chExt cx="2112" cy="3040"/>
          </a:xfrm>
        </p:grpSpPr>
        <p:sp>
          <p:nvSpPr>
            <p:cNvPr id="147548" name="Oval 136"/>
            <p:cNvSpPr>
              <a:spLocks noChangeArrowheads="1"/>
            </p:cNvSpPr>
            <p:nvPr/>
          </p:nvSpPr>
          <p:spPr bwMode="auto">
            <a:xfrm>
              <a:off x="2784" y="960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47549" name="Text Box 137"/>
            <p:cNvSpPr txBox="1">
              <a:spLocks noChangeArrowheads="1"/>
            </p:cNvSpPr>
            <p:nvPr/>
          </p:nvSpPr>
          <p:spPr bwMode="auto">
            <a:xfrm>
              <a:off x="4512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en-US">
                  <a:solidFill>
                    <a:schemeClr val="bg1"/>
                  </a:solidFill>
                </a:rPr>
                <a:t>43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5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019" grpId="0" animBg="1"/>
      <p:bldP spid="425020" grpId="0" animBg="1"/>
      <p:bldP spid="425021" grpId="0" animBg="1"/>
      <p:bldP spid="425022" grpId="0" animBg="1"/>
      <p:bldP spid="425023" grpId="0" animBg="1"/>
      <p:bldP spid="425024" grpId="0" animBg="1"/>
      <p:bldP spid="425025" grpId="0" animBg="1"/>
      <p:bldP spid="425026" grpId="0" animBg="1"/>
      <p:bldP spid="425027" grpId="0" animBg="1"/>
      <p:bldP spid="4250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4"/>
          <p:cNvSpPr>
            <a:spLocks noChangeArrowheads="1"/>
          </p:cNvSpPr>
          <p:nvPr/>
        </p:nvSpPr>
        <p:spPr bwMode="auto">
          <a:xfrm>
            <a:off x="762000" y="381000"/>
            <a:ext cx="70866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ja-JP" sz="2800" b="1" u="sng" dirty="0">
                <a:solidFill>
                  <a:schemeClr val="accent6">
                    <a:lumMod val="50000"/>
                  </a:schemeClr>
                </a:solidFill>
                <a:latin typeface="Helvetica" charset="0"/>
                <a:ea typeface="MS PGothic" charset="0"/>
                <a:cs typeface="Times New Roman" charset="0"/>
              </a:rPr>
              <a:t> Tree Data Structure:</a:t>
            </a:r>
          </a:p>
          <a:p>
            <a:pPr marL="457200" indent="-457200" algn="just" eaLnBrk="1" hangingPunct="1">
              <a:buFont typeface="Wingdings" charset="2"/>
              <a:buChar char="l"/>
              <a:defRPr/>
            </a:pPr>
            <a:endParaRPr lang="en-US" altLang="ja-JP" sz="2800" dirty="0">
              <a:solidFill>
                <a:schemeClr val="accent6">
                  <a:lumMod val="50000"/>
                </a:schemeClr>
              </a:solidFill>
              <a:latin typeface="Helvetica" charset="0"/>
              <a:ea typeface="MS PGothic" charset="0"/>
              <a:cs typeface="Times New Roman" charset="0"/>
            </a:endParaRPr>
          </a:p>
          <a:p>
            <a:pPr marL="457200" indent="-457200" algn="just" eaLnBrk="1" hangingPunct="1">
              <a:defRPr/>
            </a:pPr>
            <a:r>
              <a:rPr lang="en-US" altLang="ja-JP" sz="2800" dirty="0">
                <a:solidFill>
                  <a:schemeClr val="accent6">
                    <a:lumMod val="50000"/>
                  </a:schemeClr>
                </a:solidFill>
                <a:latin typeface="Helvetica" charset="0"/>
                <a:ea typeface="MS PGothic" charset="0"/>
                <a:cs typeface="Times New Roman" charset="0"/>
              </a:rPr>
              <a:t> </a:t>
            </a:r>
          </a:p>
        </p:txBody>
      </p:sp>
      <p:grpSp>
        <p:nvGrpSpPr>
          <p:cNvPr id="54275" name="Group 4"/>
          <p:cNvGrpSpPr>
            <a:grpSpLocks/>
          </p:cNvGrpSpPr>
          <p:nvPr/>
        </p:nvGrpSpPr>
        <p:grpSpPr bwMode="auto">
          <a:xfrm>
            <a:off x="4114800" y="1905000"/>
            <a:ext cx="457200" cy="457200"/>
            <a:chOff x="1152" y="1440"/>
            <a:chExt cx="288" cy="288"/>
          </a:xfrm>
        </p:grpSpPr>
        <p:sp>
          <p:nvSpPr>
            <p:cNvPr id="54303" name="Oval 5"/>
            <p:cNvSpPr>
              <a:spLocks noChangeArrowheads="1"/>
            </p:cNvSpPr>
            <p:nvPr/>
          </p:nvSpPr>
          <p:spPr bwMode="auto">
            <a:xfrm>
              <a:off x="1152" y="14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54304" name="Text Box 6"/>
            <p:cNvSpPr txBox="1">
              <a:spLocks noChangeArrowheads="1"/>
            </p:cNvSpPr>
            <p:nvPr/>
          </p:nvSpPr>
          <p:spPr bwMode="auto">
            <a:xfrm>
              <a:off x="1200" y="1449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 dirty="0">
                  <a:latin typeface="Helvetica" charset="0"/>
                </a:rPr>
                <a:t>A</a:t>
              </a:r>
            </a:p>
          </p:txBody>
        </p:sp>
      </p:grpSp>
      <p:grpSp>
        <p:nvGrpSpPr>
          <p:cNvPr id="54276" name="Group 7"/>
          <p:cNvGrpSpPr>
            <a:grpSpLocks/>
          </p:cNvGrpSpPr>
          <p:nvPr/>
        </p:nvGrpSpPr>
        <p:grpSpPr bwMode="auto">
          <a:xfrm>
            <a:off x="2743200" y="2667000"/>
            <a:ext cx="457200" cy="457200"/>
            <a:chOff x="1248" y="1536"/>
            <a:chExt cx="288" cy="288"/>
          </a:xfrm>
        </p:grpSpPr>
        <p:sp>
          <p:nvSpPr>
            <p:cNvPr id="54301" name="Oval 8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54302" name="Text Box 9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B</a:t>
              </a:r>
            </a:p>
          </p:txBody>
        </p:sp>
      </p:grpSp>
      <p:sp>
        <p:nvSpPr>
          <p:cNvPr id="54277" name="Oval 10"/>
          <p:cNvSpPr>
            <a:spLocks noChangeArrowheads="1"/>
          </p:cNvSpPr>
          <p:nvPr/>
        </p:nvSpPr>
        <p:spPr bwMode="auto">
          <a:xfrm>
            <a:off x="2209800" y="35814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54278" name="Text Box 11"/>
          <p:cNvSpPr txBox="1">
            <a:spLocks noChangeArrowheads="1"/>
          </p:cNvSpPr>
          <p:nvPr/>
        </p:nvSpPr>
        <p:spPr bwMode="auto">
          <a:xfrm>
            <a:off x="2286000" y="35956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D</a:t>
            </a:r>
          </a:p>
        </p:txBody>
      </p:sp>
      <p:sp>
        <p:nvSpPr>
          <p:cNvPr id="54279" name="Oval 12"/>
          <p:cNvSpPr>
            <a:spLocks noChangeArrowheads="1"/>
          </p:cNvSpPr>
          <p:nvPr/>
        </p:nvSpPr>
        <p:spPr bwMode="auto">
          <a:xfrm>
            <a:off x="5486400" y="4419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54280" name="Text Box 13"/>
          <p:cNvSpPr txBox="1">
            <a:spLocks noChangeArrowheads="1"/>
          </p:cNvSpPr>
          <p:nvPr/>
        </p:nvSpPr>
        <p:spPr bwMode="auto">
          <a:xfrm>
            <a:off x="5562600" y="44338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H</a:t>
            </a:r>
          </a:p>
        </p:txBody>
      </p:sp>
      <p:grpSp>
        <p:nvGrpSpPr>
          <p:cNvPr id="54281" name="Group 14"/>
          <p:cNvGrpSpPr>
            <a:grpSpLocks/>
          </p:cNvGrpSpPr>
          <p:nvPr/>
        </p:nvGrpSpPr>
        <p:grpSpPr bwMode="auto">
          <a:xfrm>
            <a:off x="5486400" y="2667000"/>
            <a:ext cx="457200" cy="457200"/>
            <a:chOff x="1248" y="1536"/>
            <a:chExt cx="288" cy="288"/>
          </a:xfrm>
        </p:grpSpPr>
        <p:sp>
          <p:nvSpPr>
            <p:cNvPr id="54299" name="Oval 15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54300" name="Text Box 16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C</a:t>
              </a:r>
            </a:p>
          </p:txBody>
        </p:sp>
      </p:grpSp>
      <p:grpSp>
        <p:nvGrpSpPr>
          <p:cNvPr id="54282" name="Group 17"/>
          <p:cNvGrpSpPr>
            <a:grpSpLocks/>
          </p:cNvGrpSpPr>
          <p:nvPr/>
        </p:nvGrpSpPr>
        <p:grpSpPr bwMode="auto">
          <a:xfrm>
            <a:off x="3352800" y="3581400"/>
            <a:ext cx="457200" cy="457200"/>
            <a:chOff x="1248" y="1536"/>
            <a:chExt cx="288" cy="288"/>
          </a:xfrm>
        </p:grpSpPr>
        <p:sp>
          <p:nvSpPr>
            <p:cNvPr id="54297" name="Oval 18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54298" name="Text Box 19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E</a:t>
              </a:r>
            </a:p>
          </p:txBody>
        </p:sp>
      </p:grpSp>
      <p:sp>
        <p:nvSpPr>
          <p:cNvPr id="54283" name="Oval 20"/>
          <p:cNvSpPr>
            <a:spLocks noChangeArrowheads="1"/>
          </p:cNvSpPr>
          <p:nvPr/>
        </p:nvSpPr>
        <p:spPr bwMode="auto">
          <a:xfrm>
            <a:off x="6096000" y="3505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54284" name="Text Box 21"/>
          <p:cNvSpPr txBox="1">
            <a:spLocks noChangeArrowheads="1"/>
          </p:cNvSpPr>
          <p:nvPr/>
        </p:nvSpPr>
        <p:spPr bwMode="auto">
          <a:xfrm>
            <a:off x="6172200" y="35194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F</a:t>
            </a:r>
          </a:p>
        </p:txBody>
      </p:sp>
      <p:sp>
        <p:nvSpPr>
          <p:cNvPr id="54285" name="Oval 22"/>
          <p:cNvSpPr>
            <a:spLocks noChangeArrowheads="1"/>
          </p:cNvSpPr>
          <p:nvPr/>
        </p:nvSpPr>
        <p:spPr bwMode="auto">
          <a:xfrm>
            <a:off x="3048000" y="4495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54286" name="Text Box 23"/>
          <p:cNvSpPr txBox="1">
            <a:spLocks noChangeArrowheads="1"/>
          </p:cNvSpPr>
          <p:nvPr/>
        </p:nvSpPr>
        <p:spPr bwMode="auto">
          <a:xfrm>
            <a:off x="3124200" y="45100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G</a:t>
            </a:r>
          </a:p>
        </p:txBody>
      </p:sp>
      <p:sp>
        <p:nvSpPr>
          <p:cNvPr id="54287" name="Oval 24"/>
          <p:cNvSpPr>
            <a:spLocks noChangeArrowheads="1"/>
          </p:cNvSpPr>
          <p:nvPr/>
        </p:nvSpPr>
        <p:spPr bwMode="auto">
          <a:xfrm>
            <a:off x="6705600" y="4419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54288" name="Text Box 25"/>
          <p:cNvSpPr txBox="1">
            <a:spLocks noChangeArrowheads="1"/>
          </p:cNvSpPr>
          <p:nvPr/>
        </p:nvSpPr>
        <p:spPr bwMode="auto">
          <a:xfrm>
            <a:off x="6781800" y="44338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I</a:t>
            </a:r>
          </a:p>
        </p:txBody>
      </p:sp>
      <p:sp>
        <p:nvSpPr>
          <p:cNvPr id="54289" name="Line 26"/>
          <p:cNvSpPr>
            <a:spLocks noChangeShapeType="1"/>
          </p:cNvSpPr>
          <p:nvPr/>
        </p:nvSpPr>
        <p:spPr bwMode="auto">
          <a:xfrm flipH="1">
            <a:off x="3124200" y="22098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90" name="Line 27"/>
          <p:cNvSpPr>
            <a:spLocks noChangeShapeType="1"/>
          </p:cNvSpPr>
          <p:nvPr/>
        </p:nvSpPr>
        <p:spPr bwMode="auto">
          <a:xfrm>
            <a:off x="4572000" y="22098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91" name="Line 28"/>
          <p:cNvSpPr>
            <a:spLocks noChangeShapeType="1"/>
          </p:cNvSpPr>
          <p:nvPr/>
        </p:nvSpPr>
        <p:spPr bwMode="auto">
          <a:xfrm flipH="1">
            <a:off x="2514600" y="30480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92" name="Line 29"/>
          <p:cNvSpPr>
            <a:spLocks noChangeShapeType="1"/>
          </p:cNvSpPr>
          <p:nvPr/>
        </p:nvSpPr>
        <p:spPr bwMode="auto">
          <a:xfrm>
            <a:off x="3124200" y="30480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93" name="Line 30"/>
          <p:cNvSpPr>
            <a:spLocks noChangeShapeType="1"/>
          </p:cNvSpPr>
          <p:nvPr/>
        </p:nvSpPr>
        <p:spPr bwMode="auto">
          <a:xfrm flipH="1">
            <a:off x="3276600" y="40386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94" name="Line 31"/>
          <p:cNvSpPr>
            <a:spLocks noChangeShapeType="1"/>
          </p:cNvSpPr>
          <p:nvPr/>
        </p:nvSpPr>
        <p:spPr bwMode="auto">
          <a:xfrm>
            <a:off x="5867400" y="30480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95" name="Line 32"/>
          <p:cNvSpPr>
            <a:spLocks noChangeShapeType="1"/>
          </p:cNvSpPr>
          <p:nvPr/>
        </p:nvSpPr>
        <p:spPr bwMode="auto">
          <a:xfrm flipH="1">
            <a:off x="5791200" y="38862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296" name="Line 33"/>
          <p:cNvSpPr>
            <a:spLocks noChangeShapeType="1"/>
          </p:cNvSpPr>
          <p:nvPr/>
        </p:nvSpPr>
        <p:spPr bwMode="auto">
          <a:xfrm>
            <a:off x="6477000" y="38862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AU" altLang="ja-JP"/>
              <a:t>Example: Preorder</a:t>
            </a:r>
          </a:p>
        </p:txBody>
      </p:sp>
      <p:sp>
        <p:nvSpPr>
          <p:cNvPr id="149507" name="Text Box 3"/>
          <p:cNvSpPr txBox="1">
            <a:spLocks noChangeArrowheads="1"/>
          </p:cNvSpPr>
          <p:nvPr/>
        </p:nvSpPr>
        <p:spPr bwMode="auto">
          <a:xfrm>
            <a:off x="2286000" y="2209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chemeClr val="bg1"/>
                </a:solidFill>
              </a:rPr>
              <a:t>31</a:t>
            </a:r>
          </a:p>
        </p:txBody>
      </p:sp>
      <p:sp>
        <p:nvSpPr>
          <p:cNvPr id="149508" name="Text Box 4"/>
          <p:cNvSpPr txBox="1">
            <a:spLocks noChangeArrowheads="1"/>
          </p:cNvSpPr>
          <p:nvPr/>
        </p:nvSpPr>
        <p:spPr bwMode="auto">
          <a:xfrm>
            <a:off x="4419600" y="1447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chemeClr val="bg1"/>
                </a:solidFill>
              </a:rPr>
              <a:t>43</a:t>
            </a:r>
          </a:p>
        </p:txBody>
      </p:sp>
      <p:sp>
        <p:nvSpPr>
          <p:cNvPr id="149509" name="Text Box 5"/>
          <p:cNvSpPr txBox="1">
            <a:spLocks noChangeArrowheads="1"/>
          </p:cNvSpPr>
          <p:nvPr/>
        </p:nvSpPr>
        <p:spPr bwMode="auto">
          <a:xfrm>
            <a:off x="6477000" y="2209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chemeClr val="bg1"/>
                </a:solidFill>
              </a:rPr>
              <a:t>64</a:t>
            </a:r>
          </a:p>
        </p:txBody>
      </p:sp>
      <p:sp>
        <p:nvSpPr>
          <p:cNvPr id="149510" name="Oval 6"/>
          <p:cNvSpPr>
            <a:spLocks noChangeArrowheads="1"/>
          </p:cNvSpPr>
          <p:nvPr/>
        </p:nvSpPr>
        <p:spPr bwMode="auto">
          <a:xfrm>
            <a:off x="4419600" y="13716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9511" name="Line 7"/>
          <p:cNvSpPr>
            <a:spLocks noChangeShapeType="1"/>
          </p:cNvSpPr>
          <p:nvPr/>
        </p:nvSpPr>
        <p:spPr bwMode="auto">
          <a:xfrm flipH="1">
            <a:off x="2819400" y="1905000"/>
            <a:ext cx="1676400" cy="3048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12" name="Line 8"/>
          <p:cNvSpPr>
            <a:spLocks noChangeShapeType="1"/>
          </p:cNvSpPr>
          <p:nvPr/>
        </p:nvSpPr>
        <p:spPr bwMode="auto">
          <a:xfrm>
            <a:off x="4953000" y="1905000"/>
            <a:ext cx="15240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13" name="Oval 9"/>
          <p:cNvSpPr>
            <a:spLocks noChangeArrowheads="1"/>
          </p:cNvSpPr>
          <p:nvPr/>
        </p:nvSpPr>
        <p:spPr bwMode="auto">
          <a:xfrm>
            <a:off x="2286000" y="21336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9514" name="Line 10"/>
          <p:cNvSpPr>
            <a:spLocks noChangeShapeType="1"/>
          </p:cNvSpPr>
          <p:nvPr/>
        </p:nvSpPr>
        <p:spPr bwMode="auto">
          <a:xfrm flipH="1">
            <a:off x="1676400" y="2667000"/>
            <a:ext cx="6858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15" name="Line 11"/>
          <p:cNvSpPr>
            <a:spLocks noChangeShapeType="1"/>
          </p:cNvSpPr>
          <p:nvPr/>
        </p:nvSpPr>
        <p:spPr bwMode="auto">
          <a:xfrm>
            <a:off x="2819400" y="2667000"/>
            <a:ext cx="609600" cy="533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16" name="Oval 12"/>
          <p:cNvSpPr>
            <a:spLocks noChangeArrowheads="1"/>
          </p:cNvSpPr>
          <p:nvPr/>
        </p:nvSpPr>
        <p:spPr bwMode="auto">
          <a:xfrm>
            <a:off x="6477000" y="21336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9517" name="Line 13"/>
          <p:cNvSpPr>
            <a:spLocks noChangeShapeType="1"/>
          </p:cNvSpPr>
          <p:nvPr/>
        </p:nvSpPr>
        <p:spPr bwMode="auto">
          <a:xfrm flipH="1">
            <a:off x="6096000" y="2667000"/>
            <a:ext cx="4572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18" name="Line 14"/>
          <p:cNvSpPr>
            <a:spLocks noChangeShapeType="1"/>
          </p:cNvSpPr>
          <p:nvPr/>
        </p:nvSpPr>
        <p:spPr bwMode="auto">
          <a:xfrm>
            <a:off x="7010400" y="2667000"/>
            <a:ext cx="3810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19" name="Text Box 15"/>
          <p:cNvSpPr txBox="1">
            <a:spLocks noChangeArrowheads="1"/>
          </p:cNvSpPr>
          <p:nvPr/>
        </p:nvSpPr>
        <p:spPr bwMode="auto">
          <a:xfrm>
            <a:off x="1219200" y="31242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149520" name="Oval 16"/>
          <p:cNvSpPr>
            <a:spLocks noChangeArrowheads="1"/>
          </p:cNvSpPr>
          <p:nvPr/>
        </p:nvSpPr>
        <p:spPr bwMode="auto">
          <a:xfrm>
            <a:off x="1219200" y="30480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9521" name="Line 17"/>
          <p:cNvSpPr>
            <a:spLocks noChangeShapeType="1"/>
          </p:cNvSpPr>
          <p:nvPr/>
        </p:nvSpPr>
        <p:spPr bwMode="auto">
          <a:xfrm flipH="1">
            <a:off x="914400" y="3581400"/>
            <a:ext cx="3810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22" name="Line 18"/>
          <p:cNvSpPr>
            <a:spLocks noChangeShapeType="1"/>
          </p:cNvSpPr>
          <p:nvPr/>
        </p:nvSpPr>
        <p:spPr bwMode="auto">
          <a:xfrm>
            <a:off x="1676400" y="3657600"/>
            <a:ext cx="3048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23" name="Text Box 19"/>
          <p:cNvSpPr txBox="1">
            <a:spLocks noChangeArrowheads="1"/>
          </p:cNvSpPr>
          <p:nvPr/>
        </p:nvSpPr>
        <p:spPr bwMode="auto">
          <a:xfrm>
            <a:off x="3352800" y="3200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49524" name="Oval 20"/>
          <p:cNvSpPr>
            <a:spLocks noChangeArrowheads="1"/>
          </p:cNvSpPr>
          <p:nvPr/>
        </p:nvSpPr>
        <p:spPr bwMode="auto">
          <a:xfrm>
            <a:off x="3352800" y="31242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9525" name="Line 21"/>
          <p:cNvSpPr>
            <a:spLocks noChangeShapeType="1"/>
          </p:cNvSpPr>
          <p:nvPr/>
        </p:nvSpPr>
        <p:spPr bwMode="auto">
          <a:xfrm flipH="1">
            <a:off x="3200400" y="3657600"/>
            <a:ext cx="2286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26" name="Line 22"/>
          <p:cNvSpPr>
            <a:spLocks noChangeShapeType="1"/>
          </p:cNvSpPr>
          <p:nvPr/>
        </p:nvSpPr>
        <p:spPr bwMode="auto">
          <a:xfrm>
            <a:off x="3886200" y="3657600"/>
            <a:ext cx="3048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27" name="Text Box 23"/>
          <p:cNvSpPr txBox="1">
            <a:spLocks noChangeArrowheads="1"/>
          </p:cNvSpPr>
          <p:nvPr/>
        </p:nvSpPr>
        <p:spPr bwMode="auto">
          <a:xfrm>
            <a:off x="5638800" y="3200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chemeClr val="bg1"/>
                </a:solidFill>
              </a:rPr>
              <a:t>56</a:t>
            </a:r>
          </a:p>
        </p:txBody>
      </p:sp>
      <p:sp>
        <p:nvSpPr>
          <p:cNvPr id="149528" name="Oval 24"/>
          <p:cNvSpPr>
            <a:spLocks noChangeArrowheads="1"/>
          </p:cNvSpPr>
          <p:nvPr/>
        </p:nvSpPr>
        <p:spPr bwMode="auto">
          <a:xfrm>
            <a:off x="5638800" y="31242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9529" name="Line 25"/>
          <p:cNvSpPr>
            <a:spLocks noChangeShapeType="1"/>
          </p:cNvSpPr>
          <p:nvPr/>
        </p:nvSpPr>
        <p:spPr bwMode="auto">
          <a:xfrm flipH="1">
            <a:off x="5257800" y="3657600"/>
            <a:ext cx="4572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30" name="Line 26"/>
          <p:cNvSpPr>
            <a:spLocks noChangeShapeType="1"/>
          </p:cNvSpPr>
          <p:nvPr/>
        </p:nvSpPr>
        <p:spPr bwMode="auto">
          <a:xfrm>
            <a:off x="6172200" y="3657600"/>
            <a:ext cx="304800" cy="4572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31" name="Text Box 27"/>
          <p:cNvSpPr txBox="1">
            <a:spLocks noChangeArrowheads="1"/>
          </p:cNvSpPr>
          <p:nvPr/>
        </p:nvSpPr>
        <p:spPr bwMode="auto">
          <a:xfrm>
            <a:off x="1752600" y="4191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chemeClr val="bg1"/>
                </a:solidFill>
              </a:rPr>
              <a:t>28</a:t>
            </a:r>
          </a:p>
        </p:txBody>
      </p:sp>
      <p:sp>
        <p:nvSpPr>
          <p:cNvPr id="149532" name="Oval 28"/>
          <p:cNvSpPr>
            <a:spLocks noChangeArrowheads="1"/>
          </p:cNvSpPr>
          <p:nvPr/>
        </p:nvSpPr>
        <p:spPr bwMode="auto">
          <a:xfrm>
            <a:off x="1752600" y="41148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9533" name="Line 29"/>
          <p:cNvSpPr>
            <a:spLocks noChangeShapeType="1"/>
          </p:cNvSpPr>
          <p:nvPr/>
        </p:nvSpPr>
        <p:spPr bwMode="auto">
          <a:xfrm flipH="1">
            <a:off x="1752600" y="47244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34" name="Line 30"/>
          <p:cNvSpPr>
            <a:spLocks noChangeShapeType="1"/>
          </p:cNvSpPr>
          <p:nvPr/>
        </p:nvSpPr>
        <p:spPr bwMode="auto">
          <a:xfrm>
            <a:off x="2209800" y="47244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35" name="Text Box 31"/>
          <p:cNvSpPr txBox="1">
            <a:spLocks noChangeArrowheads="1"/>
          </p:cNvSpPr>
          <p:nvPr/>
        </p:nvSpPr>
        <p:spPr bwMode="auto">
          <a:xfrm>
            <a:off x="2971800" y="4191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chemeClr val="bg1"/>
                </a:solidFill>
              </a:rPr>
              <a:t>33</a:t>
            </a:r>
          </a:p>
        </p:txBody>
      </p:sp>
      <p:sp>
        <p:nvSpPr>
          <p:cNvPr id="149536" name="Oval 32"/>
          <p:cNvSpPr>
            <a:spLocks noChangeArrowheads="1"/>
          </p:cNvSpPr>
          <p:nvPr/>
        </p:nvSpPr>
        <p:spPr bwMode="auto">
          <a:xfrm>
            <a:off x="2971800" y="41148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9537" name="Line 33"/>
          <p:cNvSpPr>
            <a:spLocks noChangeShapeType="1"/>
          </p:cNvSpPr>
          <p:nvPr/>
        </p:nvSpPr>
        <p:spPr bwMode="auto">
          <a:xfrm flipH="1">
            <a:off x="3048000" y="47244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38" name="Line 34"/>
          <p:cNvSpPr>
            <a:spLocks noChangeShapeType="1"/>
          </p:cNvSpPr>
          <p:nvPr/>
        </p:nvSpPr>
        <p:spPr bwMode="auto">
          <a:xfrm>
            <a:off x="3429000" y="47244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39" name="Text Box 35"/>
          <p:cNvSpPr txBox="1">
            <a:spLocks noChangeArrowheads="1"/>
          </p:cNvSpPr>
          <p:nvPr/>
        </p:nvSpPr>
        <p:spPr bwMode="auto">
          <a:xfrm>
            <a:off x="4953000" y="4191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chemeClr val="bg1"/>
                </a:solidFill>
              </a:rPr>
              <a:t>47</a:t>
            </a:r>
          </a:p>
        </p:txBody>
      </p:sp>
      <p:sp>
        <p:nvSpPr>
          <p:cNvPr id="149540" name="Oval 36"/>
          <p:cNvSpPr>
            <a:spLocks noChangeArrowheads="1"/>
          </p:cNvSpPr>
          <p:nvPr/>
        </p:nvSpPr>
        <p:spPr bwMode="auto">
          <a:xfrm>
            <a:off x="4953000" y="41148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9541" name="Line 37"/>
          <p:cNvSpPr>
            <a:spLocks noChangeShapeType="1"/>
          </p:cNvSpPr>
          <p:nvPr/>
        </p:nvSpPr>
        <p:spPr bwMode="auto">
          <a:xfrm flipH="1">
            <a:off x="5029200" y="47244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42" name="Line 38"/>
          <p:cNvSpPr>
            <a:spLocks noChangeShapeType="1"/>
          </p:cNvSpPr>
          <p:nvPr/>
        </p:nvSpPr>
        <p:spPr bwMode="auto">
          <a:xfrm>
            <a:off x="5410200" y="47244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43" name="Text Box 39"/>
          <p:cNvSpPr txBox="1">
            <a:spLocks noChangeArrowheads="1"/>
          </p:cNvSpPr>
          <p:nvPr/>
        </p:nvSpPr>
        <p:spPr bwMode="auto">
          <a:xfrm>
            <a:off x="6248400" y="41910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chemeClr val="bg1"/>
                </a:solidFill>
              </a:rPr>
              <a:t>59</a:t>
            </a:r>
          </a:p>
        </p:txBody>
      </p:sp>
      <p:sp>
        <p:nvSpPr>
          <p:cNvPr id="149544" name="Oval 40"/>
          <p:cNvSpPr>
            <a:spLocks noChangeArrowheads="1"/>
          </p:cNvSpPr>
          <p:nvPr/>
        </p:nvSpPr>
        <p:spPr bwMode="auto">
          <a:xfrm>
            <a:off x="6248400" y="41148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9545" name="Line 41"/>
          <p:cNvSpPr>
            <a:spLocks noChangeShapeType="1"/>
          </p:cNvSpPr>
          <p:nvPr/>
        </p:nvSpPr>
        <p:spPr bwMode="auto">
          <a:xfrm flipH="1">
            <a:off x="6324600" y="47244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46" name="Line 42"/>
          <p:cNvSpPr>
            <a:spLocks noChangeShapeType="1"/>
          </p:cNvSpPr>
          <p:nvPr/>
        </p:nvSpPr>
        <p:spPr bwMode="auto">
          <a:xfrm>
            <a:off x="6705600" y="47244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47" name="Text Box 43"/>
          <p:cNvSpPr txBox="1">
            <a:spLocks noChangeArrowheads="1"/>
          </p:cNvSpPr>
          <p:nvPr/>
        </p:nvSpPr>
        <p:spPr bwMode="auto">
          <a:xfrm>
            <a:off x="7239000" y="3200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chemeClr val="bg1"/>
                </a:solidFill>
              </a:rPr>
              <a:t>89</a:t>
            </a:r>
          </a:p>
        </p:txBody>
      </p:sp>
      <p:sp>
        <p:nvSpPr>
          <p:cNvPr id="149548" name="Oval 44"/>
          <p:cNvSpPr>
            <a:spLocks noChangeArrowheads="1"/>
          </p:cNvSpPr>
          <p:nvPr/>
        </p:nvSpPr>
        <p:spPr bwMode="auto">
          <a:xfrm>
            <a:off x="7239000" y="3124200"/>
            <a:ext cx="609600" cy="609600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49549" name="Line 45"/>
          <p:cNvSpPr>
            <a:spLocks noChangeShapeType="1"/>
          </p:cNvSpPr>
          <p:nvPr/>
        </p:nvSpPr>
        <p:spPr bwMode="auto">
          <a:xfrm flipH="1">
            <a:off x="7315200" y="37338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50" name="Line 46"/>
          <p:cNvSpPr>
            <a:spLocks noChangeShapeType="1"/>
          </p:cNvSpPr>
          <p:nvPr/>
        </p:nvSpPr>
        <p:spPr bwMode="auto">
          <a:xfrm>
            <a:off x="7696200" y="3733800"/>
            <a:ext cx="152400" cy="3810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51" name="Line 47"/>
          <p:cNvSpPr>
            <a:spLocks noChangeShapeType="1"/>
          </p:cNvSpPr>
          <p:nvPr/>
        </p:nvSpPr>
        <p:spPr bwMode="auto">
          <a:xfrm>
            <a:off x="838200" y="39624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52" name="Line 48"/>
          <p:cNvSpPr>
            <a:spLocks noChangeShapeType="1"/>
          </p:cNvSpPr>
          <p:nvPr/>
        </p:nvSpPr>
        <p:spPr bwMode="auto">
          <a:xfrm>
            <a:off x="1676400" y="50292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53" name="Line 49"/>
          <p:cNvSpPr>
            <a:spLocks noChangeShapeType="1"/>
          </p:cNvSpPr>
          <p:nvPr/>
        </p:nvSpPr>
        <p:spPr bwMode="auto">
          <a:xfrm>
            <a:off x="2971800" y="50292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54" name="Line 50"/>
          <p:cNvSpPr>
            <a:spLocks noChangeShapeType="1"/>
          </p:cNvSpPr>
          <p:nvPr/>
        </p:nvSpPr>
        <p:spPr bwMode="auto">
          <a:xfrm>
            <a:off x="4953000" y="50292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55" name="Line 51"/>
          <p:cNvSpPr>
            <a:spLocks noChangeShapeType="1"/>
          </p:cNvSpPr>
          <p:nvPr/>
        </p:nvSpPr>
        <p:spPr bwMode="auto">
          <a:xfrm>
            <a:off x="6248400" y="50292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56" name="Line 52"/>
          <p:cNvSpPr>
            <a:spLocks noChangeShapeType="1"/>
          </p:cNvSpPr>
          <p:nvPr/>
        </p:nvSpPr>
        <p:spPr bwMode="auto">
          <a:xfrm>
            <a:off x="7239000" y="40386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57" name="Line 53"/>
          <p:cNvSpPr>
            <a:spLocks noChangeShapeType="1"/>
          </p:cNvSpPr>
          <p:nvPr/>
        </p:nvSpPr>
        <p:spPr bwMode="auto">
          <a:xfrm flipV="1">
            <a:off x="4114800" y="40386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58" name="Line 54"/>
          <p:cNvSpPr>
            <a:spLocks noChangeShapeType="1"/>
          </p:cNvSpPr>
          <p:nvPr/>
        </p:nvSpPr>
        <p:spPr bwMode="auto">
          <a:xfrm flipV="1">
            <a:off x="2286000" y="50292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59" name="Line 55"/>
          <p:cNvSpPr>
            <a:spLocks noChangeShapeType="1"/>
          </p:cNvSpPr>
          <p:nvPr/>
        </p:nvSpPr>
        <p:spPr bwMode="auto">
          <a:xfrm flipV="1">
            <a:off x="3505200" y="50292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60" name="Line 56"/>
          <p:cNvSpPr>
            <a:spLocks noChangeShapeType="1"/>
          </p:cNvSpPr>
          <p:nvPr/>
        </p:nvSpPr>
        <p:spPr bwMode="auto">
          <a:xfrm flipV="1">
            <a:off x="5486400" y="50292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61" name="Line 57"/>
          <p:cNvSpPr>
            <a:spLocks noChangeShapeType="1"/>
          </p:cNvSpPr>
          <p:nvPr/>
        </p:nvSpPr>
        <p:spPr bwMode="auto">
          <a:xfrm flipV="1">
            <a:off x="6781800" y="50292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62" name="Line 58"/>
          <p:cNvSpPr>
            <a:spLocks noChangeShapeType="1"/>
          </p:cNvSpPr>
          <p:nvPr/>
        </p:nvSpPr>
        <p:spPr bwMode="auto">
          <a:xfrm flipV="1">
            <a:off x="7772400" y="4038600"/>
            <a:ext cx="152400" cy="1524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6827" name="Line 59"/>
          <p:cNvSpPr>
            <a:spLocks noChangeShapeType="1"/>
          </p:cNvSpPr>
          <p:nvPr/>
        </p:nvSpPr>
        <p:spPr bwMode="auto">
          <a:xfrm flipH="1">
            <a:off x="2819400" y="1905000"/>
            <a:ext cx="1676400" cy="3048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6828" name="Line 60"/>
          <p:cNvSpPr>
            <a:spLocks noChangeShapeType="1"/>
          </p:cNvSpPr>
          <p:nvPr/>
        </p:nvSpPr>
        <p:spPr bwMode="auto">
          <a:xfrm>
            <a:off x="4953000" y="1905000"/>
            <a:ext cx="1524000" cy="3810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6829" name="Line 61"/>
          <p:cNvSpPr>
            <a:spLocks noChangeShapeType="1"/>
          </p:cNvSpPr>
          <p:nvPr/>
        </p:nvSpPr>
        <p:spPr bwMode="auto">
          <a:xfrm flipH="1">
            <a:off x="1676400" y="2667000"/>
            <a:ext cx="685800" cy="3810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6830" name="Line 62"/>
          <p:cNvSpPr>
            <a:spLocks noChangeShapeType="1"/>
          </p:cNvSpPr>
          <p:nvPr/>
        </p:nvSpPr>
        <p:spPr bwMode="auto">
          <a:xfrm>
            <a:off x="2819400" y="2667000"/>
            <a:ext cx="609600" cy="5334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6831" name="Line 63"/>
          <p:cNvSpPr>
            <a:spLocks noChangeShapeType="1"/>
          </p:cNvSpPr>
          <p:nvPr/>
        </p:nvSpPr>
        <p:spPr bwMode="auto">
          <a:xfrm flipH="1">
            <a:off x="6096000" y="2667000"/>
            <a:ext cx="457200" cy="4572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6832" name="Line 64"/>
          <p:cNvSpPr>
            <a:spLocks noChangeShapeType="1"/>
          </p:cNvSpPr>
          <p:nvPr/>
        </p:nvSpPr>
        <p:spPr bwMode="auto">
          <a:xfrm>
            <a:off x="7010400" y="2667000"/>
            <a:ext cx="381000" cy="4572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6833" name="Line 65"/>
          <p:cNvSpPr>
            <a:spLocks noChangeShapeType="1"/>
          </p:cNvSpPr>
          <p:nvPr/>
        </p:nvSpPr>
        <p:spPr bwMode="auto">
          <a:xfrm>
            <a:off x="1676400" y="3657600"/>
            <a:ext cx="304800" cy="4572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6834" name="Line 66"/>
          <p:cNvSpPr>
            <a:spLocks noChangeShapeType="1"/>
          </p:cNvSpPr>
          <p:nvPr/>
        </p:nvSpPr>
        <p:spPr bwMode="auto">
          <a:xfrm flipH="1">
            <a:off x="3200400" y="3657600"/>
            <a:ext cx="228600" cy="4572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6835" name="Line 67"/>
          <p:cNvSpPr>
            <a:spLocks noChangeShapeType="1"/>
          </p:cNvSpPr>
          <p:nvPr/>
        </p:nvSpPr>
        <p:spPr bwMode="auto">
          <a:xfrm flipH="1">
            <a:off x="5257800" y="3657600"/>
            <a:ext cx="457200" cy="4572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6836" name="Line 68"/>
          <p:cNvSpPr>
            <a:spLocks noChangeShapeType="1"/>
          </p:cNvSpPr>
          <p:nvPr/>
        </p:nvSpPr>
        <p:spPr bwMode="auto">
          <a:xfrm>
            <a:off x="6172200" y="3657600"/>
            <a:ext cx="304800" cy="457200"/>
          </a:xfrm>
          <a:prstGeom prst="line">
            <a:avLst/>
          </a:prstGeom>
          <a:noFill/>
          <a:ln w="57150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838200" y="3581400"/>
            <a:ext cx="457200" cy="533400"/>
            <a:chOff x="528" y="2352"/>
            <a:chExt cx="288" cy="336"/>
          </a:xfrm>
        </p:grpSpPr>
        <p:sp>
          <p:nvSpPr>
            <p:cNvPr id="149640" name="Line 70"/>
            <p:cNvSpPr>
              <a:spLocks noChangeShapeType="1"/>
            </p:cNvSpPr>
            <p:nvPr/>
          </p:nvSpPr>
          <p:spPr bwMode="auto">
            <a:xfrm flipH="1">
              <a:off x="576" y="2352"/>
              <a:ext cx="240" cy="288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41" name="Line 71"/>
            <p:cNvSpPr>
              <a:spLocks noChangeShapeType="1"/>
            </p:cNvSpPr>
            <p:nvPr/>
          </p:nvSpPr>
          <p:spPr bwMode="auto">
            <a:xfrm>
              <a:off x="528" y="2592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72"/>
          <p:cNvGrpSpPr>
            <a:grpSpLocks/>
          </p:cNvGrpSpPr>
          <p:nvPr/>
        </p:nvGrpSpPr>
        <p:grpSpPr bwMode="auto">
          <a:xfrm>
            <a:off x="1676400" y="4724400"/>
            <a:ext cx="228600" cy="457200"/>
            <a:chOff x="1056" y="3072"/>
            <a:chExt cx="144" cy="288"/>
          </a:xfrm>
        </p:grpSpPr>
        <p:sp>
          <p:nvSpPr>
            <p:cNvPr id="149638" name="Line 73"/>
            <p:cNvSpPr>
              <a:spLocks noChangeShapeType="1"/>
            </p:cNvSpPr>
            <p:nvPr/>
          </p:nvSpPr>
          <p:spPr bwMode="auto">
            <a:xfrm flipH="1">
              <a:off x="1104" y="3072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39" name="Line 74"/>
            <p:cNvSpPr>
              <a:spLocks noChangeShapeType="1"/>
            </p:cNvSpPr>
            <p:nvPr/>
          </p:nvSpPr>
          <p:spPr bwMode="auto">
            <a:xfrm>
              <a:off x="1056" y="3264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75"/>
          <p:cNvGrpSpPr>
            <a:grpSpLocks/>
          </p:cNvGrpSpPr>
          <p:nvPr/>
        </p:nvGrpSpPr>
        <p:grpSpPr bwMode="auto">
          <a:xfrm>
            <a:off x="2971800" y="4724400"/>
            <a:ext cx="228600" cy="457200"/>
            <a:chOff x="1872" y="3072"/>
            <a:chExt cx="144" cy="288"/>
          </a:xfrm>
        </p:grpSpPr>
        <p:sp>
          <p:nvSpPr>
            <p:cNvPr id="149636" name="Line 76"/>
            <p:cNvSpPr>
              <a:spLocks noChangeShapeType="1"/>
            </p:cNvSpPr>
            <p:nvPr/>
          </p:nvSpPr>
          <p:spPr bwMode="auto">
            <a:xfrm flipH="1">
              <a:off x="1920" y="3072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37" name="Line 77"/>
            <p:cNvSpPr>
              <a:spLocks noChangeShapeType="1"/>
            </p:cNvSpPr>
            <p:nvPr/>
          </p:nvSpPr>
          <p:spPr bwMode="auto">
            <a:xfrm>
              <a:off x="1872" y="3264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78"/>
          <p:cNvGrpSpPr>
            <a:grpSpLocks/>
          </p:cNvGrpSpPr>
          <p:nvPr/>
        </p:nvGrpSpPr>
        <p:grpSpPr bwMode="auto">
          <a:xfrm>
            <a:off x="4953000" y="4724400"/>
            <a:ext cx="228600" cy="457200"/>
            <a:chOff x="3120" y="3072"/>
            <a:chExt cx="144" cy="288"/>
          </a:xfrm>
        </p:grpSpPr>
        <p:sp>
          <p:nvSpPr>
            <p:cNvPr id="149634" name="Line 79"/>
            <p:cNvSpPr>
              <a:spLocks noChangeShapeType="1"/>
            </p:cNvSpPr>
            <p:nvPr/>
          </p:nvSpPr>
          <p:spPr bwMode="auto">
            <a:xfrm flipH="1">
              <a:off x="3168" y="3072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35" name="Line 80"/>
            <p:cNvSpPr>
              <a:spLocks noChangeShapeType="1"/>
            </p:cNvSpPr>
            <p:nvPr/>
          </p:nvSpPr>
          <p:spPr bwMode="auto">
            <a:xfrm>
              <a:off x="3120" y="3264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81"/>
          <p:cNvGrpSpPr>
            <a:grpSpLocks/>
          </p:cNvGrpSpPr>
          <p:nvPr/>
        </p:nvGrpSpPr>
        <p:grpSpPr bwMode="auto">
          <a:xfrm>
            <a:off x="6248400" y="4724400"/>
            <a:ext cx="228600" cy="457200"/>
            <a:chOff x="3936" y="3072"/>
            <a:chExt cx="144" cy="288"/>
          </a:xfrm>
        </p:grpSpPr>
        <p:sp>
          <p:nvSpPr>
            <p:cNvPr id="149632" name="Line 82"/>
            <p:cNvSpPr>
              <a:spLocks noChangeShapeType="1"/>
            </p:cNvSpPr>
            <p:nvPr/>
          </p:nvSpPr>
          <p:spPr bwMode="auto">
            <a:xfrm flipH="1">
              <a:off x="3984" y="3072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33" name="Line 83"/>
            <p:cNvSpPr>
              <a:spLocks noChangeShapeType="1"/>
            </p:cNvSpPr>
            <p:nvPr/>
          </p:nvSpPr>
          <p:spPr bwMode="auto">
            <a:xfrm>
              <a:off x="3936" y="3264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84"/>
          <p:cNvGrpSpPr>
            <a:grpSpLocks/>
          </p:cNvGrpSpPr>
          <p:nvPr/>
        </p:nvGrpSpPr>
        <p:grpSpPr bwMode="auto">
          <a:xfrm>
            <a:off x="7239000" y="3733800"/>
            <a:ext cx="228600" cy="457200"/>
            <a:chOff x="4560" y="2448"/>
            <a:chExt cx="144" cy="288"/>
          </a:xfrm>
        </p:grpSpPr>
        <p:sp>
          <p:nvSpPr>
            <p:cNvPr id="149630" name="Line 85"/>
            <p:cNvSpPr>
              <a:spLocks noChangeShapeType="1"/>
            </p:cNvSpPr>
            <p:nvPr/>
          </p:nvSpPr>
          <p:spPr bwMode="auto">
            <a:xfrm flipH="1">
              <a:off x="4608" y="2448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31" name="Line 86"/>
            <p:cNvSpPr>
              <a:spLocks noChangeShapeType="1"/>
            </p:cNvSpPr>
            <p:nvPr/>
          </p:nvSpPr>
          <p:spPr bwMode="auto">
            <a:xfrm>
              <a:off x="4560" y="2640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87"/>
          <p:cNvGrpSpPr>
            <a:grpSpLocks/>
          </p:cNvGrpSpPr>
          <p:nvPr/>
        </p:nvGrpSpPr>
        <p:grpSpPr bwMode="auto">
          <a:xfrm>
            <a:off x="3886200" y="3657600"/>
            <a:ext cx="381000" cy="533400"/>
            <a:chOff x="2448" y="2400"/>
            <a:chExt cx="240" cy="336"/>
          </a:xfrm>
        </p:grpSpPr>
        <p:sp>
          <p:nvSpPr>
            <p:cNvPr id="149628" name="Line 88"/>
            <p:cNvSpPr>
              <a:spLocks noChangeShapeType="1"/>
            </p:cNvSpPr>
            <p:nvPr/>
          </p:nvSpPr>
          <p:spPr bwMode="auto">
            <a:xfrm>
              <a:off x="2448" y="2400"/>
              <a:ext cx="192" cy="288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29" name="Line 89"/>
            <p:cNvSpPr>
              <a:spLocks noChangeShapeType="1"/>
            </p:cNvSpPr>
            <p:nvPr/>
          </p:nvSpPr>
          <p:spPr bwMode="auto">
            <a:xfrm flipV="1">
              <a:off x="2592" y="2640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90"/>
          <p:cNvGrpSpPr>
            <a:grpSpLocks/>
          </p:cNvGrpSpPr>
          <p:nvPr/>
        </p:nvGrpSpPr>
        <p:grpSpPr bwMode="auto">
          <a:xfrm>
            <a:off x="2209800" y="4724400"/>
            <a:ext cx="228600" cy="457200"/>
            <a:chOff x="1392" y="3072"/>
            <a:chExt cx="144" cy="288"/>
          </a:xfrm>
        </p:grpSpPr>
        <p:sp>
          <p:nvSpPr>
            <p:cNvPr id="149626" name="Line 91"/>
            <p:cNvSpPr>
              <a:spLocks noChangeShapeType="1"/>
            </p:cNvSpPr>
            <p:nvPr/>
          </p:nvSpPr>
          <p:spPr bwMode="auto">
            <a:xfrm>
              <a:off x="1392" y="3072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27" name="Line 92"/>
            <p:cNvSpPr>
              <a:spLocks noChangeShapeType="1"/>
            </p:cNvSpPr>
            <p:nvPr/>
          </p:nvSpPr>
          <p:spPr bwMode="auto">
            <a:xfrm flipV="1">
              <a:off x="1440" y="3264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93"/>
          <p:cNvGrpSpPr>
            <a:grpSpLocks/>
          </p:cNvGrpSpPr>
          <p:nvPr/>
        </p:nvGrpSpPr>
        <p:grpSpPr bwMode="auto">
          <a:xfrm>
            <a:off x="3429000" y="4724400"/>
            <a:ext cx="228600" cy="457200"/>
            <a:chOff x="2160" y="3072"/>
            <a:chExt cx="144" cy="288"/>
          </a:xfrm>
        </p:grpSpPr>
        <p:sp>
          <p:nvSpPr>
            <p:cNvPr id="149624" name="Line 94"/>
            <p:cNvSpPr>
              <a:spLocks noChangeShapeType="1"/>
            </p:cNvSpPr>
            <p:nvPr/>
          </p:nvSpPr>
          <p:spPr bwMode="auto">
            <a:xfrm>
              <a:off x="2160" y="3072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25" name="Line 95"/>
            <p:cNvSpPr>
              <a:spLocks noChangeShapeType="1"/>
            </p:cNvSpPr>
            <p:nvPr/>
          </p:nvSpPr>
          <p:spPr bwMode="auto">
            <a:xfrm flipV="1">
              <a:off x="2208" y="3264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" name="Group 96"/>
          <p:cNvGrpSpPr>
            <a:grpSpLocks/>
          </p:cNvGrpSpPr>
          <p:nvPr/>
        </p:nvGrpSpPr>
        <p:grpSpPr bwMode="auto">
          <a:xfrm>
            <a:off x="5410200" y="4724400"/>
            <a:ext cx="228600" cy="457200"/>
            <a:chOff x="3408" y="3072"/>
            <a:chExt cx="144" cy="288"/>
          </a:xfrm>
        </p:grpSpPr>
        <p:sp>
          <p:nvSpPr>
            <p:cNvPr id="149622" name="Line 97"/>
            <p:cNvSpPr>
              <a:spLocks noChangeShapeType="1"/>
            </p:cNvSpPr>
            <p:nvPr/>
          </p:nvSpPr>
          <p:spPr bwMode="auto">
            <a:xfrm>
              <a:off x="3408" y="3072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23" name="Line 98"/>
            <p:cNvSpPr>
              <a:spLocks noChangeShapeType="1"/>
            </p:cNvSpPr>
            <p:nvPr/>
          </p:nvSpPr>
          <p:spPr bwMode="auto">
            <a:xfrm flipV="1">
              <a:off x="3456" y="3264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99"/>
          <p:cNvGrpSpPr>
            <a:grpSpLocks/>
          </p:cNvGrpSpPr>
          <p:nvPr/>
        </p:nvGrpSpPr>
        <p:grpSpPr bwMode="auto">
          <a:xfrm>
            <a:off x="6705600" y="4724400"/>
            <a:ext cx="228600" cy="457200"/>
            <a:chOff x="4224" y="3072"/>
            <a:chExt cx="144" cy="288"/>
          </a:xfrm>
        </p:grpSpPr>
        <p:sp>
          <p:nvSpPr>
            <p:cNvPr id="149620" name="Line 100"/>
            <p:cNvSpPr>
              <a:spLocks noChangeShapeType="1"/>
            </p:cNvSpPr>
            <p:nvPr/>
          </p:nvSpPr>
          <p:spPr bwMode="auto">
            <a:xfrm>
              <a:off x="4224" y="3072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21" name="Line 101"/>
            <p:cNvSpPr>
              <a:spLocks noChangeShapeType="1"/>
            </p:cNvSpPr>
            <p:nvPr/>
          </p:nvSpPr>
          <p:spPr bwMode="auto">
            <a:xfrm flipV="1">
              <a:off x="4272" y="3264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102"/>
          <p:cNvGrpSpPr>
            <a:grpSpLocks/>
          </p:cNvGrpSpPr>
          <p:nvPr/>
        </p:nvGrpSpPr>
        <p:grpSpPr bwMode="auto">
          <a:xfrm>
            <a:off x="7696200" y="3733800"/>
            <a:ext cx="228600" cy="457200"/>
            <a:chOff x="4848" y="2448"/>
            <a:chExt cx="144" cy="288"/>
          </a:xfrm>
        </p:grpSpPr>
        <p:sp>
          <p:nvSpPr>
            <p:cNvPr id="149618" name="Line 103"/>
            <p:cNvSpPr>
              <a:spLocks noChangeShapeType="1"/>
            </p:cNvSpPr>
            <p:nvPr/>
          </p:nvSpPr>
          <p:spPr bwMode="auto">
            <a:xfrm>
              <a:off x="4848" y="2448"/>
              <a:ext cx="96" cy="240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619" name="Line 104"/>
            <p:cNvSpPr>
              <a:spLocks noChangeShapeType="1"/>
            </p:cNvSpPr>
            <p:nvPr/>
          </p:nvSpPr>
          <p:spPr bwMode="auto">
            <a:xfrm flipV="1">
              <a:off x="4896" y="2640"/>
              <a:ext cx="96" cy="96"/>
            </a:xfrm>
            <a:prstGeom prst="lin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105"/>
          <p:cNvGrpSpPr>
            <a:grpSpLocks/>
          </p:cNvGrpSpPr>
          <p:nvPr/>
        </p:nvGrpSpPr>
        <p:grpSpPr bwMode="auto">
          <a:xfrm>
            <a:off x="1066800" y="1371600"/>
            <a:ext cx="3962400" cy="4826000"/>
            <a:chOff x="672" y="960"/>
            <a:chExt cx="2496" cy="3040"/>
          </a:xfrm>
        </p:grpSpPr>
        <p:sp>
          <p:nvSpPr>
            <p:cNvPr id="149616" name="Oval 106"/>
            <p:cNvSpPr>
              <a:spLocks noChangeArrowheads="1"/>
            </p:cNvSpPr>
            <p:nvPr/>
          </p:nvSpPr>
          <p:spPr bwMode="auto">
            <a:xfrm>
              <a:off x="2784" y="960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49617" name="Text Box 107"/>
            <p:cNvSpPr txBox="1">
              <a:spLocks noChangeArrowheads="1"/>
            </p:cNvSpPr>
            <p:nvPr/>
          </p:nvSpPr>
          <p:spPr bwMode="auto">
            <a:xfrm>
              <a:off x="672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ja-JP">
                  <a:solidFill>
                    <a:schemeClr val="bg1"/>
                  </a:solidFill>
                </a:rPr>
                <a:t>43</a:t>
              </a:r>
            </a:p>
          </p:txBody>
        </p:sp>
      </p:grpSp>
      <p:grpSp>
        <p:nvGrpSpPr>
          <p:cNvPr id="15" name="Group 108"/>
          <p:cNvGrpSpPr>
            <a:grpSpLocks/>
          </p:cNvGrpSpPr>
          <p:nvPr/>
        </p:nvGrpSpPr>
        <p:grpSpPr bwMode="auto">
          <a:xfrm>
            <a:off x="1676400" y="2133600"/>
            <a:ext cx="1219200" cy="4064000"/>
            <a:chOff x="1056" y="1440"/>
            <a:chExt cx="768" cy="2560"/>
          </a:xfrm>
        </p:grpSpPr>
        <p:sp>
          <p:nvSpPr>
            <p:cNvPr id="149614" name="Oval 109"/>
            <p:cNvSpPr>
              <a:spLocks noChangeArrowheads="1"/>
            </p:cNvSpPr>
            <p:nvPr/>
          </p:nvSpPr>
          <p:spPr bwMode="auto">
            <a:xfrm>
              <a:off x="1440" y="1440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49615" name="Text Box 110"/>
            <p:cNvSpPr txBox="1">
              <a:spLocks noChangeArrowheads="1"/>
            </p:cNvSpPr>
            <p:nvPr/>
          </p:nvSpPr>
          <p:spPr bwMode="auto">
            <a:xfrm>
              <a:off x="1056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ja-JP">
                  <a:solidFill>
                    <a:schemeClr val="bg1"/>
                  </a:solidFill>
                </a:rPr>
                <a:t>31</a:t>
              </a:r>
            </a:p>
          </p:txBody>
        </p:sp>
      </p:grpSp>
      <p:grpSp>
        <p:nvGrpSpPr>
          <p:cNvPr id="16" name="Group 111"/>
          <p:cNvGrpSpPr>
            <a:grpSpLocks/>
          </p:cNvGrpSpPr>
          <p:nvPr/>
        </p:nvGrpSpPr>
        <p:grpSpPr bwMode="auto">
          <a:xfrm>
            <a:off x="1219200" y="3048000"/>
            <a:ext cx="1676400" cy="3149600"/>
            <a:chOff x="768" y="2016"/>
            <a:chExt cx="1056" cy="1984"/>
          </a:xfrm>
        </p:grpSpPr>
        <p:sp>
          <p:nvSpPr>
            <p:cNvPr id="149612" name="Oval 112"/>
            <p:cNvSpPr>
              <a:spLocks noChangeArrowheads="1"/>
            </p:cNvSpPr>
            <p:nvPr/>
          </p:nvSpPr>
          <p:spPr bwMode="auto">
            <a:xfrm>
              <a:off x="768" y="2016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49613" name="Text Box 113"/>
            <p:cNvSpPr txBox="1">
              <a:spLocks noChangeArrowheads="1"/>
            </p:cNvSpPr>
            <p:nvPr/>
          </p:nvSpPr>
          <p:spPr bwMode="auto">
            <a:xfrm>
              <a:off x="1440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ja-JP">
                  <a:solidFill>
                    <a:schemeClr val="bg1"/>
                  </a:solidFill>
                </a:rPr>
                <a:t>20</a:t>
              </a:r>
            </a:p>
          </p:txBody>
        </p:sp>
      </p:grpSp>
      <p:grpSp>
        <p:nvGrpSpPr>
          <p:cNvPr id="17" name="Group 114"/>
          <p:cNvGrpSpPr>
            <a:grpSpLocks/>
          </p:cNvGrpSpPr>
          <p:nvPr/>
        </p:nvGrpSpPr>
        <p:grpSpPr bwMode="auto">
          <a:xfrm>
            <a:off x="1752600" y="4114800"/>
            <a:ext cx="1752600" cy="2082800"/>
            <a:chOff x="1104" y="2688"/>
            <a:chExt cx="1104" cy="1312"/>
          </a:xfrm>
        </p:grpSpPr>
        <p:sp>
          <p:nvSpPr>
            <p:cNvPr id="149610" name="Oval 115"/>
            <p:cNvSpPr>
              <a:spLocks noChangeArrowheads="1"/>
            </p:cNvSpPr>
            <p:nvPr/>
          </p:nvSpPr>
          <p:spPr bwMode="auto">
            <a:xfrm>
              <a:off x="1104" y="2688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49611" name="Text Box 116"/>
            <p:cNvSpPr txBox="1">
              <a:spLocks noChangeArrowheads="1"/>
            </p:cNvSpPr>
            <p:nvPr/>
          </p:nvSpPr>
          <p:spPr bwMode="auto">
            <a:xfrm>
              <a:off x="1824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ja-JP">
                  <a:solidFill>
                    <a:schemeClr val="bg1"/>
                  </a:solidFill>
                </a:rPr>
                <a:t>28</a:t>
              </a:r>
            </a:p>
          </p:txBody>
        </p:sp>
      </p:grpSp>
      <p:grpSp>
        <p:nvGrpSpPr>
          <p:cNvPr id="18" name="Group 117"/>
          <p:cNvGrpSpPr>
            <a:grpSpLocks/>
          </p:cNvGrpSpPr>
          <p:nvPr/>
        </p:nvGrpSpPr>
        <p:grpSpPr bwMode="auto">
          <a:xfrm>
            <a:off x="3352800" y="3124200"/>
            <a:ext cx="762000" cy="3073400"/>
            <a:chOff x="2112" y="2064"/>
            <a:chExt cx="480" cy="1936"/>
          </a:xfrm>
        </p:grpSpPr>
        <p:sp>
          <p:nvSpPr>
            <p:cNvPr id="149608" name="Oval 118"/>
            <p:cNvSpPr>
              <a:spLocks noChangeArrowheads="1"/>
            </p:cNvSpPr>
            <p:nvPr/>
          </p:nvSpPr>
          <p:spPr bwMode="auto">
            <a:xfrm>
              <a:off x="2112" y="2064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49609" name="Text Box 119"/>
            <p:cNvSpPr txBox="1">
              <a:spLocks noChangeArrowheads="1"/>
            </p:cNvSpPr>
            <p:nvPr/>
          </p:nvSpPr>
          <p:spPr bwMode="auto">
            <a:xfrm>
              <a:off x="2208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ja-JP">
                  <a:solidFill>
                    <a:schemeClr val="bg1"/>
                  </a:solidFill>
                </a:rPr>
                <a:t>40</a:t>
              </a:r>
            </a:p>
          </p:txBody>
        </p:sp>
      </p:grpSp>
      <p:grpSp>
        <p:nvGrpSpPr>
          <p:cNvPr id="19" name="Group 120"/>
          <p:cNvGrpSpPr>
            <a:grpSpLocks/>
          </p:cNvGrpSpPr>
          <p:nvPr/>
        </p:nvGrpSpPr>
        <p:grpSpPr bwMode="auto">
          <a:xfrm>
            <a:off x="2971800" y="4114800"/>
            <a:ext cx="1752600" cy="2082800"/>
            <a:chOff x="1872" y="2688"/>
            <a:chExt cx="1104" cy="1312"/>
          </a:xfrm>
        </p:grpSpPr>
        <p:sp>
          <p:nvSpPr>
            <p:cNvPr id="149606" name="Oval 121"/>
            <p:cNvSpPr>
              <a:spLocks noChangeArrowheads="1"/>
            </p:cNvSpPr>
            <p:nvPr/>
          </p:nvSpPr>
          <p:spPr bwMode="auto">
            <a:xfrm>
              <a:off x="1872" y="2688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49607" name="Text Box 122"/>
            <p:cNvSpPr txBox="1">
              <a:spLocks noChangeArrowheads="1"/>
            </p:cNvSpPr>
            <p:nvPr/>
          </p:nvSpPr>
          <p:spPr bwMode="auto">
            <a:xfrm>
              <a:off x="2592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ja-JP">
                  <a:solidFill>
                    <a:schemeClr val="bg1"/>
                  </a:solidFill>
                </a:rPr>
                <a:t>33</a:t>
              </a:r>
            </a:p>
          </p:txBody>
        </p:sp>
      </p:grpSp>
      <p:grpSp>
        <p:nvGrpSpPr>
          <p:cNvPr id="20" name="Group 123"/>
          <p:cNvGrpSpPr>
            <a:grpSpLocks/>
          </p:cNvGrpSpPr>
          <p:nvPr/>
        </p:nvGrpSpPr>
        <p:grpSpPr bwMode="auto">
          <a:xfrm>
            <a:off x="4724400" y="2133600"/>
            <a:ext cx="2362200" cy="4064000"/>
            <a:chOff x="2976" y="1440"/>
            <a:chExt cx="1488" cy="2560"/>
          </a:xfrm>
        </p:grpSpPr>
        <p:sp>
          <p:nvSpPr>
            <p:cNvPr id="149604" name="Oval 124"/>
            <p:cNvSpPr>
              <a:spLocks noChangeArrowheads="1"/>
            </p:cNvSpPr>
            <p:nvPr/>
          </p:nvSpPr>
          <p:spPr bwMode="auto">
            <a:xfrm>
              <a:off x="4080" y="1440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49605" name="Text Box 125"/>
            <p:cNvSpPr txBox="1">
              <a:spLocks noChangeArrowheads="1"/>
            </p:cNvSpPr>
            <p:nvPr/>
          </p:nvSpPr>
          <p:spPr bwMode="auto">
            <a:xfrm>
              <a:off x="2976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ja-JP">
                  <a:solidFill>
                    <a:schemeClr val="bg1"/>
                  </a:solidFill>
                </a:rPr>
                <a:t>64</a:t>
              </a:r>
            </a:p>
          </p:txBody>
        </p:sp>
      </p:grpSp>
      <p:grpSp>
        <p:nvGrpSpPr>
          <p:cNvPr id="21" name="Group 126"/>
          <p:cNvGrpSpPr>
            <a:grpSpLocks/>
          </p:cNvGrpSpPr>
          <p:nvPr/>
        </p:nvGrpSpPr>
        <p:grpSpPr bwMode="auto">
          <a:xfrm>
            <a:off x="5334000" y="3124200"/>
            <a:ext cx="914400" cy="3073400"/>
            <a:chOff x="3360" y="2064"/>
            <a:chExt cx="576" cy="1936"/>
          </a:xfrm>
        </p:grpSpPr>
        <p:sp>
          <p:nvSpPr>
            <p:cNvPr id="149602" name="Oval 127"/>
            <p:cNvSpPr>
              <a:spLocks noChangeArrowheads="1"/>
            </p:cNvSpPr>
            <p:nvPr/>
          </p:nvSpPr>
          <p:spPr bwMode="auto">
            <a:xfrm>
              <a:off x="3552" y="2064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49603" name="Text Box 128"/>
            <p:cNvSpPr txBox="1">
              <a:spLocks noChangeArrowheads="1"/>
            </p:cNvSpPr>
            <p:nvPr/>
          </p:nvSpPr>
          <p:spPr bwMode="auto">
            <a:xfrm>
              <a:off x="3360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ja-JP">
                  <a:solidFill>
                    <a:schemeClr val="bg1"/>
                  </a:solidFill>
                </a:rPr>
                <a:t>56</a:t>
              </a:r>
            </a:p>
          </p:txBody>
        </p:sp>
      </p:grpSp>
      <p:grpSp>
        <p:nvGrpSpPr>
          <p:cNvPr id="22" name="Group 129"/>
          <p:cNvGrpSpPr>
            <a:grpSpLocks/>
          </p:cNvGrpSpPr>
          <p:nvPr/>
        </p:nvGrpSpPr>
        <p:grpSpPr bwMode="auto">
          <a:xfrm>
            <a:off x="4953000" y="4114800"/>
            <a:ext cx="1600200" cy="2082800"/>
            <a:chOff x="3120" y="2688"/>
            <a:chExt cx="1008" cy="1312"/>
          </a:xfrm>
        </p:grpSpPr>
        <p:sp>
          <p:nvSpPr>
            <p:cNvPr id="149600" name="Oval 130"/>
            <p:cNvSpPr>
              <a:spLocks noChangeArrowheads="1"/>
            </p:cNvSpPr>
            <p:nvPr/>
          </p:nvSpPr>
          <p:spPr bwMode="auto">
            <a:xfrm>
              <a:off x="3120" y="2688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49601" name="Text Box 131"/>
            <p:cNvSpPr txBox="1">
              <a:spLocks noChangeArrowheads="1"/>
            </p:cNvSpPr>
            <p:nvPr/>
          </p:nvSpPr>
          <p:spPr bwMode="auto">
            <a:xfrm>
              <a:off x="3744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ja-JP">
                  <a:solidFill>
                    <a:schemeClr val="bg1"/>
                  </a:solidFill>
                </a:rPr>
                <a:t>47</a:t>
              </a:r>
            </a:p>
          </p:txBody>
        </p:sp>
      </p:grpSp>
      <p:grpSp>
        <p:nvGrpSpPr>
          <p:cNvPr id="23" name="Group 132"/>
          <p:cNvGrpSpPr>
            <a:grpSpLocks/>
          </p:cNvGrpSpPr>
          <p:nvPr/>
        </p:nvGrpSpPr>
        <p:grpSpPr bwMode="auto">
          <a:xfrm>
            <a:off x="6248400" y="4114800"/>
            <a:ext cx="914400" cy="2082800"/>
            <a:chOff x="3936" y="2688"/>
            <a:chExt cx="576" cy="1312"/>
          </a:xfrm>
        </p:grpSpPr>
        <p:sp>
          <p:nvSpPr>
            <p:cNvPr id="149598" name="Oval 133"/>
            <p:cNvSpPr>
              <a:spLocks noChangeArrowheads="1"/>
            </p:cNvSpPr>
            <p:nvPr/>
          </p:nvSpPr>
          <p:spPr bwMode="auto">
            <a:xfrm>
              <a:off x="3936" y="2688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49599" name="Text Box 134"/>
            <p:cNvSpPr txBox="1">
              <a:spLocks noChangeArrowheads="1"/>
            </p:cNvSpPr>
            <p:nvPr/>
          </p:nvSpPr>
          <p:spPr bwMode="auto">
            <a:xfrm>
              <a:off x="4128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ja-JP">
                  <a:solidFill>
                    <a:schemeClr val="bg1"/>
                  </a:solidFill>
                </a:rPr>
                <a:t>59</a:t>
              </a:r>
            </a:p>
          </p:txBody>
        </p:sp>
      </p:grpSp>
      <p:grpSp>
        <p:nvGrpSpPr>
          <p:cNvPr id="24" name="Group 135"/>
          <p:cNvGrpSpPr>
            <a:grpSpLocks/>
          </p:cNvGrpSpPr>
          <p:nvPr/>
        </p:nvGrpSpPr>
        <p:grpSpPr bwMode="auto">
          <a:xfrm>
            <a:off x="7162800" y="3124200"/>
            <a:ext cx="685800" cy="3073400"/>
            <a:chOff x="4512" y="2064"/>
            <a:chExt cx="432" cy="1936"/>
          </a:xfrm>
        </p:grpSpPr>
        <p:sp>
          <p:nvSpPr>
            <p:cNvPr id="149596" name="Oval 136"/>
            <p:cNvSpPr>
              <a:spLocks noChangeArrowheads="1"/>
            </p:cNvSpPr>
            <p:nvPr/>
          </p:nvSpPr>
          <p:spPr bwMode="auto">
            <a:xfrm>
              <a:off x="4560" y="2064"/>
              <a:ext cx="384" cy="384"/>
            </a:xfrm>
            <a:prstGeom prst="ellipse">
              <a:avLst/>
            </a:prstGeom>
            <a:noFill/>
            <a:ln w="57150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49597" name="Text Box 137"/>
            <p:cNvSpPr txBox="1">
              <a:spLocks noChangeArrowheads="1"/>
            </p:cNvSpPr>
            <p:nvPr/>
          </p:nvSpPr>
          <p:spPr bwMode="auto">
            <a:xfrm>
              <a:off x="4512" y="3696"/>
              <a:ext cx="384" cy="304"/>
            </a:xfrm>
            <a:prstGeom prst="rect">
              <a:avLst/>
            </a:prstGeom>
            <a:solidFill>
              <a:srgbClr val="339966"/>
            </a:solidFill>
            <a:ln w="25400">
              <a:solidFill>
                <a:schemeClr val="bg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altLang="ja-JP">
                  <a:solidFill>
                    <a:schemeClr val="bg1"/>
                  </a:solidFill>
                </a:rPr>
                <a:t>89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6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827" grpId="0" animBg="1"/>
      <p:bldP spid="416828" grpId="0" animBg="1"/>
      <p:bldP spid="416829" grpId="0" animBg="1"/>
      <p:bldP spid="416830" grpId="0" animBg="1"/>
      <p:bldP spid="416831" grpId="0" animBg="1"/>
      <p:bldP spid="416832" grpId="0" animBg="1"/>
      <p:bldP spid="416833" grpId="0" animBg="1"/>
      <p:bldP spid="416834" grpId="0" animBg="1"/>
      <p:bldP spid="416835" grpId="0" animBg="1"/>
      <p:bldP spid="41683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7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5613" y="76200"/>
            <a:ext cx="8226425" cy="9144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dirty="0">
                <a:latin typeface="Helvetica" charset="0"/>
                <a:ea typeface="+mj-ea"/>
                <a:cs typeface="+mj-cs"/>
              </a:rPr>
              <a:t>Deleting a node in BST</a:t>
            </a:r>
          </a:p>
        </p:txBody>
      </p:sp>
      <p:sp>
        <p:nvSpPr>
          <p:cNvPr id="84070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8915400" cy="472440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ja-JP" dirty="0">
                <a:latin typeface="Helvetica" charset="0"/>
                <a:ea typeface="+mn-ea"/>
                <a:cs typeface="Times New Roman" charset="0"/>
              </a:rPr>
              <a:t>As is common with many data structures, the hardest operation is deletion.</a:t>
            </a:r>
          </a:p>
          <a:p>
            <a:pPr eaLnBrk="1" fontAlgn="auto" hangingPunct="1"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ja-JP" dirty="0">
                <a:latin typeface="Helvetica" charset="0"/>
                <a:ea typeface="+mn-ea"/>
                <a:cs typeface="Times New Roman" charset="0"/>
              </a:rPr>
              <a:t>Once we have found the node to be deleted, we need to consider several possibilities.</a:t>
            </a:r>
          </a:p>
          <a:p>
            <a:pPr lvl="1" eaLnBrk="1" fontAlgn="auto" hangingPunct="1"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ja-JP" sz="2400" dirty="0">
                <a:latin typeface="Helvetica" charset="0"/>
                <a:ea typeface="+mn-ea"/>
                <a:cs typeface="Times New Roman" charset="0"/>
              </a:rPr>
              <a:t>If the </a:t>
            </a:r>
            <a:r>
              <a:rPr lang="en-US" altLang="ja-JP" sz="2400" dirty="0">
                <a:solidFill>
                  <a:srgbClr val="FF0000"/>
                </a:solidFill>
                <a:latin typeface="Helvetica" charset="0"/>
                <a:ea typeface="+mn-ea"/>
                <a:cs typeface="Times New Roman" charset="0"/>
              </a:rPr>
              <a:t>node is a </a:t>
            </a:r>
            <a:r>
              <a:rPr lang="en-US" altLang="ja-JP" sz="2400" i="1" dirty="0">
                <a:solidFill>
                  <a:srgbClr val="FF0000"/>
                </a:solidFill>
                <a:latin typeface="Helvetica" charset="0"/>
                <a:ea typeface="+mn-ea"/>
                <a:cs typeface="Times New Roman" charset="0"/>
              </a:rPr>
              <a:t>leaf</a:t>
            </a:r>
            <a:r>
              <a:rPr lang="en-US" altLang="ja-JP" sz="2400" dirty="0">
                <a:latin typeface="Helvetica" charset="0"/>
                <a:ea typeface="+mn-ea"/>
                <a:cs typeface="Times New Roman" charset="0"/>
              </a:rPr>
              <a:t>, it can be deleted immediately.</a:t>
            </a:r>
          </a:p>
          <a:p>
            <a:pPr lvl="1" eaLnBrk="1" fontAlgn="auto" hangingPunct="1"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ja-JP" sz="2400" dirty="0">
                <a:latin typeface="Helvetica" charset="0"/>
                <a:ea typeface="+mn-ea"/>
                <a:cs typeface="Times New Roman" charset="0"/>
              </a:rPr>
              <a:t>If the </a:t>
            </a:r>
            <a:r>
              <a:rPr lang="en-US" altLang="ja-JP" sz="2400" dirty="0">
                <a:solidFill>
                  <a:srgbClr val="FF0000"/>
                </a:solidFill>
                <a:latin typeface="Helvetica" charset="0"/>
                <a:ea typeface="+mn-ea"/>
                <a:cs typeface="Times New Roman" charset="0"/>
              </a:rPr>
              <a:t>node has one child</a:t>
            </a:r>
            <a:r>
              <a:rPr lang="en-US" altLang="ja-JP" sz="2400" dirty="0">
                <a:latin typeface="Helvetica" charset="0"/>
                <a:ea typeface="+mn-ea"/>
                <a:cs typeface="Times New Roman" charset="0"/>
              </a:rPr>
              <a:t>, the node can be deleted after its parent adjusts a pointer to bypass the node and connect to </a:t>
            </a:r>
            <a:r>
              <a:rPr lang="en-US" altLang="ja-JP" sz="2400" dirty="0" err="1">
                <a:latin typeface="Helvetica" charset="0"/>
                <a:ea typeface="+mn-ea"/>
                <a:cs typeface="Times New Roman" charset="0"/>
              </a:rPr>
              <a:t>inorder</a:t>
            </a:r>
            <a:r>
              <a:rPr lang="en-US" altLang="ja-JP" sz="2400" dirty="0">
                <a:latin typeface="Helvetica" charset="0"/>
                <a:ea typeface="+mn-ea"/>
                <a:cs typeface="Times New Roman" charset="0"/>
              </a:rPr>
              <a:t> successor.</a:t>
            </a:r>
          </a:p>
          <a:p>
            <a:pPr lvl="1" eaLnBrk="1" fontAlgn="auto" hangingPunct="1">
              <a:spcAft>
                <a:spcPts val="0"/>
              </a:spcAft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altLang="ja-JP" sz="2400" dirty="0">
                <a:latin typeface="Helvetica" charset="0"/>
                <a:ea typeface="+mn-ea"/>
                <a:cs typeface="Times New Roman" charset="0"/>
              </a:rPr>
              <a:t>The complicated case is when the node to be deleted </a:t>
            </a:r>
            <a:r>
              <a:rPr lang="en-US" altLang="ja-JP" sz="2400" dirty="0">
                <a:solidFill>
                  <a:srgbClr val="FF0000"/>
                </a:solidFill>
                <a:latin typeface="Helvetica" charset="0"/>
                <a:ea typeface="+mn-ea"/>
                <a:cs typeface="Times New Roman" charset="0"/>
              </a:rPr>
              <a:t>has both left and right </a:t>
            </a:r>
            <a:r>
              <a:rPr lang="en-US" altLang="ja-JP" sz="2400" dirty="0" err="1">
                <a:solidFill>
                  <a:srgbClr val="FF0000"/>
                </a:solidFill>
                <a:latin typeface="Helvetica" charset="0"/>
                <a:ea typeface="+mn-ea"/>
                <a:cs typeface="Times New Roman" charset="0"/>
              </a:rPr>
              <a:t>subtrees</a:t>
            </a:r>
            <a:r>
              <a:rPr lang="en-US" altLang="ja-JP" sz="2400" dirty="0">
                <a:latin typeface="Helvetica" charset="0"/>
                <a:ea typeface="+mn-ea"/>
                <a:cs typeface="Times New Roman" charset="0"/>
              </a:rPr>
              <a:t>. The strategy is to replace the data of this node with the </a:t>
            </a:r>
            <a:r>
              <a:rPr lang="en-US" altLang="ja-JP" sz="2400" dirty="0">
                <a:highlight>
                  <a:srgbClr val="FFFF00"/>
                </a:highlight>
                <a:latin typeface="Helvetica" charset="0"/>
                <a:ea typeface="+mn-ea"/>
                <a:cs typeface="Times New Roman" charset="0"/>
              </a:rPr>
              <a:t>smallest data of the right </a:t>
            </a:r>
            <a:r>
              <a:rPr lang="en-US" altLang="ja-JP" sz="2400" dirty="0" err="1">
                <a:highlight>
                  <a:srgbClr val="FFFF00"/>
                </a:highlight>
                <a:latin typeface="Helvetica" charset="0"/>
                <a:ea typeface="+mn-ea"/>
                <a:cs typeface="Times New Roman" charset="0"/>
              </a:rPr>
              <a:t>subtree</a:t>
            </a:r>
            <a:r>
              <a:rPr lang="en-US" altLang="ja-JP" sz="2400" dirty="0">
                <a:highlight>
                  <a:srgbClr val="FFFF00"/>
                </a:highlight>
                <a:latin typeface="Helvetica" charset="0"/>
                <a:ea typeface="+mn-ea"/>
                <a:cs typeface="Times New Roman" charset="0"/>
              </a:rPr>
              <a:t> and recursively delete that node</a:t>
            </a:r>
            <a:r>
              <a:rPr lang="en-US" altLang="ja-JP" dirty="0">
                <a:highlight>
                  <a:srgbClr val="FFFF00"/>
                </a:highlight>
                <a:latin typeface="Helvetica" charset="0"/>
                <a:ea typeface="+mn-ea"/>
                <a:cs typeface="Times New Roman" charset="0"/>
              </a:rPr>
              <a:t>.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日付プレースホルダー 1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4B36115-A76F-4E96-A8E1-6AD38D975884}" type="datetime1">
              <a:rPr lang="en-US" altLang="ja-JP" smtClean="0"/>
              <a:pPr/>
              <a:t>6/2/2024</a:t>
            </a:fld>
            <a:endParaRPr lang="en-US" altLang="ja-JP"/>
          </a:p>
        </p:txBody>
      </p:sp>
      <p:sp>
        <p:nvSpPr>
          <p:cNvPr id="153603" name="フッター プレースホルダー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r>
              <a:rPr lang="en-US" altLang="ja-JP">
                <a:latin typeface="Times New Roman" pitchFamily="18" charset="0"/>
                <a:ea typeface="MS PGothic" pitchFamily="34" charset="-128"/>
              </a:rPr>
              <a:t>Dr. Kazi A. Kalpoma</a:t>
            </a:r>
            <a:endParaRPr lang="ja-JP" altLang="en-US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53604" name="スライド番号プレースホルダー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6D23DFD-329D-48E9-B51A-A8C1DB8C2C2F}" type="slidenum">
              <a:rPr lang="en-US" altLang="ja-JP"/>
              <a:pPr/>
              <a:t>72</a:t>
            </a:fld>
            <a:endParaRPr lang="en-US" altLang="ja-JP"/>
          </a:p>
        </p:txBody>
      </p:sp>
      <p:sp>
        <p:nvSpPr>
          <p:cNvPr id="153605" name="Text Box 3"/>
          <p:cNvSpPr txBox="1">
            <a:spLocks noChangeArrowheads="1"/>
          </p:cNvSpPr>
          <p:nvPr/>
        </p:nvSpPr>
        <p:spPr bwMode="auto">
          <a:xfrm>
            <a:off x="2133600" y="19050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31</a:t>
            </a:r>
          </a:p>
        </p:txBody>
      </p:sp>
      <p:sp>
        <p:nvSpPr>
          <p:cNvPr id="153606" name="Text Box 4"/>
          <p:cNvSpPr txBox="1">
            <a:spLocks noChangeArrowheads="1"/>
          </p:cNvSpPr>
          <p:nvPr/>
        </p:nvSpPr>
        <p:spPr bwMode="auto">
          <a:xfrm>
            <a:off x="4267200" y="11430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43</a:t>
            </a:r>
          </a:p>
        </p:txBody>
      </p:sp>
      <p:sp>
        <p:nvSpPr>
          <p:cNvPr id="153607" name="Text Box 5"/>
          <p:cNvSpPr txBox="1">
            <a:spLocks noChangeArrowheads="1"/>
          </p:cNvSpPr>
          <p:nvPr/>
        </p:nvSpPr>
        <p:spPr bwMode="auto">
          <a:xfrm>
            <a:off x="6324600" y="19050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64</a:t>
            </a:r>
          </a:p>
        </p:txBody>
      </p:sp>
      <p:sp>
        <p:nvSpPr>
          <p:cNvPr id="153608" name="Oval 6"/>
          <p:cNvSpPr>
            <a:spLocks noChangeArrowheads="1"/>
          </p:cNvSpPr>
          <p:nvPr/>
        </p:nvSpPr>
        <p:spPr bwMode="auto">
          <a:xfrm>
            <a:off x="4267200" y="1066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53609" name="Line 7"/>
          <p:cNvSpPr>
            <a:spLocks noChangeShapeType="1"/>
          </p:cNvSpPr>
          <p:nvPr/>
        </p:nvSpPr>
        <p:spPr bwMode="auto">
          <a:xfrm flipH="1">
            <a:off x="2667000" y="1600200"/>
            <a:ext cx="1676400" cy="3048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10" name="Line 8"/>
          <p:cNvSpPr>
            <a:spLocks noChangeShapeType="1"/>
          </p:cNvSpPr>
          <p:nvPr/>
        </p:nvSpPr>
        <p:spPr bwMode="auto">
          <a:xfrm>
            <a:off x="4800600" y="1600200"/>
            <a:ext cx="15240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11" name="Oval 9"/>
          <p:cNvSpPr>
            <a:spLocks noChangeArrowheads="1"/>
          </p:cNvSpPr>
          <p:nvPr/>
        </p:nvSpPr>
        <p:spPr bwMode="auto">
          <a:xfrm>
            <a:off x="2133600" y="1828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53612" name="Line 10"/>
          <p:cNvSpPr>
            <a:spLocks noChangeShapeType="1"/>
          </p:cNvSpPr>
          <p:nvPr/>
        </p:nvSpPr>
        <p:spPr bwMode="auto">
          <a:xfrm flipH="1">
            <a:off x="1524000" y="2362200"/>
            <a:ext cx="6858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13" name="Line 11"/>
          <p:cNvSpPr>
            <a:spLocks noChangeShapeType="1"/>
          </p:cNvSpPr>
          <p:nvPr/>
        </p:nvSpPr>
        <p:spPr bwMode="auto">
          <a:xfrm>
            <a:off x="2667000" y="2362200"/>
            <a:ext cx="609600" cy="533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14" name="Oval 12"/>
          <p:cNvSpPr>
            <a:spLocks noChangeArrowheads="1"/>
          </p:cNvSpPr>
          <p:nvPr/>
        </p:nvSpPr>
        <p:spPr bwMode="auto">
          <a:xfrm>
            <a:off x="6324600" y="1828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53615" name="Line 13"/>
          <p:cNvSpPr>
            <a:spLocks noChangeShapeType="1"/>
          </p:cNvSpPr>
          <p:nvPr/>
        </p:nvSpPr>
        <p:spPr bwMode="auto">
          <a:xfrm flipH="1">
            <a:off x="5943600" y="23622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16" name="Line 14"/>
          <p:cNvSpPr>
            <a:spLocks noChangeShapeType="1"/>
          </p:cNvSpPr>
          <p:nvPr/>
        </p:nvSpPr>
        <p:spPr bwMode="auto">
          <a:xfrm>
            <a:off x="6858000" y="23622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17" name="Text Box 15"/>
          <p:cNvSpPr txBox="1">
            <a:spLocks noChangeArrowheads="1"/>
          </p:cNvSpPr>
          <p:nvPr/>
        </p:nvSpPr>
        <p:spPr bwMode="auto">
          <a:xfrm>
            <a:off x="1066800" y="28194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20</a:t>
            </a:r>
          </a:p>
        </p:txBody>
      </p:sp>
      <p:sp>
        <p:nvSpPr>
          <p:cNvPr id="153618" name="Oval 16"/>
          <p:cNvSpPr>
            <a:spLocks noChangeArrowheads="1"/>
          </p:cNvSpPr>
          <p:nvPr/>
        </p:nvSpPr>
        <p:spPr bwMode="auto">
          <a:xfrm>
            <a:off x="1066800" y="27432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53619" name="Line 17"/>
          <p:cNvSpPr>
            <a:spLocks noChangeShapeType="1"/>
          </p:cNvSpPr>
          <p:nvPr/>
        </p:nvSpPr>
        <p:spPr bwMode="auto">
          <a:xfrm flipH="1">
            <a:off x="762000" y="32766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20" name="Line 18"/>
          <p:cNvSpPr>
            <a:spLocks noChangeShapeType="1"/>
          </p:cNvSpPr>
          <p:nvPr/>
        </p:nvSpPr>
        <p:spPr bwMode="auto">
          <a:xfrm>
            <a:off x="1524000" y="33528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21" name="Text Box 19"/>
          <p:cNvSpPr txBox="1">
            <a:spLocks noChangeArrowheads="1"/>
          </p:cNvSpPr>
          <p:nvPr/>
        </p:nvSpPr>
        <p:spPr bwMode="auto">
          <a:xfrm>
            <a:off x="3200400" y="28956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40</a:t>
            </a:r>
          </a:p>
        </p:txBody>
      </p:sp>
      <p:sp>
        <p:nvSpPr>
          <p:cNvPr id="153622" name="Oval 20"/>
          <p:cNvSpPr>
            <a:spLocks noChangeArrowheads="1"/>
          </p:cNvSpPr>
          <p:nvPr/>
        </p:nvSpPr>
        <p:spPr bwMode="auto">
          <a:xfrm>
            <a:off x="3200400" y="2819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53623" name="Line 21"/>
          <p:cNvSpPr>
            <a:spLocks noChangeShapeType="1"/>
          </p:cNvSpPr>
          <p:nvPr/>
        </p:nvSpPr>
        <p:spPr bwMode="auto">
          <a:xfrm flipH="1">
            <a:off x="3048000" y="3352800"/>
            <a:ext cx="2286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24" name="Line 22"/>
          <p:cNvSpPr>
            <a:spLocks noChangeShapeType="1"/>
          </p:cNvSpPr>
          <p:nvPr/>
        </p:nvSpPr>
        <p:spPr bwMode="auto">
          <a:xfrm>
            <a:off x="3733800" y="33528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25" name="Text Box 23"/>
          <p:cNvSpPr txBox="1">
            <a:spLocks noChangeArrowheads="1"/>
          </p:cNvSpPr>
          <p:nvPr/>
        </p:nvSpPr>
        <p:spPr bwMode="auto">
          <a:xfrm>
            <a:off x="5486400" y="28956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56</a:t>
            </a:r>
          </a:p>
        </p:txBody>
      </p:sp>
      <p:sp>
        <p:nvSpPr>
          <p:cNvPr id="153626" name="Oval 24"/>
          <p:cNvSpPr>
            <a:spLocks noChangeArrowheads="1"/>
          </p:cNvSpPr>
          <p:nvPr/>
        </p:nvSpPr>
        <p:spPr bwMode="auto">
          <a:xfrm>
            <a:off x="5486400" y="2819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53627" name="Line 25"/>
          <p:cNvSpPr>
            <a:spLocks noChangeShapeType="1"/>
          </p:cNvSpPr>
          <p:nvPr/>
        </p:nvSpPr>
        <p:spPr bwMode="auto">
          <a:xfrm flipH="1">
            <a:off x="5105400" y="33528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28" name="Line 26"/>
          <p:cNvSpPr>
            <a:spLocks noChangeShapeType="1"/>
          </p:cNvSpPr>
          <p:nvPr/>
        </p:nvSpPr>
        <p:spPr bwMode="auto">
          <a:xfrm>
            <a:off x="6019800" y="33528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29" name="Text Box 27"/>
          <p:cNvSpPr txBox="1">
            <a:spLocks noChangeArrowheads="1"/>
          </p:cNvSpPr>
          <p:nvPr/>
        </p:nvSpPr>
        <p:spPr bwMode="auto">
          <a:xfrm>
            <a:off x="1600200" y="38862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28</a:t>
            </a:r>
          </a:p>
        </p:txBody>
      </p:sp>
      <p:sp>
        <p:nvSpPr>
          <p:cNvPr id="153630" name="Oval 28"/>
          <p:cNvSpPr>
            <a:spLocks noChangeArrowheads="1"/>
          </p:cNvSpPr>
          <p:nvPr/>
        </p:nvSpPr>
        <p:spPr bwMode="auto">
          <a:xfrm>
            <a:off x="1600200" y="38100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53631" name="Line 29"/>
          <p:cNvSpPr>
            <a:spLocks noChangeShapeType="1"/>
          </p:cNvSpPr>
          <p:nvPr/>
        </p:nvSpPr>
        <p:spPr bwMode="auto">
          <a:xfrm flipH="1">
            <a:off x="1600200" y="44196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32" name="Line 30"/>
          <p:cNvSpPr>
            <a:spLocks noChangeShapeType="1"/>
          </p:cNvSpPr>
          <p:nvPr/>
        </p:nvSpPr>
        <p:spPr bwMode="auto">
          <a:xfrm>
            <a:off x="2057400" y="44196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33" name="Oval 32"/>
          <p:cNvSpPr>
            <a:spLocks noChangeArrowheads="1"/>
          </p:cNvSpPr>
          <p:nvPr/>
        </p:nvSpPr>
        <p:spPr bwMode="auto">
          <a:xfrm>
            <a:off x="2819400" y="38100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53634" name="Line 33"/>
          <p:cNvSpPr>
            <a:spLocks noChangeShapeType="1"/>
          </p:cNvSpPr>
          <p:nvPr/>
        </p:nvSpPr>
        <p:spPr bwMode="auto">
          <a:xfrm flipH="1">
            <a:off x="2895600" y="44196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35" name="Line 34"/>
          <p:cNvSpPr>
            <a:spLocks noChangeShapeType="1"/>
          </p:cNvSpPr>
          <p:nvPr/>
        </p:nvSpPr>
        <p:spPr bwMode="auto">
          <a:xfrm>
            <a:off x="3276600" y="44196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36" name="Text Box 35"/>
          <p:cNvSpPr txBox="1">
            <a:spLocks noChangeArrowheads="1"/>
          </p:cNvSpPr>
          <p:nvPr/>
        </p:nvSpPr>
        <p:spPr bwMode="auto">
          <a:xfrm>
            <a:off x="4800600" y="38862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47</a:t>
            </a:r>
          </a:p>
        </p:txBody>
      </p:sp>
      <p:sp>
        <p:nvSpPr>
          <p:cNvPr id="153637" name="Oval 36"/>
          <p:cNvSpPr>
            <a:spLocks noChangeArrowheads="1"/>
          </p:cNvSpPr>
          <p:nvPr/>
        </p:nvSpPr>
        <p:spPr bwMode="auto">
          <a:xfrm>
            <a:off x="4800600" y="38100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53638" name="Line 37"/>
          <p:cNvSpPr>
            <a:spLocks noChangeShapeType="1"/>
          </p:cNvSpPr>
          <p:nvPr/>
        </p:nvSpPr>
        <p:spPr bwMode="auto">
          <a:xfrm flipH="1">
            <a:off x="4876800" y="44196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39" name="Line 38"/>
          <p:cNvSpPr>
            <a:spLocks noChangeShapeType="1"/>
          </p:cNvSpPr>
          <p:nvPr/>
        </p:nvSpPr>
        <p:spPr bwMode="auto">
          <a:xfrm>
            <a:off x="5257800" y="44196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40" name="Text Box 39"/>
          <p:cNvSpPr txBox="1">
            <a:spLocks noChangeArrowheads="1"/>
          </p:cNvSpPr>
          <p:nvPr/>
        </p:nvSpPr>
        <p:spPr bwMode="auto">
          <a:xfrm>
            <a:off x="6096000" y="38862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59</a:t>
            </a:r>
          </a:p>
        </p:txBody>
      </p:sp>
      <p:sp>
        <p:nvSpPr>
          <p:cNvPr id="153641" name="Oval 40"/>
          <p:cNvSpPr>
            <a:spLocks noChangeArrowheads="1"/>
          </p:cNvSpPr>
          <p:nvPr/>
        </p:nvSpPr>
        <p:spPr bwMode="auto">
          <a:xfrm>
            <a:off x="6096000" y="38100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53642" name="Line 41"/>
          <p:cNvSpPr>
            <a:spLocks noChangeShapeType="1"/>
          </p:cNvSpPr>
          <p:nvPr/>
        </p:nvSpPr>
        <p:spPr bwMode="auto">
          <a:xfrm flipH="1">
            <a:off x="6172200" y="44196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43" name="Line 42"/>
          <p:cNvSpPr>
            <a:spLocks noChangeShapeType="1"/>
          </p:cNvSpPr>
          <p:nvPr/>
        </p:nvSpPr>
        <p:spPr bwMode="auto">
          <a:xfrm>
            <a:off x="6553200" y="44196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44" name="Text Box 43"/>
          <p:cNvSpPr txBox="1">
            <a:spLocks noChangeArrowheads="1"/>
          </p:cNvSpPr>
          <p:nvPr/>
        </p:nvSpPr>
        <p:spPr bwMode="auto">
          <a:xfrm>
            <a:off x="7086600" y="28956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89</a:t>
            </a:r>
          </a:p>
        </p:txBody>
      </p:sp>
      <p:sp>
        <p:nvSpPr>
          <p:cNvPr id="153645" name="Oval 44"/>
          <p:cNvSpPr>
            <a:spLocks noChangeArrowheads="1"/>
          </p:cNvSpPr>
          <p:nvPr/>
        </p:nvSpPr>
        <p:spPr bwMode="auto">
          <a:xfrm>
            <a:off x="7086600" y="2819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53646" name="Line 45"/>
          <p:cNvSpPr>
            <a:spLocks noChangeShapeType="1"/>
          </p:cNvSpPr>
          <p:nvPr/>
        </p:nvSpPr>
        <p:spPr bwMode="auto">
          <a:xfrm flipH="1">
            <a:off x="7162800" y="3429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47" name="Line 46"/>
          <p:cNvSpPr>
            <a:spLocks noChangeShapeType="1"/>
          </p:cNvSpPr>
          <p:nvPr/>
        </p:nvSpPr>
        <p:spPr bwMode="auto">
          <a:xfrm>
            <a:off x="7543800" y="34290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48" name="Line 47"/>
          <p:cNvSpPr>
            <a:spLocks noChangeShapeType="1"/>
          </p:cNvSpPr>
          <p:nvPr/>
        </p:nvSpPr>
        <p:spPr bwMode="auto">
          <a:xfrm>
            <a:off x="685800" y="36576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49" name="Line 48"/>
          <p:cNvSpPr>
            <a:spLocks noChangeShapeType="1"/>
          </p:cNvSpPr>
          <p:nvPr/>
        </p:nvSpPr>
        <p:spPr bwMode="auto">
          <a:xfrm>
            <a:off x="1524000" y="47244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0" name="Line 49"/>
          <p:cNvSpPr>
            <a:spLocks noChangeShapeType="1"/>
          </p:cNvSpPr>
          <p:nvPr/>
        </p:nvSpPr>
        <p:spPr bwMode="auto">
          <a:xfrm>
            <a:off x="2819400" y="47244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1" name="Line 50"/>
          <p:cNvSpPr>
            <a:spLocks noChangeShapeType="1"/>
          </p:cNvSpPr>
          <p:nvPr/>
        </p:nvSpPr>
        <p:spPr bwMode="auto">
          <a:xfrm>
            <a:off x="4800600" y="47244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2" name="Line 51"/>
          <p:cNvSpPr>
            <a:spLocks noChangeShapeType="1"/>
          </p:cNvSpPr>
          <p:nvPr/>
        </p:nvSpPr>
        <p:spPr bwMode="auto">
          <a:xfrm>
            <a:off x="6096000" y="47244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3" name="Line 52"/>
          <p:cNvSpPr>
            <a:spLocks noChangeShapeType="1"/>
          </p:cNvSpPr>
          <p:nvPr/>
        </p:nvSpPr>
        <p:spPr bwMode="auto">
          <a:xfrm>
            <a:off x="7086600" y="3733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4" name="Line 53"/>
          <p:cNvSpPr>
            <a:spLocks noChangeShapeType="1"/>
          </p:cNvSpPr>
          <p:nvPr/>
        </p:nvSpPr>
        <p:spPr bwMode="auto">
          <a:xfrm flipV="1">
            <a:off x="3962400" y="3733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5" name="Line 54"/>
          <p:cNvSpPr>
            <a:spLocks noChangeShapeType="1"/>
          </p:cNvSpPr>
          <p:nvPr/>
        </p:nvSpPr>
        <p:spPr bwMode="auto">
          <a:xfrm flipV="1">
            <a:off x="2133600" y="47244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6" name="Line 55"/>
          <p:cNvSpPr>
            <a:spLocks noChangeShapeType="1"/>
          </p:cNvSpPr>
          <p:nvPr/>
        </p:nvSpPr>
        <p:spPr bwMode="auto">
          <a:xfrm flipV="1">
            <a:off x="3352800" y="47244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7" name="Line 56"/>
          <p:cNvSpPr>
            <a:spLocks noChangeShapeType="1"/>
          </p:cNvSpPr>
          <p:nvPr/>
        </p:nvSpPr>
        <p:spPr bwMode="auto">
          <a:xfrm flipV="1">
            <a:off x="5334000" y="47244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8" name="Line 57"/>
          <p:cNvSpPr>
            <a:spLocks noChangeShapeType="1"/>
          </p:cNvSpPr>
          <p:nvPr/>
        </p:nvSpPr>
        <p:spPr bwMode="auto">
          <a:xfrm flipV="1">
            <a:off x="6629400" y="47244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9" name="Line 58"/>
          <p:cNvSpPr>
            <a:spLocks noChangeShapeType="1"/>
          </p:cNvSpPr>
          <p:nvPr/>
        </p:nvSpPr>
        <p:spPr bwMode="auto">
          <a:xfrm flipV="1">
            <a:off x="7620000" y="37338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59"/>
          <p:cNvSpPr>
            <a:spLocks noChangeShapeType="1"/>
          </p:cNvSpPr>
          <p:nvPr/>
        </p:nvSpPr>
        <p:spPr bwMode="auto">
          <a:xfrm flipH="1">
            <a:off x="2667000" y="1600200"/>
            <a:ext cx="1676400" cy="3048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60"/>
          <p:cNvSpPr>
            <a:spLocks noChangeShapeType="1"/>
          </p:cNvSpPr>
          <p:nvPr/>
        </p:nvSpPr>
        <p:spPr bwMode="auto">
          <a:xfrm>
            <a:off x="4800600" y="1600200"/>
            <a:ext cx="1524000" cy="3810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61"/>
          <p:cNvSpPr>
            <a:spLocks noChangeShapeType="1"/>
          </p:cNvSpPr>
          <p:nvPr/>
        </p:nvSpPr>
        <p:spPr bwMode="auto">
          <a:xfrm flipH="1">
            <a:off x="1524000" y="2362200"/>
            <a:ext cx="685800" cy="3810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62"/>
          <p:cNvSpPr>
            <a:spLocks noChangeShapeType="1"/>
          </p:cNvSpPr>
          <p:nvPr/>
        </p:nvSpPr>
        <p:spPr bwMode="auto">
          <a:xfrm>
            <a:off x="2667000" y="2362200"/>
            <a:ext cx="609600" cy="5334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63"/>
          <p:cNvSpPr>
            <a:spLocks noChangeShapeType="1"/>
          </p:cNvSpPr>
          <p:nvPr/>
        </p:nvSpPr>
        <p:spPr bwMode="auto">
          <a:xfrm flipH="1">
            <a:off x="5943600" y="2362200"/>
            <a:ext cx="4572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64"/>
          <p:cNvSpPr>
            <a:spLocks noChangeShapeType="1"/>
          </p:cNvSpPr>
          <p:nvPr/>
        </p:nvSpPr>
        <p:spPr bwMode="auto">
          <a:xfrm>
            <a:off x="6858000" y="2362200"/>
            <a:ext cx="3810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Line 65"/>
          <p:cNvSpPr>
            <a:spLocks noChangeShapeType="1"/>
          </p:cNvSpPr>
          <p:nvPr/>
        </p:nvSpPr>
        <p:spPr bwMode="auto">
          <a:xfrm>
            <a:off x="1524000" y="3352800"/>
            <a:ext cx="3048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Line 66"/>
          <p:cNvSpPr>
            <a:spLocks noChangeShapeType="1"/>
          </p:cNvSpPr>
          <p:nvPr/>
        </p:nvSpPr>
        <p:spPr bwMode="auto">
          <a:xfrm flipH="1">
            <a:off x="3048000" y="3352800"/>
            <a:ext cx="2286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Line 67"/>
          <p:cNvSpPr>
            <a:spLocks noChangeShapeType="1"/>
          </p:cNvSpPr>
          <p:nvPr/>
        </p:nvSpPr>
        <p:spPr bwMode="auto">
          <a:xfrm flipH="1">
            <a:off x="5105400" y="3352800"/>
            <a:ext cx="4572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68"/>
          <p:cNvSpPr>
            <a:spLocks noChangeShapeType="1"/>
          </p:cNvSpPr>
          <p:nvPr/>
        </p:nvSpPr>
        <p:spPr bwMode="auto">
          <a:xfrm>
            <a:off x="6019800" y="3352800"/>
            <a:ext cx="3048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685800" y="3276600"/>
            <a:ext cx="457200" cy="533400"/>
            <a:chOff x="528" y="2352"/>
            <a:chExt cx="288" cy="336"/>
          </a:xfrm>
        </p:grpSpPr>
        <p:sp>
          <p:nvSpPr>
            <p:cNvPr id="153717" name="Line 70"/>
            <p:cNvSpPr>
              <a:spLocks noChangeShapeType="1"/>
            </p:cNvSpPr>
            <p:nvPr/>
          </p:nvSpPr>
          <p:spPr bwMode="auto">
            <a:xfrm flipH="1">
              <a:off x="576" y="2352"/>
              <a:ext cx="240" cy="288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18" name="Line 71"/>
            <p:cNvSpPr>
              <a:spLocks noChangeShapeType="1"/>
            </p:cNvSpPr>
            <p:nvPr/>
          </p:nvSpPr>
          <p:spPr bwMode="auto">
            <a:xfrm>
              <a:off x="528" y="2592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72"/>
          <p:cNvGrpSpPr>
            <a:grpSpLocks/>
          </p:cNvGrpSpPr>
          <p:nvPr/>
        </p:nvGrpSpPr>
        <p:grpSpPr bwMode="auto">
          <a:xfrm>
            <a:off x="1524000" y="4419600"/>
            <a:ext cx="228600" cy="457200"/>
            <a:chOff x="1056" y="3072"/>
            <a:chExt cx="144" cy="288"/>
          </a:xfrm>
        </p:grpSpPr>
        <p:sp>
          <p:nvSpPr>
            <p:cNvPr id="153715" name="Line 73"/>
            <p:cNvSpPr>
              <a:spLocks noChangeShapeType="1"/>
            </p:cNvSpPr>
            <p:nvPr/>
          </p:nvSpPr>
          <p:spPr bwMode="auto">
            <a:xfrm flipH="1">
              <a:off x="1104" y="3072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16" name="Line 74"/>
            <p:cNvSpPr>
              <a:spLocks noChangeShapeType="1"/>
            </p:cNvSpPr>
            <p:nvPr/>
          </p:nvSpPr>
          <p:spPr bwMode="auto">
            <a:xfrm>
              <a:off x="1056" y="3264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75"/>
          <p:cNvGrpSpPr>
            <a:grpSpLocks/>
          </p:cNvGrpSpPr>
          <p:nvPr/>
        </p:nvGrpSpPr>
        <p:grpSpPr bwMode="auto">
          <a:xfrm>
            <a:off x="2819400" y="4419600"/>
            <a:ext cx="228600" cy="457200"/>
            <a:chOff x="1872" y="3072"/>
            <a:chExt cx="144" cy="288"/>
          </a:xfrm>
        </p:grpSpPr>
        <p:sp>
          <p:nvSpPr>
            <p:cNvPr id="77" name="Line 76"/>
            <p:cNvSpPr>
              <a:spLocks noChangeShapeType="1"/>
            </p:cNvSpPr>
            <p:nvPr/>
          </p:nvSpPr>
          <p:spPr bwMode="auto">
            <a:xfrm flipH="1">
              <a:off x="1920" y="3072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ja-JP" altLang="en-US">
                <a:solidFill>
                  <a:schemeClr val="bg1">
                    <a:lumMod val="95000"/>
                  </a:schemeClr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8" name="Line 77"/>
            <p:cNvSpPr>
              <a:spLocks noChangeShapeType="1"/>
            </p:cNvSpPr>
            <p:nvPr/>
          </p:nvSpPr>
          <p:spPr bwMode="auto">
            <a:xfrm>
              <a:off x="1872" y="3264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ja-JP" altLang="en-US">
                <a:solidFill>
                  <a:schemeClr val="bg1">
                    <a:lumMod val="95000"/>
                  </a:schemeClr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" name="Group 78"/>
          <p:cNvGrpSpPr>
            <a:grpSpLocks/>
          </p:cNvGrpSpPr>
          <p:nvPr/>
        </p:nvGrpSpPr>
        <p:grpSpPr bwMode="auto">
          <a:xfrm>
            <a:off x="4800600" y="4419600"/>
            <a:ext cx="228600" cy="457200"/>
            <a:chOff x="3120" y="3072"/>
            <a:chExt cx="144" cy="288"/>
          </a:xfrm>
        </p:grpSpPr>
        <p:sp>
          <p:nvSpPr>
            <p:cNvPr id="153711" name="Line 79"/>
            <p:cNvSpPr>
              <a:spLocks noChangeShapeType="1"/>
            </p:cNvSpPr>
            <p:nvPr/>
          </p:nvSpPr>
          <p:spPr bwMode="auto">
            <a:xfrm flipH="1">
              <a:off x="3168" y="3072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12" name="Line 80"/>
            <p:cNvSpPr>
              <a:spLocks noChangeShapeType="1"/>
            </p:cNvSpPr>
            <p:nvPr/>
          </p:nvSpPr>
          <p:spPr bwMode="auto">
            <a:xfrm>
              <a:off x="3120" y="3264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81"/>
          <p:cNvGrpSpPr>
            <a:grpSpLocks/>
          </p:cNvGrpSpPr>
          <p:nvPr/>
        </p:nvGrpSpPr>
        <p:grpSpPr bwMode="auto">
          <a:xfrm>
            <a:off x="6096000" y="4419600"/>
            <a:ext cx="228600" cy="457200"/>
            <a:chOff x="3936" y="3072"/>
            <a:chExt cx="144" cy="288"/>
          </a:xfrm>
        </p:grpSpPr>
        <p:sp>
          <p:nvSpPr>
            <p:cNvPr id="153709" name="Line 82"/>
            <p:cNvSpPr>
              <a:spLocks noChangeShapeType="1"/>
            </p:cNvSpPr>
            <p:nvPr/>
          </p:nvSpPr>
          <p:spPr bwMode="auto">
            <a:xfrm flipH="1">
              <a:off x="3984" y="3072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10" name="Line 83"/>
            <p:cNvSpPr>
              <a:spLocks noChangeShapeType="1"/>
            </p:cNvSpPr>
            <p:nvPr/>
          </p:nvSpPr>
          <p:spPr bwMode="auto">
            <a:xfrm>
              <a:off x="3936" y="3264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84"/>
          <p:cNvGrpSpPr>
            <a:grpSpLocks/>
          </p:cNvGrpSpPr>
          <p:nvPr/>
        </p:nvGrpSpPr>
        <p:grpSpPr bwMode="auto">
          <a:xfrm>
            <a:off x="7086600" y="3429000"/>
            <a:ext cx="228600" cy="457200"/>
            <a:chOff x="4560" y="2448"/>
            <a:chExt cx="144" cy="288"/>
          </a:xfrm>
        </p:grpSpPr>
        <p:sp>
          <p:nvSpPr>
            <p:cNvPr id="153707" name="Line 85"/>
            <p:cNvSpPr>
              <a:spLocks noChangeShapeType="1"/>
            </p:cNvSpPr>
            <p:nvPr/>
          </p:nvSpPr>
          <p:spPr bwMode="auto">
            <a:xfrm flipH="1">
              <a:off x="4608" y="2448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08" name="Line 86"/>
            <p:cNvSpPr>
              <a:spLocks noChangeShapeType="1"/>
            </p:cNvSpPr>
            <p:nvPr/>
          </p:nvSpPr>
          <p:spPr bwMode="auto">
            <a:xfrm>
              <a:off x="4560" y="2640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87"/>
          <p:cNvGrpSpPr>
            <a:grpSpLocks/>
          </p:cNvGrpSpPr>
          <p:nvPr/>
        </p:nvGrpSpPr>
        <p:grpSpPr bwMode="auto">
          <a:xfrm>
            <a:off x="3733800" y="3352800"/>
            <a:ext cx="381000" cy="533400"/>
            <a:chOff x="2448" y="2400"/>
            <a:chExt cx="240" cy="336"/>
          </a:xfrm>
        </p:grpSpPr>
        <p:sp>
          <p:nvSpPr>
            <p:cNvPr id="153705" name="Line 88"/>
            <p:cNvSpPr>
              <a:spLocks noChangeShapeType="1"/>
            </p:cNvSpPr>
            <p:nvPr/>
          </p:nvSpPr>
          <p:spPr bwMode="auto">
            <a:xfrm>
              <a:off x="2448" y="2400"/>
              <a:ext cx="192" cy="288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06" name="Line 89"/>
            <p:cNvSpPr>
              <a:spLocks noChangeShapeType="1"/>
            </p:cNvSpPr>
            <p:nvPr/>
          </p:nvSpPr>
          <p:spPr bwMode="auto">
            <a:xfrm flipV="1">
              <a:off x="2592" y="2640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90"/>
          <p:cNvGrpSpPr>
            <a:grpSpLocks/>
          </p:cNvGrpSpPr>
          <p:nvPr/>
        </p:nvGrpSpPr>
        <p:grpSpPr bwMode="auto">
          <a:xfrm>
            <a:off x="2057400" y="4419600"/>
            <a:ext cx="228600" cy="457200"/>
            <a:chOff x="1392" y="3072"/>
            <a:chExt cx="144" cy="288"/>
          </a:xfrm>
        </p:grpSpPr>
        <p:sp>
          <p:nvSpPr>
            <p:cNvPr id="153703" name="Line 91"/>
            <p:cNvSpPr>
              <a:spLocks noChangeShapeType="1"/>
            </p:cNvSpPr>
            <p:nvPr/>
          </p:nvSpPr>
          <p:spPr bwMode="auto">
            <a:xfrm>
              <a:off x="1392" y="3072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04" name="Line 92"/>
            <p:cNvSpPr>
              <a:spLocks noChangeShapeType="1"/>
            </p:cNvSpPr>
            <p:nvPr/>
          </p:nvSpPr>
          <p:spPr bwMode="auto">
            <a:xfrm flipV="1">
              <a:off x="1440" y="3264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93"/>
          <p:cNvGrpSpPr>
            <a:grpSpLocks/>
          </p:cNvGrpSpPr>
          <p:nvPr/>
        </p:nvGrpSpPr>
        <p:grpSpPr bwMode="auto">
          <a:xfrm>
            <a:off x="3276600" y="4419600"/>
            <a:ext cx="228600" cy="457200"/>
            <a:chOff x="2160" y="3072"/>
            <a:chExt cx="144" cy="288"/>
          </a:xfrm>
        </p:grpSpPr>
        <p:sp>
          <p:nvSpPr>
            <p:cNvPr id="95" name="Line 94"/>
            <p:cNvSpPr>
              <a:spLocks noChangeShapeType="1"/>
            </p:cNvSpPr>
            <p:nvPr/>
          </p:nvSpPr>
          <p:spPr bwMode="auto">
            <a:xfrm>
              <a:off x="2160" y="3072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ja-JP" altLang="en-US">
                <a:solidFill>
                  <a:schemeClr val="bg1">
                    <a:lumMod val="95000"/>
                  </a:schemeClr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6" name="Line 95"/>
            <p:cNvSpPr>
              <a:spLocks noChangeShapeType="1"/>
            </p:cNvSpPr>
            <p:nvPr/>
          </p:nvSpPr>
          <p:spPr bwMode="auto">
            <a:xfrm flipV="1">
              <a:off x="2208" y="3264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ja-JP" altLang="en-US">
                <a:solidFill>
                  <a:schemeClr val="bg1">
                    <a:lumMod val="95000"/>
                  </a:schemeClr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1" name="Group 96"/>
          <p:cNvGrpSpPr>
            <a:grpSpLocks/>
          </p:cNvGrpSpPr>
          <p:nvPr/>
        </p:nvGrpSpPr>
        <p:grpSpPr bwMode="auto">
          <a:xfrm>
            <a:off x="5257800" y="4419600"/>
            <a:ext cx="228600" cy="457200"/>
            <a:chOff x="3408" y="3072"/>
            <a:chExt cx="144" cy="288"/>
          </a:xfrm>
        </p:grpSpPr>
        <p:sp>
          <p:nvSpPr>
            <p:cNvPr id="153699" name="Line 97"/>
            <p:cNvSpPr>
              <a:spLocks noChangeShapeType="1"/>
            </p:cNvSpPr>
            <p:nvPr/>
          </p:nvSpPr>
          <p:spPr bwMode="auto">
            <a:xfrm>
              <a:off x="3408" y="3072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00" name="Line 98"/>
            <p:cNvSpPr>
              <a:spLocks noChangeShapeType="1"/>
            </p:cNvSpPr>
            <p:nvPr/>
          </p:nvSpPr>
          <p:spPr bwMode="auto">
            <a:xfrm flipV="1">
              <a:off x="3456" y="3264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99"/>
          <p:cNvGrpSpPr>
            <a:grpSpLocks/>
          </p:cNvGrpSpPr>
          <p:nvPr/>
        </p:nvGrpSpPr>
        <p:grpSpPr bwMode="auto">
          <a:xfrm>
            <a:off x="6553200" y="4419600"/>
            <a:ext cx="228600" cy="457200"/>
            <a:chOff x="4224" y="3072"/>
            <a:chExt cx="144" cy="288"/>
          </a:xfrm>
        </p:grpSpPr>
        <p:sp>
          <p:nvSpPr>
            <p:cNvPr id="153697" name="Line 100"/>
            <p:cNvSpPr>
              <a:spLocks noChangeShapeType="1"/>
            </p:cNvSpPr>
            <p:nvPr/>
          </p:nvSpPr>
          <p:spPr bwMode="auto">
            <a:xfrm>
              <a:off x="4224" y="3072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98" name="Line 101"/>
            <p:cNvSpPr>
              <a:spLocks noChangeShapeType="1"/>
            </p:cNvSpPr>
            <p:nvPr/>
          </p:nvSpPr>
          <p:spPr bwMode="auto">
            <a:xfrm flipV="1">
              <a:off x="4272" y="3264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102"/>
          <p:cNvGrpSpPr>
            <a:grpSpLocks/>
          </p:cNvGrpSpPr>
          <p:nvPr/>
        </p:nvGrpSpPr>
        <p:grpSpPr bwMode="auto">
          <a:xfrm>
            <a:off x="7543800" y="3429000"/>
            <a:ext cx="228600" cy="457200"/>
            <a:chOff x="4848" y="2448"/>
            <a:chExt cx="144" cy="288"/>
          </a:xfrm>
        </p:grpSpPr>
        <p:sp>
          <p:nvSpPr>
            <p:cNvPr id="153695" name="Line 103"/>
            <p:cNvSpPr>
              <a:spLocks noChangeShapeType="1"/>
            </p:cNvSpPr>
            <p:nvPr/>
          </p:nvSpPr>
          <p:spPr bwMode="auto">
            <a:xfrm>
              <a:off x="4848" y="2448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96" name="Line 104"/>
            <p:cNvSpPr>
              <a:spLocks noChangeShapeType="1"/>
            </p:cNvSpPr>
            <p:nvPr/>
          </p:nvSpPr>
          <p:spPr bwMode="auto">
            <a:xfrm flipV="1">
              <a:off x="4896" y="2640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3682" name="Text Box 19"/>
          <p:cNvSpPr txBox="1">
            <a:spLocks noChangeArrowheads="1"/>
          </p:cNvSpPr>
          <p:nvPr/>
        </p:nvSpPr>
        <p:spPr bwMode="auto">
          <a:xfrm>
            <a:off x="2819400" y="38862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33</a:t>
            </a:r>
          </a:p>
        </p:txBody>
      </p:sp>
      <p:sp>
        <p:nvSpPr>
          <p:cNvPr id="153683" name="テキスト ボックス 106"/>
          <p:cNvSpPr txBox="1">
            <a:spLocks noChangeArrowheads="1"/>
          </p:cNvSpPr>
          <p:nvPr/>
        </p:nvSpPr>
        <p:spPr bwMode="auto">
          <a:xfrm>
            <a:off x="762000" y="685800"/>
            <a:ext cx="26987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ja-JP" sz="2800" b="1" u="sng">
                <a:solidFill>
                  <a:srgbClr val="090409"/>
                </a:solidFill>
              </a:rPr>
              <a:t>Example of BST</a:t>
            </a:r>
            <a:endParaRPr kumimoji="1" lang="ja-JP" altLang="en-US" sz="2800" b="1" u="sng">
              <a:solidFill>
                <a:srgbClr val="090409"/>
              </a:solidFill>
            </a:endParaRPr>
          </a:p>
        </p:txBody>
      </p:sp>
      <p:sp>
        <p:nvSpPr>
          <p:cNvPr id="153684" name="テキスト ボックス 107"/>
          <p:cNvSpPr txBox="1">
            <a:spLocks noChangeArrowheads="1"/>
          </p:cNvSpPr>
          <p:nvPr/>
        </p:nvSpPr>
        <p:spPr bwMode="auto">
          <a:xfrm>
            <a:off x="3376613" y="3962400"/>
            <a:ext cx="6842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ja-JP" sz="2000">
                <a:solidFill>
                  <a:srgbClr val="66186E"/>
                </a:solidFill>
              </a:rPr>
              <a:t>Leaf </a:t>
            </a:r>
            <a:endParaRPr kumimoji="1" lang="ja-JP" altLang="en-US" sz="2000">
              <a:solidFill>
                <a:srgbClr val="66186E"/>
              </a:solidFill>
            </a:endParaRPr>
          </a:p>
        </p:txBody>
      </p:sp>
      <p:sp>
        <p:nvSpPr>
          <p:cNvPr id="153685" name="テキスト ボックス 107"/>
          <p:cNvSpPr txBox="1">
            <a:spLocks noChangeArrowheads="1"/>
          </p:cNvSpPr>
          <p:nvPr/>
        </p:nvSpPr>
        <p:spPr bwMode="auto">
          <a:xfrm>
            <a:off x="990600" y="4114800"/>
            <a:ext cx="6842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ja-JP" sz="2000">
                <a:solidFill>
                  <a:srgbClr val="66186E"/>
                </a:solidFill>
              </a:rPr>
              <a:t>Leaf </a:t>
            </a:r>
            <a:endParaRPr kumimoji="1" lang="ja-JP" altLang="en-US" sz="2000">
              <a:solidFill>
                <a:srgbClr val="66186E"/>
              </a:solidFill>
            </a:endParaRPr>
          </a:p>
        </p:txBody>
      </p:sp>
      <p:sp>
        <p:nvSpPr>
          <p:cNvPr id="153686" name="テキスト ボックス 107"/>
          <p:cNvSpPr txBox="1">
            <a:spLocks noChangeArrowheads="1"/>
          </p:cNvSpPr>
          <p:nvPr/>
        </p:nvSpPr>
        <p:spPr bwMode="auto">
          <a:xfrm>
            <a:off x="4268788" y="4248150"/>
            <a:ext cx="6842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ja-JP" sz="2000">
                <a:solidFill>
                  <a:srgbClr val="66186E"/>
                </a:solidFill>
              </a:rPr>
              <a:t>Leaf </a:t>
            </a:r>
            <a:endParaRPr kumimoji="1" lang="ja-JP" altLang="en-US" sz="2000">
              <a:solidFill>
                <a:srgbClr val="66186E"/>
              </a:solidFill>
            </a:endParaRPr>
          </a:p>
        </p:txBody>
      </p:sp>
      <p:sp>
        <p:nvSpPr>
          <p:cNvPr id="153687" name="テキスト ボックス 107"/>
          <p:cNvSpPr txBox="1">
            <a:spLocks noChangeArrowheads="1"/>
          </p:cNvSpPr>
          <p:nvPr/>
        </p:nvSpPr>
        <p:spPr bwMode="auto">
          <a:xfrm>
            <a:off x="6707188" y="4114800"/>
            <a:ext cx="6842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ja-JP" sz="2000">
                <a:solidFill>
                  <a:srgbClr val="66186E"/>
                </a:solidFill>
              </a:rPr>
              <a:t>Leaf </a:t>
            </a:r>
            <a:endParaRPr kumimoji="1" lang="ja-JP" altLang="en-US" sz="2000">
              <a:solidFill>
                <a:srgbClr val="66186E"/>
              </a:solidFill>
            </a:endParaRPr>
          </a:p>
        </p:txBody>
      </p:sp>
      <p:sp>
        <p:nvSpPr>
          <p:cNvPr id="153688" name="テキスト ボックス 107"/>
          <p:cNvSpPr txBox="1">
            <a:spLocks noChangeArrowheads="1"/>
          </p:cNvSpPr>
          <p:nvPr/>
        </p:nvSpPr>
        <p:spPr bwMode="auto">
          <a:xfrm>
            <a:off x="7696200" y="3124200"/>
            <a:ext cx="6842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ja-JP" sz="2000">
                <a:solidFill>
                  <a:srgbClr val="66186E"/>
                </a:solidFill>
              </a:rPr>
              <a:t>Leaf </a:t>
            </a:r>
            <a:endParaRPr kumimoji="1" lang="ja-JP" altLang="en-US" sz="2000">
              <a:solidFill>
                <a:srgbClr val="66186E"/>
              </a:solidFill>
            </a:endParaRPr>
          </a:p>
        </p:txBody>
      </p:sp>
      <p:sp>
        <p:nvSpPr>
          <p:cNvPr id="153689" name="テキスト ボックス 107"/>
          <p:cNvSpPr txBox="1">
            <a:spLocks noChangeArrowheads="1"/>
          </p:cNvSpPr>
          <p:nvPr/>
        </p:nvSpPr>
        <p:spPr bwMode="auto">
          <a:xfrm>
            <a:off x="3733800" y="2800350"/>
            <a:ext cx="11890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ja-JP" sz="2000">
                <a:solidFill>
                  <a:srgbClr val="0000FF"/>
                </a:solidFill>
              </a:rPr>
              <a:t>One child </a:t>
            </a:r>
            <a:endParaRPr kumimoji="1" lang="ja-JP" altLang="en-US" sz="2000">
              <a:solidFill>
                <a:srgbClr val="0000FF"/>
              </a:solidFill>
            </a:endParaRPr>
          </a:p>
        </p:txBody>
      </p:sp>
      <p:sp>
        <p:nvSpPr>
          <p:cNvPr id="153690" name="テキスト ボックス 107"/>
          <p:cNvSpPr txBox="1">
            <a:spLocks noChangeArrowheads="1"/>
          </p:cNvSpPr>
          <p:nvPr/>
        </p:nvSpPr>
        <p:spPr bwMode="auto">
          <a:xfrm>
            <a:off x="1630363" y="2952750"/>
            <a:ext cx="11890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ja-JP" sz="2000">
                <a:solidFill>
                  <a:srgbClr val="0000FF"/>
                </a:solidFill>
              </a:rPr>
              <a:t>One child </a:t>
            </a:r>
            <a:endParaRPr kumimoji="1" lang="ja-JP" altLang="en-US" sz="2000">
              <a:solidFill>
                <a:srgbClr val="0000FF"/>
              </a:solidFill>
            </a:endParaRPr>
          </a:p>
        </p:txBody>
      </p:sp>
      <p:sp>
        <p:nvSpPr>
          <p:cNvPr id="153691" name="テキスト ボックス 107"/>
          <p:cNvSpPr txBox="1">
            <a:spLocks noChangeArrowheads="1"/>
          </p:cNvSpPr>
          <p:nvPr/>
        </p:nvSpPr>
        <p:spPr bwMode="auto">
          <a:xfrm>
            <a:off x="4830763" y="1066800"/>
            <a:ext cx="12144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ja-JP" sz="2000">
                <a:solidFill>
                  <a:srgbClr val="FF0000"/>
                </a:solidFill>
              </a:rPr>
              <a:t>Two child 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  <p:sp>
        <p:nvSpPr>
          <p:cNvPr id="153692" name="テキスト ボックス 107"/>
          <p:cNvSpPr txBox="1">
            <a:spLocks noChangeArrowheads="1"/>
          </p:cNvSpPr>
          <p:nvPr/>
        </p:nvSpPr>
        <p:spPr bwMode="auto">
          <a:xfrm>
            <a:off x="6862763" y="1905000"/>
            <a:ext cx="12144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ja-JP" sz="2000">
                <a:solidFill>
                  <a:srgbClr val="FF0000"/>
                </a:solidFill>
              </a:rPr>
              <a:t>Two child 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  <p:sp>
        <p:nvSpPr>
          <p:cNvPr id="153693" name="テキスト ボックス 107"/>
          <p:cNvSpPr txBox="1">
            <a:spLocks noChangeArrowheads="1"/>
          </p:cNvSpPr>
          <p:nvPr/>
        </p:nvSpPr>
        <p:spPr bwMode="auto">
          <a:xfrm>
            <a:off x="2667000" y="1905000"/>
            <a:ext cx="12144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ja-JP" sz="2000">
                <a:solidFill>
                  <a:srgbClr val="FF0000"/>
                </a:solidFill>
              </a:rPr>
              <a:t>Two child 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  <p:sp>
        <p:nvSpPr>
          <p:cNvPr id="153694" name="テキスト ボックス 107"/>
          <p:cNvSpPr txBox="1">
            <a:spLocks noChangeArrowheads="1"/>
          </p:cNvSpPr>
          <p:nvPr/>
        </p:nvSpPr>
        <p:spPr bwMode="auto">
          <a:xfrm>
            <a:off x="5943600" y="2667000"/>
            <a:ext cx="12144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ja-JP" sz="2000">
                <a:solidFill>
                  <a:srgbClr val="FF0000"/>
                </a:solidFill>
              </a:rPr>
              <a:t>Two child 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ext Box 3"/>
          <p:cNvSpPr txBox="1">
            <a:spLocks noChangeArrowheads="1"/>
          </p:cNvSpPr>
          <p:nvPr/>
        </p:nvSpPr>
        <p:spPr bwMode="auto">
          <a:xfrm>
            <a:off x="2133600" y="25146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31</a:t>
            </a:r>
          </a:p>
        </p:txBody>
      </p:sp>
      <p:sp>
        <p:nvSpPr>
          <p:cNvPr id="154627" name="Text Box 4"/>
          <p:cNvSpPr txBox="1">
            <a:spLocks noChangeArrowheads="1"/>
          </p:cNvSpPr>
          <p:nvPr/>
        </p:nvSpPr>
        <p:spPr bwMode="auto">
          <a:xfrm>
            <a:off x="4267200" y="17526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43</a:t>
            </a:r>
          </a:p>
        </p:txBody>
      </p:sp>
      <p:sp>
        <p:nvSpPr>
          <p:cNvPr id="154628" name="Text Box 5"/>
          <p:cNvSpPr txBox="1">
            <a:spLocks noChangeArrowheads="1"/>
          </p:cNvSpPr>
          <p:nvPr/>
        </p:nvSpPr>
        <p:spPr bwMode="auto">
          <a:xfrm>
            <a:off x="6324600" y="25146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64</a:t>
            </a:r>
          </a:p>
        </p:txBody>
      </p:sp>
      <p:sp>
        <p:nvSpPr>
          <p:cNvPr id="154629" name="Oval 6"/>
          <p:cNvSpPr>
            <a:spLocks noChangeArrowheads="1"/>
          </p:cNvSpPr>
          <p:nvPr/>
        </p:nvSpPr>
        <p:spPr bwMode="auto">
          <a:xfrm>
            <a:off x="4267200" y="1676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54630" name="Line 7"/>
          <p:cNvSpPr>
            <a:spLocks noChangeShapeType="1"/>
          </p:cNvSpPr>
          <p:nvPr/>
        </p:nvSpPr>
        <p:spPr bwMode="auto">
          <a:xfrm flipH="1">
            <a:off x="2667000" y="2209800"/>
            <a:ext cx="1676400" cy="3048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31" name="Line 8"/>
          <p:cNvSpPr>
            <a:spLocks noChangeShapeType="1"/>
          </p:cNvSpPr>
          <p:nvPr/>
        </p:nvSpPr>
        <p:spPr bwMode="auto">
          <a:xfrm>
            <a:off x="4800600" y="2209800"/>
            <a:ext cx="15240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32" name="Oval 9"/>
          <p:cNvSpPr>
            <a:spLocks noChangeArrowheads="1"/>
          </p:cNvSpPr>
          <p:nvPr/>
        </p:nvSpPr>
        <p:spPr bwMode="auto">
          <a:xfrm>
            <a:off x="2133600" y="2438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54633" name="Line 10"/>
          <p:cNvSpPr>
            <a:spLocks noChangeShapeType="1"/>
          </p:cNvSpPr>
          <p:nvPr/>
        </p:nvSpPr>
        <p:spPr bwMode="auto">
          <a:xfrm flipH="1">
            <a:off x="1524000" y="2971800"/>
            <a:ext cx="6858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34" name="Line 11"/>
          <p:cNvSpPr>
            <a:spLocks noChangeShapeType="1"/>
          </p:cNvSpPr>
          <p:nvPr/>
        </p:nvSpPr>
        <p:spPr bwMode="auto">
          <a:xfrm>
            <a:off x="2667000" y="2971800"/>
            <a:ext cx="609600" cy="533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35" name="Oval 12"/>
          <p:cNvSpPr>
            <a:spLocks noChangeArrowheads="1"/>
          </p:cNvSpPr>
          <p:nvPr/>
        </p:nvSpPr>
        <p:spPr bwMode="auto">
          <a:xfrm>
            <a:off x="6324600" y="24384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54636" name="Line 13"/>
          <p:cNvSpPr>
            <a:spLocks noChangeShapeType="1"/>
          </p:cNvSpPr>
          <p:nvPr/>
        </p:nvSpPr>
        <p:spPr bwMode="auto">
          <a:xfrm flipH="1">
            <a:off x="5943600" y="29718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37" name="Line 14"/>
          <p:cNvSpPr>
            <a:spLocks noChangeShapeType="1"/>
          </p:cNvSpPr>
          <p:nvPr/>
        </p:nvSpPr>
        <p:spPr bwMode="auto">
          <a:xfrm>
            <a:off x="6858000" y="29718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38" name="Text Box 15"/>
          <p:cNvSpPr txBox="1">
            <a:spLocks noChangeArrowheads="1"/>
          </p:cNvSpPr>
          <p:nvPr/>
        </p:nvSpPr>
        <p:spPr bwMode="auto">
          <a:xfrm>
            <a:off x="1066800" y="34290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20</a:t>
            </a:r>
          </a:p>
        </p:txBody>
      </p:sp>
      <p:sp>
        <p:nvSpPr>
          <p:cNvPr id="154639" name="Oval 16"/>
          <p:cNvSpPr>
            <a:spLocks noChangeArrowheads="1"/>
          </p:cNvSpPr>
          <p:nvPr/>
        </p:nvSpPr>
        <p:spPr bwMode="auto">
          <a:xfrm>
            <a:off x="1066800" y="33528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54640" name="Line 17"/>
          <p:cNvSpPr>
            <a:spLocks noChangeShapeType="1"/>
          </p:cNvSpPr>
          <p:nvPr/>
        </p:nvSpPr>
        <p:spPr bwMode="auto">
          <a:xfrm flipH="1">
            <a:off x="762000" y="3886200"/>
            <a:ext cx="3810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41" name="Line 18"/>
          <p:cNvSpPr>
            <a:spLocks noChangeShapeType="1"/>
          </p:cNvSpPr>
          <p:nvPr/>
        </p:nvSpPr>
        <p:spPr bwMode="auto">
          <a:xfrm>
            <a:off x="1524000" y="39624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42" name="Text Box 19"/>
          <p:cNvSpPr txBox="1">
            <a:spLocks noChangeArrowheads="1"/>
          </p:cNvSpPr>
          <p:nvPr/>
        </p:nvSpPr>
        <p:spPr bwMode="auto">
          <a:xfrm>
            <a:off x="3200400" y="35052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40</a:t>
            </a:r>
          </a:p>
        </p:txBody>
      </p:sp>
      <p:sp>
        <p:nvSpPr>
          <p:cNvPr id="154643" name="Oval 20"/>
          <p:cNvSpPr>
            <a:spLocks noChangeArrowheads="1"/>
          </p:cNvSpPr>
          <p:nvPr/>
        </p:nvSpPr>
        <p:spPr bwMode="auto">
          <a:xfrm>
            <a:off x="3200400" y="34290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54644" name="Line 21"/>
          <p:cNvSpPr>
            <a:spLocks noChangeShapeType="1"/>
          </p:cNvSpPr>
          <p:nvPr/>
        </p:nvSpPr>
        <p:spPr bwMode="auto">
          <a:xfrm flipH="1">
            <a:off x="3048000" y="3962400"/>
            <a:ext cx="2286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45" name="Line 22"/>
          <p:cNvSpPr>
            <a:spLocks noChangeShapeType="1"/>
          </p:cNvSpPr>
          <p:nvPr/>
        </p:nvSpPr>
        <p:spPr bwMode="auto">
          <a:xfrm>
            <a:off x="3733800" y="39624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46" name="Text Box 23"/>
          <p:cNvSpPr txBox="1">
            <a:spLocks noChangeArrowheads="1"/>
          </p:cNvSpPr>
          <p:nvPr/>
        </p:nvSpPr>
        <p:spPr bwMode="auto">
          <a:xfrm>
            <a:off x="5486400" y="35052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56</a:t>
            </a:r>
          </a:p>
        </p:txBody>
      </p:sp>
      <p:sp>
        <p:nvSpPr>
          <p:cNvPr id="154647" name="Oval 24"/>
          <p:cNvSpPr>
            <a:spLocks noChangeArrowheads="1"/>
          </p:cNvSpPr>
          <p:nvPr/>
        </p:nvSpPr>
        <p:spPr bwMode="auto">
          <a:xfrm>
            <a:off x="5486400" y="34290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54648" name="Line 25"/>
          <p:cNvSpPr>
            <a:spLocks noChangeShapeType="1"/>
          </p:cNvSpPr>
          <p:nvPr/>
        </p:nvSpPr>
        <p:spPr bwMode="auto">
          <a:xfrm flipH="1">
            <a:off x="5105400" y="3962400"/>
            <a:ext cx="4572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49" name="Line 26"/>
          <p:cNvSpPr>
            <a:spLocks noChangeShapeType="1"/>
          </p:cNvSpPr>
          <p:nvPr/>
        </p:nvSpPr>
        <p:spPr bwMode="auto">
          <a:xfrm>
            <a:off x="6019800" y="3962400"/>
            <a:ext cx="304800" cy="4572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50" name="Text Box 27"/>
          <p:cNvSpPr txBox="1">
            <a:spLocks noChangeArrowheads="1"/>
          </p:cNvSpPr>
          <p:nvPr/>
        </p:nvSpPr>
        <p:spPr bwMode="auto">
          <a:xfrm>
            <a:off x="1600200" y="44958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28</a:t>
            </a:r>
          </a:p>
        </p:txBody>
      </p:sp>
      <p:sp>
        <p:nvSpPr>
          <p:cNvPr id="154651" name="Oval 28"/>
          <p:cNvSpPr>
            <a:spLocks noChangeArrowheads="1"/>
          </p:cNvSpPr>
          <p:nvPr/>
        </p:nvSpPr>
        <p:spPr bwMode="auto">
          <a:xfrm>
            <a:off x="1600200" y="44196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54652" name="Line 29"/>
          <p:cNvSpPr>
            <a:spLocks noChangeShapeType="1"/>
          </p:cNvSpPr>
          <p:nvPr/>
        </p:nvSpPr>
        <p:spPr bwMode="auto">
          <a:xfrm flipH="1">
            <a:off x="1600200" y="50292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53" name="Line 30"/>
          <p:cNvSpPr>
            <a:spLocks noChangeShapeType="1"/>
          </p:cNvSpPr>
          <p:nvPr/>
        </p:nvSpPr>
        <p:spPr bwMode="auto">
          <a:xfrm>
            <a:off x="2057400" y="50292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Oval 32"/>
          <p:cNvSpPr>
            <a:spLocks noChangeArrowheads="1"/>
          </p:cNvSpPr>
          <p:nvPr/>
        </p:nvSpPr>
        <p:spPr bwMode="auto">
          <a:xfrm>
            <a:off x="2819400" y="4419600"/>
            <a:ext cx="609600" cy="609600"/>
          </a:xfrm>
          <a:prstGeom prst="ellipse">
            <a:avLst/>
          </a:prstGeom>
          <a:noFill/>
          <a:ln w="25400">
            <a:solidFill>
              <a:schemeClr val="bg1">
                <a:lumMod val="95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54655" name="Line 33"/>
          <p:cNvSpPr>
            <a:spLocks noChangeShapeType="1"/>
          </p:cNvSpPr>
          <p:nvPr/>
        </p:nvSpPr>
        <p:spPr bwMode="auto">
          <a:xfrm flipH="1">
            <a:off x="2895600" y="50292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56" name="Line 34"/>
          <p:cNvSpPr>
            <a:spLocks noChangeShapeType="1"/>
          </p:cNvSpPr>
          <p:nvPr/>
        </p:nvSpPr>
        <p:spPr bwMode="auto">
          <a:xfrm>
            <a:off x="3276600" y="50292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57" name="Text Box 35"/>
          <p:cNvSpPr txBox="1">
            <a:spLocks noChangeArrowheads="1"/>
          </p:cNvSpPr>
          <p:nvPr/>
        </p:nvSpPr>
        <p:spPr bwMode="auto">
          <a:xfrm>
            <a:off x="4800600" y="44958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47</a:t>
            </a:r>
          </a:p>
        </p:txBody>
      </p:sp>
      <p:sp>
        <p:nvSpPr>
          <p:cNvPr id="154658" name="Oval 36"/>
          <p:cNvSpPr>
            <a:spLocks noChangeArrowheads="1"/>
          </p:cNvSpPr>
          <p:nvPr/>
        </p:nvSpPr>
        <p:spPr bwMode="auto">
          <a:xfrm>
            <a:off x="4800600" y="44196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54659" name="Line 37"/>
          <p:cNvSpPr>
            <a:spLocks noChangeShapeType="1"/>
          </p:cNvSpPr>
          <p:nvPr/>
        </p:nvSpPr>
        <p:spPr bwMode="auto">
          <a:xfrm flipH="1">
            <a:off x="4876800" y="50292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60" name="Line 38"/>
          <p:cNvSpPr>
            <a:spLocks noChangeShapeType="1"/>
          </p:cNvSpPr>
          <p:nvPr/>
        </p:nvSpPr>
        <p:spPr bwMode="auto">
          <a:xfrm>
            <a:off x="5257800" y="50292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61" name="Text Box 39"/>
          <p:cNvSpPr txBox="1">
            <a:spLocks noChangeArrowheads="1"/>
          </p:cNvSpPr>
          <p:nvPr/>
        </p:nvSpPr>
        <p:spPr bwMode="auto">
          <a:xfrm>
            <a:off x="6096000" y="44958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59</a:t>
            </a:r>
          </a:p>
        </p:txBody>
      </p:sp>
      <p:sp>
        <p:nvSpPr>
          <p:cNvPr id="154662" name="Oval 40"/>
          <p:cNvSpPr>
            <a:spLocks noChangeArrowheads="1"/>
          </p:cNvSpPr>
          <p:nvPr/>
        </p:nvSpPr>
        <p:spPr bwMode="auto">
          <a:xfrm>
            <a:off x="6096000" y="44196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54663" name="Line 41"/>
          <p:cNvSpPr>
            <a:spLocks noChangeShapeType="1"/>
          </p:cNvSpPr>
          <p:nvPr/>
        </p:nvSpPr>
        <p:spPr bwMode="auto">
          <a:xfrm flipH="1">
            <a:off x="6172200" y="50292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64" name="Line 42"/>
          <p:cNvSpPr>
            <a:spLocks noChangeShapeType="1"/>
          </p:cNvSpPr>
          <p:nvPr/>
        </p:nvSpPr>
        <p:spPr bwMode="auto">
          <a:xfrm>
            <a:off x="6553200" y="50292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65" name="Text Box 43"/>
          <p:cNvSpPr txBox="1">
            <a:spLocks noChangeArrowheads="1"/>
          </p:cNvSpPr>
          <p:nvPr/>
        </p:nvSpPr>
        <p:spPr bwMode="auto">
          <a:xfrm>
            <a:off x="7086600" y="3505200"/>
            <a:ext cx="609600" cy="457200"/>
          </a:xfrm>
          <a:prstGeom prst="rect">
            <a:avLst/>
          </a:prstGeom>
          <a:noFill/>
          <a:ln w="254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altLang="ja-JP">
                <a:solidFill>
                  <a:srgbClr val="090409"/>
                </a:solidFill>
              </a:rPr>
              <a:t>89</a:t>
            </a:r>
          </a:p>
        </p:txBody>
      </p:sp>
      <p:sp>
        <p:nvSpPr>
          <p:cNvPr id="154666" name="Oval 44"/>
          <p:cNvSpPr>
            <a:spLocks noChangeArrowheads="1"/>
          </p:cNvSpPr>
          <p:nvPr/>
        </p:nvSpPr>
        <p:spPr bwMode="auto">
          <a:xfrm>
            <a:off x="7086600" y="3429000"/>
            <a:ext cx="609600" cy="609600"/>
          </a:xfrm>
          <a:prstGeom prst="ellips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90409"/>
              </a:solidFill>
            </a:endParaRPr>
          </a:p>
        </p:txBody>
      </p:sp>
      <p:sp>
        <p:nvSpPr>
          <p:cNvPr id="154667" name="Line 45"/>
          <p:cNvSpPr>
            <a:spLocks noChangeShapeType="1"/>
          </p:cNvSpPr>
          <p:nvPr/>
        </p:nvSpPr>
        <p:spPr bwMode="auto">
          <a:xfrm flipH="1">
            <a:off x="7162800" y="40386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68" name="Line 46"/>
          <p:cNvSpPr>
            <a:spLocks noChangeShapeType="1"/>
          </p:cNvSpPr>
          <p:nvPr/>
        </p:nvSpPr>
        <p:spPr bwMode="auto">
          <a:xfrm>
            <a:off x="7543800" y="4038600"/>
            <a:ext cx="152400" cy="3810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69" name="Line 47"/>
          <p:cNvSpPr>
            <a:spLocks noChangeShapeType="1"/>
          </p:cNvSpPr>
          <p:nvPr/>
        </p:nvSpPr>
        <p:spPr bwMode="auto">
          <a:xfrm>
            <a:off x="685800" y="42672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70" name="Line 48"/>
          <p:cNvSpPr>
            <a:spLocks noChangeShapeType="1"/>
          </p:cNvSpPr>
          <p:nvPr/>
        </p:nvSpPr>
        <p:spPr bwMode="auto">
          <a:xfrm>
            <a:off x="1524000" y="5334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71" name="Line 49"/>
          <p:cNvSpPr>
            <a:spLocks noChangeShapeType="1"/>
          </p:cNvSpPr>
          <p:nvPr/>
        </p:nvSpPr>
        <p:spPr bwMode="auto">
          <a:xfrm>
            <a:off x="2819400" y="5334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72" name="Line 50"/>
          <p:cNvSpPr>
            <a:spLocks noChangeShapeType="1"/>
          </p:cNvSpPr>
          <p:nvPr/>
        </p:nvSpPr>
        <p:spPr bwMode="auto">
          <a:xfrm>
            <a:off x="4800600" y="5334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73" name="Line 51"/>
          <p:cNvSpPr>
            <a:spLocks noChangeShapeType="1"/>
          </p:cNvSpPr>
          <p:nvPr/>
        </p:nvSpPr>
        <p:spPr bwMode="auto">
          <a:xfrm>
            <a:off x="6096000" y="5334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74" name="Line 52"/>
          <p:cNvSpPr>
            <a:spLocks noChangeShapeType="1"/>
          </p:cNvSpPr>
          <p:nvPr/>
        </p:nvSpPr>
        <p:spPr bwMode="auto">
          <a:xfrm>
            <a:off x="7086600" y="43434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75" name="Line 53"/>
          <p:cNvSpPr>
            <a:spLocks noChangeShapeType="1"/>
          </p:cNvSpPr>
          <p:nvPr/>
        </p:nvSpPr>
        <p:spPr bwMode="auto">
          <a:xfrm flipV="1">
            <a:off x="3962400" y="43434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76" name="Line 54"/>
          <p:cNvSpPr>
            <a:spLocks noChangeShapeType="1"/>
          </p:cNvSpPr>
          <p:nvPr/>
        </p:nvSpPr>
        <p:spPr bwMode="auto">
          <a:xfrm flipV="1">
            <a:off x="2133600" y="5334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77" name="Line 55"/>
          <p:cNvSpPr>
            <a:spLocks noChangeShapeType="1"/>
          </p:cNvSpPr>
          <p:nvPr/>
        </p:nvSpPr>
        <p:spPr bwMode="auto">
          <a:xfrm flipV="1">
            <a:off x="3352800" y="5334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78" name="Line 56"/>
          <p:cNvSpPr>
            <a:spLocks noChangeShapeType="1"/>
          </p:cNvSpPr>
          <p:nvPr/>
        </p:nvSpPr>
        <p:spPr bwMode="auto">
          <a:xfrm flipV="1">
            <a:off x="5334000" y="5334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79" name="Line 57"/>
          <p:cNvSpPr>
            <a:spLocks noChangeShapeType="1"/>
          </p:cNvSpPr>
          <p:nvPr/>
        </p:nvSpPr>
        <p:spPr bwMode="auto">
          <a:xfrm flipV="1">
            <a:off x="6629400" y="53340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680" name="Line 58"/>
          <p:cNvSpPr>
            <a:spLocks noChangeShapeType="1"/>
          </p:cNvSpPr>
          <p:nvPr/>
        </p:nvSpPr>
        <p:spPr bwMode="auto">
          <a:xfrm flipV="1">
            <a:off x="7620000" y="4343400"/>
            <a:ext cx="152400" cy="152400"/>
          </a:xfrm>
          <a:prstGeom prst="line">
            <a:avLst/>
          </a:prstGeom>
          <a:noFill/>
          <a:ln w="2540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59"/>
          <p:cNvSpPr>
            <a:spLocks noChangeShapeType="1"/>
          </p:cNvSpPr>
          <p:nvPr/>
        </p:nvSpPr>
        <p:spPr bwMode="auto">
          <a:xfrm flipH="1">
            <a:off x="2667000" y="2209800"/>
            <a:ext cx="1676400" cy="3048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60"/>
          <p:cNvSpPr>
            <a:spLocks noChangeShapeType="1"/>
          </p:cNvSpPr>
          <p:nvPr/>
        </p:nvSpPr>
        <p:spPr bwMode="auto">
          <a:xfrm>
            <a:off x="4800600" y="2209800"/>
            <a:ext cx="1524000" cy="3810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Line 61"/>
          <p:cNvSpPr>
            <a:spLocks noChangeShapeType="1"/>
          </p:cNvSpPr>
          <p:nvPr/>
        </p:nvSpPr>
        <p:spPr bwMode="auto">
          <a:xfrm flipH="1">
            <a:off x="1524000" y="2971800"/>
            <a:ext cx="685800" cy="3810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Line 62"/>
          <p:cNvSpPr>
            <a:spLocks noChangeShapeType="1"/>
          </p:cNvSpPr>
          <p:nvPr/>
        </p:nvSpPr>
        <p:spPr bwMode="auto">
          <a:xfrm>
            <a:off x="2667000" y="2971800"/>
            <a:ext cx="609600" cy="5334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63"/>
          <p:cNvSpPr>
            <a:spLocks noChangeShapeType="1"/>
          </p:cNvSpPr>
          <p:nvPr/>
        </p:nvSpPr>
        <p:spPr bwMode="auto">
          <a:xfrm flipH="1">
            <a:off x="5943600" y="2971800"/>
            <a:ext cx="4572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Line 64"/>
          <p:cNvSpPr>
            <a:spLocks noChangeShapeType="1"/>
          </p:cNvSpPr>
          <p:nvPr/>
        </p:nvSpPr>
        <p:spPr bwMode="auto">
          <a:xfrm>
            <a:off x="6858000" y="2971800"/>
            <a:ext cx="3810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Line 65"/>
          <p:cNvSpPr>
            <a:spLocks noChangeShapeType="1"/>
          </p:cNvSpPr>
          <p:nvPr/>
        </p:nvSpPr>
        <p:spPr bwMode="auto">
          <a:xfrm>
            <a:off x="1524000" y="3962400"/>
            <a:ext cx="3048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Line 66"/>
          <p:cNvSpPr>
            <a:spLocks noChangeShapeType="1"/>
          </p:cNvSpPr>
          <p:nvPr/>
        </p:nvSpPr>
        <p:spPr bwMode="auto">
          <a:xfrm flipH="1">
            <a:off x="3048000" y="3962400"/>
            <a:ext cx="2286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67"/>
          <p:cNvSpPr>
            <a:spLocks noChangeShapeType="1"/>
          </p:cNvSpPr>
          <p:nvPr/>
        </p:nvSpPr>
        <p:spPr bwMode="auto">
          <a:xfrm flipH="1">
            <a:off x="5105400" y="3962400"/>
            <a:ext cx="4572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Line 68"/>
          <p:cNvSpPr>
            <a:spLocks noChangeShapeType="1"/>
          </p:cNvSpPr>
          <p:nvPr/>
        </p:nvSpPr>
        <p:spPr bwMode="auto">
          <a:xfrm>
            <a:off x="6019800" y="3962400"/>
            <a:ext cx="304800" cy="457200"/>
          </a:xfrm>
          <a:prstGeom prst="line">
            <a:avLst/>
          </a:prstGeom>
          <a:noFill/>
          <a:ln w="57150">
            <a:solidFill>
              <a:srgbClr val="090409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685800" y="3886200"/>
            <a:ext cx="457200" cy="533400"/>
            <a:chOff x="528" y="2352"/>
            <a:chExt cx="288" cy="336"/>
          </a:xfrm>
        </p:grpSpPr>
        <p:sp>
          <p:nvSpPr>
            <p:cNvPr id="154727" name="Line 70"/>
            <p:cNvSpPr>
              <a:spLocks noChangeShapeType="1"/>
            </p:cNvSpPr>
            <p:nvPr/>
          </p:nvSpPr>
          <p:spPr bwMode="auto">
            <a:xfrm flipH="1">
              <a:off x="576" y="2352"/>
              <a:ext cx="240" cy="288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28" name="Line 71"/>
            <p:cNvSpPr>
              <a:spLocks noChangeShapeType="1"/>
            </p:cNvSpPr>
            <p:nvPr/>
          </p:nvSpPr>
          <p:spPr bwMode="auto">
            <a:xfrm>
              <a:off x="528" y="2592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72"/>
          <p:cNvGrpSpPr>
            <a:grpSpLocks/>
          </p:cNvGrpSpPr>
          <p:nvPr/>
        </p:nvGrpSpPr>
        <p:grpSpPr bwMode="auto">
          <a:xfrm>
            <a:off x="1524000" y="5029200"/>
            <a:ext cx="228600" cy="457200"/>
            <a:chOff x="1056" y="3072"/>
            <a:chExt cx="144" cy="288"/>
          </a:xfrm>
        </p:grpSpPr>
        <p:sp>
          <p:nvSpPr>
            <p:cNvPr id="154725" name="Line 73"/>
            <p:cNvSpPr>
              <a:spLocks noChangeShapeType="1"/>
            </p:cNvSpPr>
            <p:nvPr/>
          </p:nvSpPr>
          <p:spPr bwMode="auto">
            <a:xfrm flipH="1">
              <a:off x="1104" y="3072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26" name="Line 74"/>
            <p:cNvSpPr>
              <a:spLocks noChangeShapeType="1"/>
            </p:cNvSpPr>
            <p:nvPr/>
          </p:nvSpPr>
          <p:spPr bwMode="auto">
            <a:xfrm>
              <a:off x="1056" y="3264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75"/>
          <p:cNvGrpSpPr>
            <a:grpSpLocks/>
          </p:cNvGrpSpPr>
          <p:nvPr/>
        </p:nvGrpSpPr>
        <p:grpSpPr bwMode="auto">
          <a:xfrm>
            <a:off x="2819400" y="5029200"/>
            <a:ext cx="228600" cy="457200"/>
            <a:chOff x="1872" y="3072"/>
            <a:chExt cx="144" cy="288"/>
          </a:xfrm>
        </p:grpSpPr>
        <p:sp>
          <p:nvSpPr>
            <p:cNvPr id="78" name="Line 76"/>
            <p:cNvSpPr>
              <a:spLocks noChangeShapeType="1"/>
            </p:cNvSpPr>
            <p:nvPr/>
          </p:nvSpPr>
          <p:spPr bwMode="auto">
            <a:xfrm flipH="1">
              <a:off x="1920" y="3072"/>
              <a:ext cx="96" cy="240"/>
            </a:xfrm>
            <a:prstGeom prst="line">
              <a:avLst/>
            </a:prstGeom>
            <a:noFill/>
            <a:ln w="57150">
              <a:solidFill>
                <a:schemeClr val="bg1">
                  <a:lumMod val="8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ja-JP" altLang="en-US">
                <a:solidFill>
                  <a:schemeClr val="bg1">
                    <a:lumMod val="95000"/>
                  </a:schemeClr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79" name="Line 77"/>
            <p:cNvSpPr>
              <a:spLocks noChangeShapeType="1"/>
            </p:cNvSpPr>
            <p:nvPr/>
          </p:nvSpPr>
          <p:spPr bwMode="auto">
            <a:xfrm>
              <a:off x="1872" y="3264"/>
              <a:ext cx="96" cy="96"/>
            </a:xfrm>
            <a:prstGeom prst="line">
              <a:avLst/>
            </a:prstGeom>
            <a:noFill/>
            <a:ln w="57150">
              <a:solidFill>
                <a:schemeClr val="bg1">
                  <a:lumMod val="8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ja-JP" altLang="en-US">
                <a:solidFill>
                  <a:schemeClr val="bg1">
                    <a:lumMod val="95000"/>
                  </a:schemeClr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5" name="Group 78"/>
          <p:cNvGrpSpPr>
            <a:grpSpLocks/>
          </p:cNvGrpSpPr>
          <p:nvPr/>
        </p:nvGrpSpPr>
        <p:grpSpPr bwMode="auto">
          <a:xfrm>
            <a:off x="4800600" y="5029200"/>
            <a:ext cx="228600" cy="457200"/>
            <a:chOff x="3120" y="3072"/>
            <a:chExt cx="144" cy="288"/>
          </a:xfrm>
        </p:grpSpPr>
        <p:sp>
          <p:nvSpPr>
            <p:cNvPr id="154721" name="Line 79"/>
            <p:cNvSpPr>
              <a:spLocks noChangeShapeType="1"/>
            </p:cNvSpPr>
            <p:nvPr/>
          </p:nvSpPr>
          <p:spPr bwMode="auto">
            <a:xfrm flipH="1">
              <a:off x="3168" y="3072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22" name="Line 80"/>
            <p:cNvSpPr>
              <a:spLocks noChangeShapeType="1"/>
            </p:cNvSpPr>
            <p:nvPr/>
          </p:nvSpPr>
          <p:spPr bwMode="auto">
            <a:xfrm>
              <a:off x="3120" y="3264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81"/>
          <p:cNvGrpSpPr>
            <a:grpSpLocks/>
          </p:cNvGrpSpPr>
          <p:nvPr/>
        </p:nvGrpSpPr>
        <p:grpSpPr bwMode="auto">
          <a:xfrm>
            <a:off x="6096000" y="5029200"/>
            <a:ext cx="228600" cy="457200"/>
            <a:chOff x="3936" y="3072"/>
            <a:chExt cx="144" cy="288"/>
          </a:xfrm>
        </p:grpSpPr>
        <p:sp>
          <p:nvSpPr>
            <p:cNvPr id="154719" name="Line 82"/>
            <p:cNvSpPr>
              <a:spLocks noChangeShapeType="1"/>
            </p:cNvSpPr>
            <p:nvPr/>
          </p:nvSpPr>
          <p:spPr bwMode="auto">
            <a:xfrm flipH="1">
              <a:off x="3984" y="3072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20" name="Line 83"/>
            <p:cNvSpPr>
              <a:spLocks noChangeShapeType="1"/>
            </p:cNvSpPr>
            <p:nvPr/>
          </p:nvSpPr>
          <p:spPr bwMode="auto">
            <a:xfrm>
              <a:off x="3936" y="3264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84"/>
          <p:cNvGrpSpPr>
            <a:grpSpLocks/>
          </p:cNvGrpSpPr>
          <p:nvPr/>
        </p:nvGrpSpPr>
        <p:grpSpPr bwMode="auto">
          <a:xfrm>
            <a:off x="7086600" y="4038600"/>
            <a:ext cx="228600" cy="457200"/>
            <a:chOff x="4560" y="2448"/>
            <a:chExt cx="144" cy="288"/>
          </a:xfrm>
        </p:grpSpPr>
        <p:sp>
          <p:nvSpPr>
            <p:cNvPr id="154717" name="Line 85"/>
            <p:cNvSpPr>
              <a:spLocks noChangeShapeType="1"/>
            </p:cNvSpPr>
            <p:nvPr/>
          </p:nvSpPr>
          <p:spPr bwMode="auto">
            <a:xfrm flipH="1">
              <a:off x="4608" y="2448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18" name="Line 86"/>
            <p:cNvSpPr>
              <a:spLocks noChangeShapeType="1"/>
            </p:cNvSpPr>
            <p:nvPr/>
          </p:nvSpPr>
          <p:spPr bwMode="auto">
            <a:xfrm>
              <a:off x="4560" y="2640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87"/>
          <p:cNvGrpSpPr>
            <a:grpSpLocks/>
          </p:cNvGrpSpPr>
          <p:nvPr/>
        </p:nvGrpSpPr>
        <p:grpSpPr bwMode="auto">
          <a:xfrm>
            <a:off x="3733800" y="3962400"/>
            <a:ext cx="381000" cy="533400"/>
            <a:chOff x="2448" y="2400"/>
            <a:chExt cx="240" cy="336"/>
          </a:xfrm>
        </p:grpSpPr>
        <p:sp>
          <p:nvSpPr>
            <p:cNvPr id="154715" name="Line 88"/>
            <p:cNvSpPr>
              <a:spLocks noChangeShapeType="1"/>
            </p:cNvSpPr>
            <p:nvPr/>
          </p:nvSpPr>
          <p:spPr bwMode="auto">
            <a:xfrm>
              <a:off x="2448" y="2400"/>
              <a:ext cx="192" cy="288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16" name="Line 89"/>
            <p:cNvSpPr>
              <a:spLocks noChangeShapeType="1"/>
            </p:cNvSpPr>
            <p:nvPr/>
          </p:nvSpPr>
          <p:spPr bwMode="auto">
            <a:xfrm flipV="1">
              <a:off x="2592" y="2640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90"/>
          <p:cNvGrpSpPr>
            <a:grpSpLocks/>
          </p:cNvGrpSpPr>
          <p:nvPr/>
        </p:nvGrpSpPr>
        <p:grpSpPr bwMode="auto">
          <a:xfrm>
            <a:off x="2057400" y="5029200"/>
            <a:ext cx="228600" cy="457200"/>
            <a:chOff x="1392" y="3072"/>
            <a:chExt cx="144" cy="288"/>
          </a:xfrm>
        </p:grpSpPr>
        <p:sp>
          <p:nvSpPr>
            <p:cNvPr id="154713" name="Line 91"/>
            <p:cNvSpPr>
              <a:spLocks noChangeShapeType="1"/>
            </p:cNvSpPr>
            <p:nvPr/>
          </p:nvSpPr>
          <p:spPr bwMode="auto">
            <a:xfrm>
              <a:off x="1392" y="3072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14" name="Line 92"/>
            <p:cNvSpPr>
              <a:spLocks noChangeShapeType="1"/>
            </p:cNvSpPr>
            <p:nvPr/>
          </p:nvSpPr>
          <p:spPr bwMode="auto">
            <a:xfrm flipV="1">
              <a:off x="1440" y="3264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93"/>
          <p:cNvGrpSpPr>
            <a:grpSpLocks/>
          </p:cNvGrpSpPr>
          <p:nvPr/>
        </p:nvGrpSpPr>
        <p:grpSpPr bwMode="auto">
          <a:xfrm>
            <a:off x="3276600" y="5029200"/>
            <a:ext cx="228600" cy="457200"/>
            <a:chOff x="2160" y="3072"/>
            <a:chExt cx="144" cy="288"/>
          </a:xfrm>
        </p:grpSpPr>
        <p:sp>
          <p:nvSpPr>
            <p:cNvPr id="96" name="Line 94"/>
            <p:cNvSpPr>
              <a:spLocks noChangeShapeType="1"/>
            </p:cNvSpPr>
            <p:nvPr/>
          </p:nvSpPr>
          <p:spPr bwMode="auto">
            <a:xfrm>
              <a:off x="2160" y="3072"/>
              <a:ext cx="96" cy="240"/>
            </a:xfrm>
            <a:prstGeom prst="line">
              <a:avLst/>
            </a:prstGeom>
            <a:noFill/>
            <a:ln w="57150">
              <a:solidFill>
                <a:schemeClr val="bg1">
                  <a:lumMod val="8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ja-JP" altLang="en-US">
                <a:solidFill>
                  <a:schemeClr val="bg1">
                    <a:lumMod val="95000"/>
                  </a:schemeClr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97" name="Line 95"/>
            <p:cNvSpPr>
              <a:spLocks noChangeShapeType="1"/>
            </p:cNvSpPr>
            <p:nvPr/>
          </p:nvSpPr>
          <p:spPr bwMode="auto">
            <a:xfrm flipV="1">
              <a:off x="2208" y="3264"/>
              <a:ext cx="96" cy="96"/>
            </a:xfrm>
            <a:prstGeom prst="line">
              <a:avLst/>
            </a:prstGeom>
            <a:noFill/>
            <a:ln w="57150">
              <a:solidFill>
                <a:schemeClr val="bg1">
                  <a:lumMod val="85000"/>
                </a:schemeClr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ja-JP" altLang="en-US">
                <a:solidFill>
                  <a:schemeClr val="bg1">
                    <a:lumMod val="95000"/>
                  </a:schemeClr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1" name="Group 96"/>
          <p:cNvGrpSpPr>
            <a:grpSpLocks/>
          </p:cNvGrpSpPr>
          <p:nvPr/>
        </p:nvGrpSpPr>
        <p:grpSpPr bwMode="auto">
          <a:xfrm>
            <a:off x="5257800" y="5029200"/>
            <a:ext cx="228600" cy="457200"/>
            <a:chOff x="3408" y="3072"/>
            <a:chExt cx="144" cy="288"/>
          </a:xfrm>
        </p:grpSpPr>
        <p:sp>
          <p:nvSpPr>
            <p:cNvPr id="154709" name="Line 97"/>
            <p:cNvSpPr>
              <a:spLocks noChangeShapeType="1"/>
            </p:cNvSpPr>
            <p:nvPr/>
          </p:nvSpPr>
          <p:spPr bwMode="auto">
            <a:xfrm>
              <a:off x="3408" y="3072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10" name="Line 98"/>
            <p:cNvSpPr>
              <a:spLocks noChangeShapeType="1"/>
            </p:cNvSpPr>
            <p:nvPr/>
          </p:nvSpPr>
          <p:spPr bwMode="auto">
            <a:xfrm flipV="1">
              <a:off x="3456" y="3264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99"/>
          <p:cNvGrpSpPr>
            <a:grpSpLocks/>
          </p:cNvGrpSpPr>
          <p:nvPr/>
        </p:nvGrpSpPr>
        <p:grpSpPr bwMode="auto">
          <a:xfrm>
            <a:off x="6553200" y="5029200"/>
            <a:ext cx="228600" cy="457200"/>
            <a:chOff x="4224" y="3072"/>
            <a:chExt cx="144" cy="288"/>
          </a:xfrm>
        </p:grpSpPr>
        <p:sp>
          <p:nvSpPr>
            <p:cNvPr id="154707" name="Line 100"/>
            <p:cNvSpPr>
              <a:spLocks noChangeShapeType="1"/>
            </p:cNvSpPr>
            <p:nvPr/>
          </p:nvSpPr>
          <p:spPr bwMode="auto">
            <a:xfrm>
              <a:off x="4224" y="3072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08" name="Line 101"/>
            <p:cNvSpPr>
              <a:spLocks noChangeShapeType="1"/>
            </p:cNvSpPr>
            <p:nvPr/>
          </p:nvSpPr>
          <p:spPr bwMode="auto">
            <a:xfrm flipV="1">
              <a:off x="4272" y="3264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102"/>
          <p:cNvGrpSpPr>
            <a:grpSpLocks/>
          </p:cNvGrpSpPr>
          <p:nvPr/>
        </p:nvGrpSpPr>
        <p:grpSpPr bwMode="auto">
          <a:xfrm>
            <a:off x="7543800" y="4038600"/>
            <a:ext cx="228600" cy="457200"/>
            <a:chOff x="4848" y="2448"/>
            <a:chExt cx="144" cy="288"/>
          </a:xfrm>
        </p:grpSpPr>
        <p:sp>
          <p:nvSpPr>
            <p:cNvPr id="154705" name="Line 103"/>
            <p:cNvSpPr>
              <a:spLocks noChangeShapeType="1"/>
            </p:cNvSpPr>
            <p:nvPr/>
          </p:nvSpPr>
          <p:spPr bwMode="auto">
            <a:xfrm>
              <a:off x="4848" y="2448"/>
              <a:ext cx="96" cy="240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06" name="Line 104"/>
            <p:cNvSpPr>
              <a:spLocks noChangeShapeType="1"/>
            </p:cNvSpPr>
            <p:nvPr/>
          </p:nvSpPr>
          <p:spPr bwMode="auto">
            <a:xfrm flipV="1">
              <a:off x="4896" y="2640"/>
              <a:ext cx="96" cy="96"/>
            </a:xfrm>
            <a:prstGeom prst="line">
              <a:avLst/>
            </a:prstGeom>
            <a:noFill/>
            <a:ln w="57150">
              <a:solidFill>
                <a:srgbClr val="090409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4703" name="テキスト ボックス 106"/>
          <p:cNvSpPr txBox="1">
            <a:spLocks noChangeArrowheads="1"/>
          </p:cNvSpPr>
          <p:nvPr/>
        </p:nvSpPr>
        <p:spPr bwMode="auto">
          <a:xfrm>
            <a:off x="762000" y="685800"/>
            <a:ext cx="58229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ja-JP" sz="2800" b="1" u="sng">
                <a:solidFill>
                  <a:srgbClr val="090409"/>
                </a:solidFill>
              </a:rPr>
              <a:t>1. Deleted node 33</a:t>
            </a:r>
            <a:r>
              <a:rPr kumimoji="1" lang="en-US" altLang="ja-JP" sz="2800" b="1">
                <a:solidFill>
                  <a:srgbClr val="090409"/>
                </a:solidFill>
              </a:rPr>
              <a:t> (</a:t>
            </a:r>
            <a:r>
              <a:rPr lang="en-US" altLang="ja-JP" sz="2800">
                <a:solidFill>
                  <a:srgbClr val="FF0000"/>
                </a:solidFill>
                <a:latin typeface="Helvetica" charset="0"/>
                <a:cs typeface="Times New Roman" pitchFamily="18" charset="0"/>
              </a:rPr>
              <a:t>node is a </a:t>
            </a:r>
            <a:r>
              <a:rPr lang="en-US" altLang="ja-JP" sz="2800" i="1">
                <a:solidFill>
                  <a:srgbClr val="FF0000"/>
                </a:solidFill>
                <a:latin typeface="Helvetica" charset="0"/>
                <a:cs typeface="Times New Roman" pitchFamily="18" charset="0"/>
              </a:rPr>
              <a:t>leaf</a:t>
            </a:r>
            <a:r>
              <a:rPr kumimoji="1" lang="en-US" altLang="ja-JP" sz="2800" b="1">
                <a:solidFill>
                  <a:srgbClr val="090409"/>
                </a:solidFill>
                <a:cs typeface="Times New Roman" pitchFamily="18" charset="0"/>
              </a:rPr>
              <a:t>)</a:t>
            </a:r>
            <a:endParaRPr kumimoji="1" lang="ja-JP" altLang="en-US" sz="2800" b="1">
              <a:solidFill>
                <a:srgbClr val="090409"/>
              </a:solidFill>
              <a:cs typeface="Times New Roman" pitchFamily="18" charset="0"/>
            </a:endParaRPr>
          </a:p>
        </p:txBody>
      </p:sp>
      <p:sp>
        <p:nvSpPr>
          <p:cNvPr id="154704" name="テキスト ボックス 107"/>
          <p:cNvSpPr txBox="1">
            <a:spLocks noChangeArrowheads="1"/>
          </p:cNvSpPr>
          <p:nvPr/>
        </p:nvSpPr>
        <p:spPr bwMode="auto">
          <a:xfrm>
            <a:off x="3376613" y="4572000"/>
            <a:ext cx="12239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ja-JP" sz="2000">
                <a:solidFill>
                  <a:srgbClr val="FF0000"/>
                </a:solidFill>
              </a:rPr>
              <a:t>Leaf node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650" name="Picture 2" descr="http://www.cs.cmu.edu/~adamchik/15-121/lectures/Trees/pix/del01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752600"/>
            <a:ext cx="654685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5651" name="テキスト ボックス 106"/>
          <p:cNvSpPr txBox="1">
            <a:spLocks noChangeArrowheads="1"/>
          </p:cNvSpPr>
          <p:nvPr/>
        </p:nvSpPr>
        <p:spPr bwMode="auto">
          <a:xfrm>
            <a:off x="762000" y="685800"/>
            <a:ext cx="65039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ja-JP" sz="2800" b="1" u="sng">
                <a:solidFill>
                  <a:srgbClr val="090409"/>
                </a:solidFill>
              </a:rPr>
              <a:t>2. Deleted node 9 (</a:t>
            </a:r>
            <a:r>
              <a:rPr lang="en-US" altLang="ja-JP" sz="2800">
                <a:solidFill>
                  <a:srgbClr val="FF0000"/>
                </a:solidFill>
                <a:latin typeface="Helvetica" charset="0"/>
                <a:cs typeface="Times New Roman" pitchFamily="18" charset="0"/>
              </a:rPr>
              <a:t>node has one child</a:t>
            </a:r>
            <a:r>
              <a:rPr kumimoji="1" lang="en-US" altLang="ja-JP" sz="2800" b="1" u="sng">
                <a:solidFill>
                  <a:srgbClr val="090409"/>
                </a:solidFill>
                <a:cs typeface="Times New Roman" pitchFamily="18" charset="0"/>
              </a:rPr>
              <a:t>)</a:t>
            </a:r>
            <a:endParaRPr kumimoji="1" lang="ja-JP" altLang="en-US" sz="2800" b="1" u="sng">
              <a:solidFill>
                <a:srgbClr val="090409"/>
              </a:solidFill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81800" y="1744663"/>
            <a:ext cx="2209800" cy="3694112"/>
          </a:xfrm>
          <a:prstGeom prst="rect">
            <a:avLst/>
          </a:prstGeom>
          <a:ln>
            <a:solidFill>
              <a:schemeClr val="bg2">
                <a:lumMod val="50000"/>
                <a:lumOff val="50000"/>
              </a:schemeClr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ja-JP" dirty="0">
                <a:latin typeface="Helvetica" charset="0"/>
                <a:cs typeface="Times New Roman" pitchFamily="18" charset="0"/>
              </a:rPr>
              <a:t>this node can be deleted after its parent adjusts a pointer to bypass the node and connect to </a:t>
            </a:r>
            <a:r>
              <a:rPr lang="en-US" altLang="ja-JP" dirty="0" err="1">
                <a:latin typeface="Helvetica" charset="0"/>
                <a:cs typeface="Times New Roman" pitchFamily="18" charset="0"/>
              </a:rPr>
              <a:t>inorder</a:t>
            </a:r>
            <a:r>
              <a:rPr lang="en-US" altLang="ja-JP" dirty="0">
                <a:latin typeface="Helvetica" charset="0"/>
                <a:cs typeface="Times New Roman" pitchFamily="18" charset="0"/>
              </a:rPr>
              <a:t> successor. </a:t>
            </a:r>
          </a:p>
          <a:p>
            <a:pPr eaLnBrk="1" hangingPunct="1">
              <a:defRPr/>
            </a:pPr>
            <a:endParaRPr lang="en-US" altLang="ja-JP" dirty="0">
              <a:latin typeface="Helvetica" charset="0"/>
              <a:cs typeface="Times New Roman" pitchFamily="18" charset="0"/>
            </a:endParaRPr>
          </a:p>
          <a:p>
            <a:pPr eaLnBrk="1" hangingPunct="1">
              <a:defRPr/>
            </a:pPr>
            <a:r>
              <a:rPr lang="en-US" altLang="ja-JP" dirty="0">
                <a:latin typeface="Helvetica" charset="0"/>
                <a:cs typeface="Times New Roman" pitchFamily="18" charset="0"/>
              </a:rPr>
              <a:t>(</a:t>
            </a:r>
            <a:r>
              <a:rPr lang="en-US" altLang="ja-JP" dirty="0" err="1">
                <a:solidFill>
                  <a:srgbClr val="3366FF"/>
                </a:solidFill>
              </a:rPr>
              <a:t>Inorder</a:t>
            </a:r>
            <a:r>
              <a:rPr lang="en-US" altLang="ja-JP" dirty="0">
                <a:solidFill>
                  <a:srgbClr val="3366FF"/>
                </a:solidFill>
              </a:rPr>
              <a:t> successor of a node is the next node in </a:t>
            </a:r>
            <a:r>
              <a:rPr lang="en-US" altLang="ja-JP" dirty="0" err="1">
                <a:solidFill>
                  <a:srgbClr val="3366FF"/>
                </a:solidFill>
              </a:rPr>
              <a:t>Inorder</a:t>
            </a:r>
            <a:r>
              <a:rPr lang="en-US" altLang="ja-JP" dirty="0">
                <a:solidFill>
                  <a:srgbClr val="3366FF"/>
                </a:solidFill>
              </a:rPr>
              <a:t> traversal of the Binary Tree</a:t>
            </a:r>
            <a:r>
              <a:rPr lang="en-US" altLang="ja-JP" dirty="0"/>
              <a:t>.</a:t>
            </a:r>
            <a:r>
              <a:rPr lang="en-US" altLang="ja-JP" dirty="0">
                <a:latin typeface="Helvetica" charset="0"/>
                <a:cs typeface="Times New Roman" pitchFamily="18" charset="0"/>
              </a:rPr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テキスト ボックス 4"/>
          <p:cNvSpPr txBox="1">
            <a:spLocks noChangeArrowheads="1"/>
          </p:cNvSpPr>
          <p:nvPr/>
        </p:nvSpPr>
        <p:spPr bwMode="auto">
          <a:xfrm>
            <a:off x="152400" y="695325"/>
            <a:ext cx="8693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ja-JP" sz="2800" b="1" u="sng">
                <a:solidFill>
                  <a:srgbClr val="090409"/>
                </a:solidFill>
              </a:rPr>
              <a:t>3. Deleted node 31</a:t>
            </a:r>
            <a:r>
              <a:rPr kumimoji="1" lang="en-US" altLang="ja-JP" sz="2800" b="1">
                <a:solidFill>
                  <a:srgbClr val="090409"/>
                </a:solidFill>
              </a:rPr>
              <a:t> </a:t>
            </a:r>
            <a:r>
              <a:rPr kumimoji="1" lang="en-US" altLang="ja-JP" sz="2400" b="1">
                <a:solidFill>
                  <a:srgbClr val="C00000"/>
                </a:solidFill>
              </a:rPr>
              <a:t>(</a:t>
            </a:r>
            <a:r>
              <a:rPr kumimoji="1" lang="en-US" altLang="ja-JP" sz="2400" b="1">
                <a:solidFill>
                  <a:srgbClr val="C00000"/>
                </a:solidFill>
                <a:latin typeface="Helvetica" charset="0"/>
                <a:cs typeface="Times New Roman" pitchFamily="18" charset="0"/>
              </a:rPr>
              <a:t>node</a:t>
            </a:r>
            <a:r>
              <a:rPr lang="en-US" altLang="ja-JP" sz="2400">
                <a:solidFill>
                  <a:srgbClr val="C00000"/>
                </a:solidFill>
                <a:latin typeface="Helvetica" charset="0"/>
                <a:cs typeface="Times New Roman" pitchFamily="18" charset="0"/>
              </a:rPr>
              <a:t> has both left and right subtrees</a:t>
            </a:r>
            <a:r>
              <a:rPr kumimoji="1" lang="en-US" altLang="ja-JP" sz="2400" b="1">
                <a:solidFill>
                  <a:srgbClr val="C00000"/>
                </a:solidFill>
                <a:cs typeface="Times New Roman" pitchFamily="18" charset="0"/>
              </a:rPr>
              <a:t>)</a:t>
            </a:r>
            <a:endParaRPr kumimoji="1" lang="ja-JP" altLang="en-US" sz="2400" b="1">
              <a:solidFill>
                <a:srgbClr val="C00000"/>
              </a:solidFill>
              <a:cs typeface="Times New Roman" pitchFamily="18" charset="0"/>
            </a:endParaRPr>
          </a:p>
        </p:txBody>
      </p:sp>
      <p:pic>
        <p:nvPicPr>
          <p:cNvPr id="156675" name="Picture 2" descr="http://www.cs.cmu.edu/~adamchik/15-121/lectures/Trees/pix/del02.bm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6525" y="1981200"/>
            <a:ext cx="687387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8" name="Rectangle 97"/>
          <p:cNvSpPr/>
          <p:nvPr/>
        </p:nvSpPr>
        <p:spPr>
          <a:xfrm>
            <a:off x="1752600" y="4154488"/>
            <a:ext cx="1447800" cy="64611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Helvetica" charset="0"/>
                <a:cs typeface="Times New Roman" charset="0"/>
              </a:rPr>
              <a:t>and delete this node</a:t>
            </a:r>
            <a:endParaRPr lang="en-US" b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 rot="10800000">
            <a:off x="1828800" y="4114800"/>
            <a:ext cx="304800" cy="117475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7010400" y="2008188"/>
            <a:ext cx="1981200" cy="3478212"/>
          </a:xfrm>
          <a:prstGeom prst="rect">
            <a:avLst/>
          </a:prstGeom>
          <a:ln>
            <a:solidFill>
              <a:schemeClr val="bg2">
                <a:lumMod val="50000"/>
                <a:lumOff val="50000"/>
              </a:schemeClr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ja-JP" sz="2000" dirty="0">
                <a:latin typeface="Helvetica" charset="0"/>
                <a:cs typeface="Times New Roman" pitchFamily="18" charset="0"/>
              </a:rPr>
              <a:t>The strategy is </a:t>
            </a:r>
            <a:r>
              <a:rPr lang="en-US" altLang="ja-JP" sz="2000" dirty="0">
                <a:solidFill>
                  <a:srgbClr val="534239"/>
                </a:solidFill>
                <a:latin typeface="Helvetica" charset="0"/>
                <a:cs typeface="Times New Roman" pitchFamily="18" charset="0"/>
              </a:rPr>
              <a:t>to replace the data of this node with the smallest/largest data of the right/left </a:t>
            </a:r>
            <a:r>
              <a:rPr lang="en-US" altLang="ja-JP" sz="2000" dirty="0" err="1">
                <a:solidFill>
                  <a:srgbClr val="534239"/>
                </a:solidFill>
                <a:latin typeface="Helvetica" charset="0"/>
                <a:cs typeface="Times New Roman" pitchFamily="18" charset="0"/>
              </a:rPr>
              <a:t>subtree</a:t>
            </a:r>
            <a:r>
              <a:rPr lang="en-US" altLang="ja-JP" sz="2000" dirty="0">
                <a:solidFill>
                  <a:srgbClr val="534239"/>
                </a:solidFill>
                <a:latin typeface="Helvetica" charset="0"/>
                <a:cs typeface="Times New Roman" pitchFamily="18" charset="0"/>
              </a:rPr>
              <a:t> and </a:t>
            </a:r>
            <a:r>
              <a:rPr lang="en-US" altLang="ja-JP" sz="2000" dirty="0">
                <a:solidFill>
                  <a:srgbClr val="3366FF"/>
                </a:solidFill>
                <a:latin typeface="Helvetica" charset="0"/>
                <a:cs typeface="Times New Roman" pitchFamily="18" charset="0"/>
              </a:rPr>
              <a:t>recursively delete that node.</a:t>
            </a:r>
            <a:endParaRPr lang="en-US" sz="2000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153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AU" sz="4800" dirty="0">
                <a:ea typeface="+mj-ea"/>
                <a:cs typeface="+mj-cs"/>
              </a:rPr>
              <a:t>Binary Tree implementation</a:t>
            </a:r>
            <a:br>
              <a:rPr lang="en-AU" sz="4800" dirty="0">
                <a:ea typeface="+mj-ea"/>
                <a:cs typeface="+mj-cs"/>
              </a:rPr>
            </a:br>
            <a:r>
              <a:rPr lang="en-AU" sz="4800" dirty="0">
                <a:ea typeface="+mj-ea"/>
                <a:cs typeface="+mj-cs"/>
              </a:rPr>
              <a:t>by linked list</a:t>
            </a:r>
          </a:p>
        </p:txBody>
      </p:sp>
      <p:sp>
        <p:nvSpPr>
          <p:cNvPr id="157699" name="Oval 3"/>
          <p:cNvSpPr>
            <a:spLocks noChangeArrowheads="1"/>
          </p:cNvSpPr>
          <p:nvPr/>
        </p:nvSpPr>
        <p:spPr bwMode="auto">
          <a:xfrm>
            <a:off x="3962400" y="2971800"/>
            <a:ext cx="609600" cy="609600"/>
          </a:xfrm>
          <a:prstGeom prst="ellipse">
            <a:avLst/>
          </a:prstGeom>
          <a:solidFill>
            <a:srgbClr val="339966"/>
          </a:solidFill>
          <a:ln w="5715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eaLnBrk="1" hangingPunct="1"/>
            <a:endParaRPr lang="ja-JP" altLang="en-US">
              <a:solidFill>
                <a:srgbClr val="000000"/>
              </a:solidFill>
            </a:endParaRPr>
          </a:p>
        </p:txBody>
      </p:sp>
      <p:sp>
        <p:nvSpPr>
          <p:cNvPr id="157700" name="Line 4"/>
          <p:cNvSpPr>
            <a:spLocks noChangeShapeType="1"/>
          </p:cNvSpPr>
          <p:nvPr/>
        </p:nvSpPr>
        <p:spPr bwMode="auto">
          <a:xfrm flipH="1">
            <a:off x="3581400" y="3505200"/>
            <a:ext cx="457200" cy="45720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7701" name="Line 5"/>
          <p:cNvSpPr>
            <a:spLocks noChangeShapeType="1"/>
          </p:cNvSpPr>
          <p:nvPr/>
        </p:nvSpPr>
        <p:spPr bwMode="auto">
          <a:xfrm>
            <a:off x="4495800" y="3505200"/>
            <a:ext cx="381000" cy="45720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7702" name="AutoShape 6"/>
          <p:cNvSpPr>
            <a:spLocks noChangeArrowheads="1"/>
          </p:cNvSpPr>
          <p:nvPr/>
        </p:nvSpPr>
        <p:spPr bwMode="auto">
          <a:xfrm>
            <a:off x="4800600" y="1828800"/>
            <a:ext cx="1524000" cy="685800"/>
          </a:xfrm>
          <a:prstGeom prst="wedgeRectCallout">
            <a:avLst>
              <a:gd name="adj1" fmla="val -81773"/>
              <a:gd name="adj2" fmla="val 152315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AU" altLang="en-US" sz="2800" b="1" i="1">
                <a:solidFill>
                  <a:srgbClr val="FFFFFF"/>
                </a:solidFill>
              </a:rPr>
              <a:t>entry</a:t>
            </a:r>
            <a:endParaRPr lang="en-AU" altLang="en-US" sz="2800" b="1">
              <a:solidFill>
                <a:srgbClr val="FFFFFF"/>
              </a:solidFill>
            </a:endParaRPr>
          </a:p>
        </p:txBody>
      </p:sp>
      <p:sp>
        <p:nvSpPr>
          <p:cNvPr id="157703" name="AutoShape 7"/>
          <p:cNvSpPr>
            <a:spLocks noChangeArrowheads="1"/>
          </p:cNvSpPr>
          <p:nvPr/>
        </p:nvSpPr>
        <p:spPr bwMode="auto">
          <a:xfrm>
            <a:off x="6019800" y="3886200"/>
            <a:ext cx="2438400" cy="1295400"/>
          </a:xfrm>
          <a:prstGeom prst="wedgeRectCallout">
            <a:avLst>
              <a:gd name="adj1" fmla="val -93491"/>
              <a:gd name="adj2" fmla="val -36889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AU" altLang="en-US" sz="2800" b="1" i="1">
                <a:solidFill>
                  <a:srgbClr val="FFFFFF"/>
                </a:solidFill>
              </a:rPr>
              <a:t>link to right </a:t>
            </a:r>
          </a:p>
          <a:p>
            <a:pPr algn="ctr"/>
            <a:r>
              <a:rPr lang="en-AU" altLang="en-US" sz="2800" b="1" i="1">
                <a:solidFill>
                  <a:srgbClr val="FFFFFF"/>
                </a:solidFill>
              </a:rPr>
              <a:t>child node</a:t>
            </a:r>
            <a:endParaRPr lang="en-AU" altLang="en-US" sz="2800" b="1">
              <a:solidFill>
                <a:srgbClr val="FFFFFF"/>
              </a:solidFill>
            </a:endParaRPr>
          </a:p>
        </p:txBody>
      </p:sp>
      <p:sp>
        <p:nvSpPr>
          <p:cNvPr id="157704" name="AutoShape 8"/>
          <p:cNvSpPr>
            <a:spLocks noChangeArrowheads="1"/>
          </p:cNvSpPr>
          <p:nvPr/>
        </p:nvSpPr>
        <p:spPr bwMode="auto">
          <a:xfrm>
            <a:off x="457200" y="4114800"/>
            <a:ext cx="2438400" cy="1295400"/>
          </a:xfrm>
          <a:prstGeom prst="wedgeRectCallout">
            <a:avLst>
              <a:gd name="adj1" fmla="val 76889"/>
              <a:gd name="adj2" fmla="val -55023"/>
            </a:avLst>
          </a:prstGeom>
          <a:solidFill>
            <a:schemeClr val="accent1"/>
          </a:solidFill>
          <a:ln w="254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en-AU" altLang="en-US" sz="2800" b="1" i="1">
                <a:solidFill>
                  <a:srgbClr val="FFFFFF"/>
                </a:solidFill>
              </a:rPr>
              <a:t>link to left</a:t>
            </a:r>
          </a:p>
          <a:p>
            <a:pPr algn="ctr"/>
            <a:r>
              <a:rPr lang="en-AU" altLang="en-US" sz="2800" b="1" i="1">
                <a:solidFill>
                  <a:srgbClr val="FFFFFF"/>
                </a:solidFill>
              </a:rPr>
              <a:t>child node</a:t>
            </a:r>
            <a:endParaRPr lang="en-AU" altLang="en-US" sz="2800" b="1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ChangeArrowheads="1"/>
          </p:cNvSpPr>
          <p:nvPr/>
        </p:nvSpPr>
        <p:spPr bwMode="auto">
          <a:xfrm>
            <a:off x="381000" y="2209800"/>
            <a:ext cx="80010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altLang="ja-JP" b="1">
                <a:latin typeface="Courier New" pitchFamily="49" charset="0"/>
              </a:rPr>
              <a:t>struct </a:t>
            </a:r>
            <a:r>
              <a:rPr lang="en-US" altLang="ja-JP" b="1">
                <a:solidFill>
                  <a:srgbClr val="FF0000"/>
                </a:solidFill>
                <a:latin typeface="Courier New" pitchFamily="49" charset="0"/>
              </a:rPr>
              <a:t>TreeNode</a:t>
            </a:r>
          </a:p>
          <a:p>
            <a:r>
              <a:rPr lang="en-US" altLang="ja-JP" b="1">
                <a:latin typeface="Courier New" pitchFamily="49" charset="0"/>
              </a:rPr>
              <a:t>{</a:t>
            </a:r>
          </a:p>
          <a:p>
            <a:r>
              <a:rPr lang="en-US" altLang="ja-JP" b="1">
                <a:latin typeface="Courier New" pitchFamily="49" charset="0"/>
              </a:rPr>
              <a:t>   float  key;</a:t>
            </a:r>
          </a:p>
          <a:p>
            <a:endParaRPr lang="en-US" altLang="ja-JP" b="1">
              <a:latin typeface="Courier New" pitchFamily="49" charset="0"/>
            </a:endParaRPr>
          </a:p>
          <a:p>
            <a:r>
              <a:rPr lang="en-US" altLang="ja-JP" b="1">
                <a:latin typeface="Courier New" pitchFamily="49" charset="0"/>
              </a:rPr>
              <a:t>   TreeNode*  leftPtr;</a:t>
            </a:r>
          </a:p>
          <a:p>
            <a:r>
              <a:rPr lang="en-US" altLang="ja-JP" b="1">
                <a:latin typeface="Courier New" pitchFamily="49" charset="0"/>
              </a:rPr>
              <a:t>   TreeNode*  rightPtr;</a:t>
            </a:r>
          </a:p>
          <a:p>
            <a:r>
              <a:rPr lang="en-US" altLang="ja-JP" b="1">
                <a:latin typeface="Courier New" pitchFamily="49" charset="0"/>
              </a:rPr>
              <a:t>};</a:t>
            </a:r>
          </a:p>
          <a:p>
            <a:endParaRPr lang="en-US" altLang="ja-JP" b="1">
              <a:latin typeface="Courier New" pitchFamily="49" charset="0"/>
            </a:endParaRPr>
          </a:p>
          <a:p>
            <a:r>
              <a:rPr lang="en-US" altLang="ja-JP" b="1">
                <a:latin typeface="Courier New" pitchFamily="49" charset="0"/>
              </a:rPr>
              <a:t>struct TreeNode </a:t>
            </a:r>
            <a:r>
              <a:rPr lang="en-US" altLang="ja-JP" b="1">
                <a:solidFill>
                  <a:srgbClr val="FF0000"/>
                </a:solidFill>
                <a:latin typeface="Courier New" pitchFamily="49" charset="0"/>
              </a:rPr>
              <a:t>TNode</a:t>
            </a:r>
            <a:r>
              <a:rPr lang="en-US" altLang="ja-JP" b="1">
                <a:solidFill>
                  <a:schemeClr val="bg1"/>
                </a:solidFill>
                <a:latin typeface="Courier New" pitchFamily="49" charset="0"/>
              </a:rPr>
              <a:t>;</a:t>
            </a:r>
            <a:endParaRPr lang="en-US" altLang="ja-JP" b="1">
              <a:solidFill>
                <a:schemeClr val="tx2"/>
              </a:solidFill>
              <a:latin typeface="Courier New" pitchFamily="49" charset="0"/>
            </a:endParaRP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AU" sz="4800" dirty="0">
                <a:ea typeface="+mj-ea"/>
                <a:cs typeface="+mj-cs"/>
              </a:rPr>
              <a:t>Data type of a Tree Node</a:t>
            </a:r>
          </a:p>
        </p:txBody>
      </p:sp>
    </p:spTree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534400" cy="6172200"/>
          </a:xfrm>
        </p:spPr>
        <p:txBody>
          <a:bodyPr>
            <a:noAutofit/>
          </a:bodyPr>
          <a:lstStyle/>
          <a:p>
            <a:pPr algn="l" eaLnBrk="1" hangingPunct="1">
              <a:defRPr/>
            </a:pPr>
            <a:r>
              <a:rPr lang="en-US" altLang="ja-JP" sz="2400" dirty="0" err="1">
                <a:ea typeface="+mj-ea"/>
              </a:rPr>
              <a:t>TreeNode</a:t>
            </a:r>
            <a:r>
              <a:rPr lang="en-US" altLang="ja-JP" sz="2400" dirty="0">
                <a:ea typeface="+mj-ea"/>
              </a:rPr>
              <a:t>* </a:t>
            </a:r>
            <a:r>
              <a:rPr lang="en-US" altLang="ja-JP" sz="2400" dirty="0" err="1">
                <a:solidFill>
                  <a:srgbClr val="FF0000"/>
                </a:solidFill>
                <a:ea typeface="+mj-ea"/>
              </a:rPr>
              <a:t>makeTreeNode</a:t>
            </a:r>
            <a:r>
              <a:rPr lang="en-US" altLang="ja-JP" sz="2400" dirty="0">
                <a:ea typeface="+mj-ea"/>
              </a:rPr>
              <a:t>(float value)</a:t>
            </a:r>
            <a:br>
              <a:rPr lang="en-US" altLang="ja-JP" sz="2400" dirty="0">
                <a:ea typeface="+mj-ea"/>
              </a:rPr>
            </a:br>
            <a:r>
              <a:rPr lang="en-US" altLang="ja-JP" sz="2400" dirty="0">
                <a:ea typeface="+mj-ea"/>
              </a:rPr>
              <a:t>{</a:t>
            </a:r>
            <a:br>
              <a:rPr lang="en-US" altLang="ja-JP" sz="2400" dirty="0">
                <a:ea typeface="+mj-ea"/>
              </a:rPr>
            </a:br>
            <a:r>
              <a:rPr lang="en-US" altLang="ja-JP" sz="2400" dirty="0">
                <a:ea typeface="+mj-ea"/>
              </a:rPr>
              <a:t>   	</a:t>
            </a:r>
            <a:r>
              <a:rPr lang="en-US" altLang="ja-JP" sz="2400" dirty="0" err="1">
                <a:ea typeface="+mj-ea"/>
              </a:rPr>
              <a:t>TreeNode</a:t>
            </a:r>
            <a:r>
              <a:rPr lang="en-US" altLang="ja-JP" sz="2400" dirty="0">
                <a:ea typeface="+mj-ea"/>
              </a:rPr>
              <a:t>* </a:t>
            </a:r>
            <a:r>
              <a:rPr lang="en-US" altLang="ja-JP" sz="2400" dirty="0" err="1">
                <a:ea typeface="+mj-ea"/>
              </a:rPr>
              <a:t>newNodePtr</a:t>
            </a:r>
            <a:r>
              <a:rPr lang="en-US" altLang="ja-JP" sz="2400" dirty="0">
                <a:ea typeface="+mj-ea"/>
              </a:rPr>
              <a:t> = new (</a:t>
            </a:r>
            <a:r>
              <a:rPr lang="en-US" altLang="ja-JP" sz="2400" dirty="0" err="1">
                <a:ea typeface="+mj-ea"/>
              </a:rPr>
              <a:t>TreeNode</a:t>
            </a:r>
            <a:r>
              <a:rPr lang="en-US" altLang="ja-JP" sz="2400" dirty="0">
                <a:ea typeface="+mj-ea"/>
              </a:rPr>
              <a:t>);</a:t>
            </a:r>
            <a:br>
              <a:rPr lang="en-US" altLang="ja-JP" sz="2400" dirty="0">
                <a:ea typeface="+mj-ea"/>
              </a:rPr>
            </a:br>
            <a:r>
              <a:rPr lang="en-US" altLang="ja-JP" sz="2400" dirty="0">
                <a:ea typeface="+mj-ea"/>
              </a:rPr>
              <a:t>	if (</a:t>
            </a:r>
            <a:r>
              <a:rPr lang="en-US" altLang="ja-JP" sz="2400" dirty="0" err="1">
                <a:ea typeface="+mj-ea"/>
              </a:rPr>
              <a:t>newNodePtr</a:t>
            </a:r>
            <a:r>
              <a:rPr lang="en-US" altLang="ja-JP" sz="2400" dirty="0">
                <a:ea typeface="+mj-ea"/>
              </a:rPr>
              <a:t> == NULL)</a:t>
            </a:r>
            <a:br>
              <a:rPr lang="en-US" altLang="ja-JP" sz="2400" dirty="0">
                <a:ea typeface="+mj-ea"/>
              </a:rPr>
            </a:br>
            <a:r>
              <a:rPr lang="en-US" altLang="ja-JP" sz="2400" dirty="0">
                <a:ea typeface="+mj-ea"/>
              </a:rPr>
              <a:t>   	{</a:t>
            </a:r>
            <a:br>
              <a:rPr lang="en-US" altLang="ja-JP" sz="2400" dirty="0">
                <a:ea typeface="+mj-ea"/>
              </a:rPr>
            </a:br>
            <a:r>
              <a:rPr lang="en-US" altLang="ja-JP" sz="2400" dirty="0">
                <a:ea typeface="+mj-ea"/>
              </a:rPr>
              <a:t>     		 </a:t>
            </a:r>
            <a:r>
              <a:rPr lang="en-US" altLang="ja-JP" sz="2400" dirty="0" err="1">
                <a:ea typeface="+mj-ea"/>
              </a:rPr>
              <a:t>cout</a:t>
            </a:r>
            <a:r>
              <a:rPr lang="en-US" altLang="ja-JP" sz="2400" dirty="0">
                <a:ea typeface="+mj-ea"/>
              </a:rPr>
              <a:t>&lt;&lt; "Out of memory;</a:t>
            </a:r>
            <a:br>
              <a:rPr lang="en-US" altLang="ja-JP" sz="2400" dirty="0">
                <a:ea typeface="+mj-ea"/>
              </a:rPr>
            </a:br>
            <a:r>
              <a:rPr lang="en-US" altLang="ja-JP" sz="2400" dirty="0">
                <a:ea typeface="+mj-ea"/>
              </a:rPr>
              <a:t>     		 return 0;</a:t>
            </a:r>
            <a:br>
              <a:rPr lang="en-US" altLang="ja-JP" sz="2400" dirty="0">
                <a:ea typeface="+mj-ea"/>
              </a:rPr>
            </a:br>
            <a:r>
              <a:rPr lang="en-US" altLang="ja-JP" sz="2400" dirty="0">
                <a:ea typeface="+mj-ea"/>
              </a:rPr>
              <a:t>   	}</a:t>
            </a:r>
            <a:br>
              <a:rPr lang="en-US" altLang="ja-JP" sz="2400" dirty="0">
                <a:ea typeface="+mj-ea"/>
              </a:rPr>
            </a:br>
            <a:r>
              <a:rPr lang="en-US" altLang="ja-JP" sz="2400" dirty="0">
                <a:ea typeface="+mj-ea"/>
              </a:rPr>
              <a:t>	else</a:t>
            </a:r>
            <a:br>
              <a:rPr lang="en-US" altLang="ja-JP" sz="2400" dirty="0">
                <a:ea typeface="+mj-ea"/>
              </a:rPr>
            </a:br>
            <a:r>
              <a:rPr lang="en-US" altLang="ja-JP" sz="2400" dirty="0">
                <a:ea typeface="+mj-ea"/>
              </a:rPr>
              <a:t>   	{</a:t>
            </a:r>
            <a:br>
              <a:rPr lang="en-US" altLang="ja-JP" sz="2400" dirty="0">
                <a:ea typeface="+mj-ea"/>
              </a:rPr>
            </a:br>
            <a:r>
              <a:rPr lang="en-US" altLang="ja-JP" sz="2400" dirty="0">
                <a:ea typeface="+mj-ea"/>
              </a:rPr>
              <a:t>      		</a:t>
            </a:r>
            <a:r>
              <a:rPr lang="en-US" altLang="ja-JP" sz="2400" dirty="0" err="1">
                <a:ea typeface="+mj-ea"/>
              </a:rPr>
              <a:t>newNodePtr</a:t>
            </a:r>
            <a:r>
              <a:rPr lang="en-US" altLang="ja-JP" sz="2400" dirty="0">
                <a:ea typeface="+mj-ea"/>
              </a:rPr>
              <a:t>-&gt;key = value;</a:t>
            </a:r>
            <a:br>
              <a:rPr lang="en-US" altLang="ja-JP" sz="2400" dirty="0">
                <a:ea typeface="+mj-ea"/>
              </a:rPr>
            </a:br>
            <a:r>
              <a:rPr lang="en-US" altLang="ja-JP" sz="2400" dirty="0">
                <a:ea typeface="+mj-ea"/>
              </a:rPr>
              <a:t>      		</a:t>
            </a:r>
            <a:r>
              <a:rPr lang="en-US" altLang="ja-JP" sz="2400" dirty="0" err="1">
                <a:ea typeface="+mj-ea"/>
              </a:rPr>
              <a:t>newNodePtr</a:t>
            </a:r>
            <a:r>
              <a:rPr lang="en-US" altLang="ja-JP" sz="2400" dirty="0">
                <a:ea typeface="+mj-ea"/>
              </a:rPr>
              <a:t>-&gt;</a:t>
            </a:r>
            <a:r>
              <a:rPr lang="en-US" altLang="ja-JP" sz="2400" dirty="0" err="1">
                <a:ea typeface="+mj-ea"/>
              </a:rPr>
              <a:t>leftPtr</a:t>
            </a:r>
            <a:r>
              <a:rPr lang="en-US" altLang="ja-JP" sz="2400" dirty="0">
                <a:ea typeface="+mj-ea"/>
              </a:rPr>
              <a:t> = NULL;</a:t>
            </a:r>
            <a:br>
              <a:rPr lang="en-US" altLang="ja-JP" sz="2400" dirty="0">
                <a:ea typeface="+mj-ea"/>
              </a:rPr>
            </a:br>
            <a:r>
              <a:rPr lang="en-US" altLang="ja-JP" sz="2400" dirty="0">
                <a:ea typeface="+mj-ea"/>
              </a:rPr>
              <a:t>      		</a:t>
            </a:r>
            <a:r>
              <a:rPr lang="en-US" altLang="ja-JP" sz="2400" dirty="0" err="1">
                <a:ea typeface="+mj-ea"/>
              </a:rPr>
              <a:t>newNodePtr</a:t>
            </a:r>
            <a:r>
              <a:rPr lang="en-US" altLang="ja-JP" sz="2400" dirty="0">
                <a:ea typeface="+mj-ea"/>
              </a:rPr>
              <a:t>-&gt;</a:t>
            </a:r>
            <a:r>
              <a:rPr lang="en-US" altLang="ja-JP" sz="2400" dirty="0" err="1">
                <a:ea typeface="+mj-ea"/>
              </a:rPr>
              <a:t>rightPtr</a:t>
            </a:r>
            <a:r>
              <a:rPr lang="en-US" altLang="ja-JP" sz="2400" dirty="0">
                <a:ea typeface="+mj-ea"/>
              </a:rPr>
              <a:t> = NULL;</a:t>
            </a:r>
            <a:br>
              <a:rPr lang="en-US" altLang="ja-JP" sz="2400" dirty="0">
                <a:ea typeface="+mj-ea"/>
              </a:rPr>
            </a:br>
            <a:r>
              <a:rPr lang="en-US" altLang="ja-JP" sz="2400" dirty="0">
                <a:ea typeface="+mj-ea"/>
              </a:rPr>
              <a:t>   	}</a:t>
            </a:r>
            <a:br>
              <a:rPr lang="en-US" altLang="ja-JP" sz="2400" dirty="0">
                <a:ea typeface="+mj-ea"/>
              </a:rPr>
            </a:br>
            <a:r>
              <a:rPr lang="en-US" altLang="ja-JP" sz="2400" dirty="0">
                <a:ea typeface="+mj-ea"/>
              </a:rPr>
              <a:t>   return </a:t>
            </a:r>
            <a:r>
              <a:rPr lang="en-US" altLang="ja-JP" sz="2400" dirty="0" err="1">
                <a:ea typeface="+mj-ea"/>
              </a:rPr>
              <a:t>newNodePtr</a:t>
            </a:r>
            <a:r>
              <a:rPr lang="en-US" altLang="ja-JP" sz="2400" dirty="0">
                <a:ea typeface="+mj-ea"/>
              </a:rPr>
              <a:t>;</a:t>
            </a:r>
            <a:br>
              <a:rPr lang="en-US" altLang="ja-JP" sz="2400" dirty="0">
                <a:ea typeface="+mj-ea"/>
              </a:rPr>
            </a:br>
            <a:r>
              <a:rPr lang="en-US" altLang="ja-JP" sz="2400" dirty="0">
                <a:ea typeface="+mj-ea"/>
              </a:rPr>
              <a:t>}</a:t>
            </a:r>
            <a:endParaRPr lang="ja-JP" altLang="en-US" sz="2400" dirty="0">
              <a:ea typeface="+mj-ea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タイトル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05800" cy="6400800"/>
          </a:xfrm>
        </p:spPr>
        <p:txBody>
          <a:bodyPr/>
          <a:lstStyle/>
          <a:p>
            <a:pPr algn="l" eaLnBrk="1" hangingPunct="1"/>
            <a:r>
              <a:rPr lang="en-US" altLang="ja-JP" sz="2300"/>
              <a:t>TreeNode* </a:t>
            </a:r>
            <a:r>
              <a:rPr lang="en-US" altLang="ja-JP" sz="2300">
                <a:solidFill>
                  <a:srgbClr val="FF0000"/>
                </a:solidFill>
              </a:rPr>
              <a:t>insert</a:t>
            </a:r>
            <a:r>
              <a:rPr lang="en-US" altLang="ja-JP" sz="2300"/>
              <a:t>(TreeNode* nodePtr, float item)</a:t>
            </a:r>
            <a:br>
              <a:rPr lang="en-US" altLang="ja-JP" sz="2300"/>
            </a:br>
            <a:r>
              <a:rPr lang="en-US" altLang="ja-JP" sz="2300"/>
              <a:t>{</a:t>
            </a:r>
            <a:br>
              <a:rPr lang="en-US" altLang="ja-JP" sz="2300"/>
            </a:br>
            <a:r>
              <a:rPr lang="en-US" altLang="ja-JP" sz="2300"/>
              <a:t>   	if (nodePtr == NULL) </a:t>
            </a:r>
            <a:br>
              <a:rPr lang="en-US" altLang="ja-JP" sz="2300"/>
            </a:br>
            <a:r>
              <a:rPr lang="en-US" altLang="ja-JP" sz="2300"/>
              <a:t>   	{</a:t>
            </a:r>
            <a:br>
              <a:rPr lang="en-US" altLang="ja-JP" sz="2300"/>
            </a:br>
            <a:r>
              <a:rPr lang="en-US" altLang="ja-JP" sz="2300"/>
              <a:t>     		nodePtr = </a:t>
            </a:r>
            <a:r>
              <a:rPr lang="en-US" altLang="ja-JP" sz="2300">
                <a:solidFill>
                  <a:srgbClr val="FF0000"/>
                </a:solidFill>
              </a:rPr>
              <a:t>makeTreeNode</a:t>
            </a:r>
            <a:r>
              <a:rPr lang="en-US" altLang="ja-JP" sz="2300"/>
              <a:t>(item);</a:t>
            </a:r>
            <a:br>
              <a:rPr lang="en-US" altLang="ja-JP" sz="2300"/>
            </a:br>
            <a:r>
              <a:rPr lang="en-US" altLang="ja-JP" sz="2300"/>
              <a:t>   	}</a:t>
            </a:r>
            <a:br>
              <a:rPr lang="en-US" altLang="ja-JP" sz="2300"/>
            </a:br>
            <a:r>
              <a:rPr lang="en-US" altLang="ja-JP" sz="2300"/>
              <a:t>   	else if (item &lt; nodePtr-&gt;key) </a:t>
            </a:r>
            <a:br>
              <a:rPr lang="en-US" altLang="ja-JP" sz="2300"/>
            </a:br>
            <a:r>
              <a:rPr lang="en-US" altLang="ja-JP" sz="2300"/>
              <a:t>   	{</a:t>
            </a:r>
            <a:br>
              <a:rPr lang="en-US" altLang="ja-JP" sz="2300"/>
            </a:br>
            <a:r>
              <a:rPr lang="en-US" altLang="ja-JP" sz="2300"/>
              <a:t>     		nodePtr-&gt;leftPtr = </a:t>
            </a:r>
            <a:r>
              <a:rPr lang="en-US" altLang="ja-JP" sz="2300">
                <a:solidFill>
                  <a:srgbClr val="FF0000"/>
                </a:solidFill>
              </a:rPr>
              <a:t>insert</a:t>
            </a:r>
            <a:r>
              <a:rPr lang="en-US" altLang="ja-JP" sz="2300"/>
              <a:t>(nodePtr-&gt;leftPtr, item);</a:t>
            </a:r>
            <a:br>
              <a:rPr lang="en-US" altLang="ja-JP" sz="2300"/>
            </a:br>
            <a:r>
              <a:rPr lang="en-US" altLang="ja-JP" sz="2300"/>
              <a:t>   	}</a:t>
            </a:r>
            <a:br>
              <a:rPr lang="en-US" altLang="ja-JP" sz="2300"/>
            </a:br>
            <a:r>
              <a:rPr lang="en-US" altLang="ja-JP" sz="2300"/>
              <a:t>   	else if (item &gt; nodePtr-&gt;key) </a:t>
            </a:r>
            <a:br>
              <a:rPr lang="en-US" altLang="ja-JP" sz="2300"/>
            </a:br>
            <a:r>
              <a:rPr lang="en-US" altLang="ja-JP" sz="2300"/>
              <a:t>   	{</a:t>
            </a:r>
            <a:br>
              <a:rPr lang="en-US" altLang="ja-JP" sz="2300"/>
            </a:br>
            <a:r>
              <a:rPr lang="en-US" altLang="ja-JP" sz="2300"/>
              <a:t>    		nodePtr-&gt;rightPtr = </a:t>
            </a:r>
            <a:r>
              <a:rPr lang="en-US" altLang="ja-JP" sz="2300">
                <a:solidFill>
                  <a:srgbClr val="FF0000"/>
                </a:solidFill>
              </a:rPr>
              <a:t>insert</a:t>
            </a:r>
            <a:r>
              <a:rPr lang="en-US" altLang="ja-JP" sz="2300"/>
              <a:t>(nodePtr-&gt;rightPtr, item);</a:t>
            </a:r>
            <a:br>
              <a:rPr lang="en-US" altLang="ja-JP" sz="2300"/>
            </a:br>
            <a:r>
              <a:rPr lang="en-US" altLang="ja-JP" sz="2300"/>
              <a:t>   	}</a:t>
            </a:r>
            <a:br>
              <a:rPr lang="en-US" altLang="ja-JP" sz="2300"/>
            </a:br>
            <a:r>
              <a:rPr lang="en-US" altLang="ja-JP" sz="2300"/>
              <a:t>   return nodePtr;</a:t>
            </a:r>
            <a:br>
              <a:rPr lang="en-US" altLang="ja-JP" sz="2300"/>
            </a:br>
            <a:r>
              <a:rPr lang="en-US" altLang="ja-JP" sz="2300"/>
              <a:t>}</a:t>
            </a:r>
            <a:endParaRPr lang="ja-JP" altLang="en-US" sz="2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>
                <a:latin typeface="Helvetica" charset="0"/>
                <a:ea typeface="+mj-ea"/>
                <a:cs typeface="+mj-cs"/>
              </a:rPr>
              <a:t>Not a Tree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981200"/>
            <a:ext cx="8226425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ja-JP">
                <a:latin typeface="Helvetica" charset="0"/>
                <a:cs typeface="Times New Roman" pitchFamily="18" charset="0"/>
              </a:rPr>
              <a:t>Structures that are not trees.</a:t>
            </a:r>
          </a:p>
        </p:txBody>
      </p:sp>
      <p:grpSp>
        <p:nvGrpSpPr>
          <p:cNvPr id="55300" name="Group 4"/>
          <p:cNvGrpSpPr>
            <a:grpSpLocks/>
          </p:cNvGrpSpPr>
          <p:nvPr/>
        </p:nvGrpSpPr>
        <p:grpSpPr bwMode="auto">
          <a:xfrm>
            <a:off x="4114800" y="2438400"/>
            <a:ext cx="457200" cy="457200"/>
            <a:chOff x="1152" y="1440"/>
            <a:chExt cx="288" cy="288"/>
          </a:xfrm>
        </p:grpSpPr>
        <p:sp>
          <p:nvSpPr>
            <p:cNvPr id="55329" name="Oval 5"/>
            <p:cNvSpPr>
              <a:spLocks noChangeArrowheads="1"/>
            </p:cNvSpPr>
            <p:nvPr/>
          </p:nvSpPr>
          <p:spPr bwMode="auto">
            <a:xfrm>
              <a:off x="1152" y="14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55330" name="Text Box 6"/>
            <p:cNvSpPr txBox="1">
              <a:spLocks noChangeArrowheads="1"/>
            </p:cNvSpPr>
            <p:nvPr/>
          </p:nvSpPr>
          <p:spPr bwMode="auto">
            <a:xfrm>
              <a:off x="1200" y="1449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A</a:t>
              </a:r>
            </a:p>
          </p:txBody>
        </p:sp>
      </p:grpSp>
      <p:grpSp>
        <p:nvGrpSpPr>
          <p:cNvPr id="55301" name="Group 7"/>
          <p:cNvGrpSpPr>
            <a:grpSpLocks/>
          </p:cNvGrpSpPr>
          <p:nvPr/>
        </p:nvGrpSpPr>
        <p:grpSpPr bwMode="auto">
          <a:xfrm>
            <a:off x="2743200" y="3200400"/>
            <a:ext cx="457200" cy="457200"/>
            <a:chOff x="1248" y="1536"/>
            <a:chExt cx="288" cy="288"/>
          </a:xfrm>
        </p:grpSpPr>
        <p:sp>
          <p:nvSpPr>
            <p:cNvPr id="55327" name="Oval 8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55328" name="Text Box 9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B</a:t>
              </a:r>
            </a:p>
          </p:txBody>
        </p:sp>
      </p:grpSp>
      <p:sp>
        <p:nvSpPr>
          <p:cNvPr id="55302" name="Oval 10"/>
          <p:cNvSpPr>
            <a:spLocks noChangeArrowheads="1"/>
          </p:cNvSpPr>
          <p:nvPr/>
        </p:nvSpPr>
        <p:spPr bwMode="auto">
          <a:xfrm>
            <a:off x="2209800" y="4114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55303" name="Text Box 11"/>
          <p:cNvSpPr txBox="1">
            <a:spLocks noChangeArrowheads="1"/>
          </p:cNvSpPr>
          <p:nvPr/>
        </p:nvSpPr>
        <p:spPr bwMode="auto">
          <a:xfrm>
            <a:off x="2286000" y="41290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D</a:t>
            </a:r>
          </a:p>
        </p:txBody>
      </p:sp>
      <p:sp>
        <p:nvSpPr>
          <p:cNvPr id="55304" name="Oval 12"/>
          <p:cNvSpPr>
            <a:spLocks noChangeArrowheads="1"/>
          </p:cNvSpPr>
          <p:nvPr/>
        </p:nvSpPr>
        <p:spPr bwMode="auto">
          <a:xfrm>
            <a:off x="5486400" y="4953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55305" name="Text Box 13"/>
          <p:cNvSpPr txBox="1">
            <a:spLocks noChangeArrowheads="1"/>
          </p:cNvSpPr>
          <p:nvPr/>
        </p:nvSpPr>
        <p:spPr bwMode="auto">
          <a:xfrm>
            <a:off x="5562600" y="49672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H</a:t>
            </a:r>
          </a:p>
        </p:txBody>
      </p:sp>
      <p:grpSp>
        <p:nvGrpSpPr>
          <p:cNvPr id="55306" name="Group 14"/>
          <p:cNvGrpSpPr>
            <a:grpSpLocks/>
          </p:cNvGrpSpPr>
          <p:nvPr/>
        </p:nvGrpSpPr>
        <p:grpSpPr bwMode="auto">
          <a:xfrm>
            <a:off x="5486400" y="3200400"/>
            <a:ext cx="457200" cy="457200"/>
            <a:chOff x="1248" y="1536"/>
            <a:chExt cx="288" cy="288"/>
          </a:xfrm>
        </p:grpSpPr>
        <p:sp>
          <p:nvSpPr>
            <p:cNvPr id="55325" name="Oval 15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55326" name="Text Box 16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C</a:t>
              </a:r>
            </a:p>
          </p:txBody>
        </p:sp>
      </p:grpSp>
      <p:grpSp>
        <p:nvGrpSpPr>
          <p:cNvPr id="55307" name="Group 17"/>
          <p:cNvGrpSpPr>
            <a:grpSpLocks/>
          </p:cNvGrpSpPr>
          <p:nvPr/>
        </p:nvGrpSpPr>
        <p:grpSpPr bwMode="auto">
          <a:xfrm>
            <a:off x="3352800" y="4114800"/>
            <a:ext cx="457200" cy="457200"/>
            <a:chOff x="1248" y="1536"/>
            <a:chExt cx="288" cy="288"/>
          </a:xfrm>
        </p:grpSpPr>
        <p:sp>
          <p:nvSpPr>
            <p:cNvPr id="55323" name="Oval 18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55324" name="Text Box 19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E</a:t>
              </a:r>
            </a:p>
          </p:txBody>
        </p:sp>
      </p:grpSp>
      <p:sp>
        <p:nvSpPr>
          <p:cNvPr id="55308" name="Oval 20"/>
          <p:cNvSpPr>
            <a:spLocks noChangeArrowheads="1"/>
          </p:cNvSpPr>
          <p:nvPr/>
        </p:nvSpPr>
        <p:spPr bwMode="auto">
          <a:xfrm>
            <a:off x="60960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55309" name="Text Box 21"/>
          <p:cNvSpPr txBox="1">
            <a:spLocks noChangeArrowheads="1"/>
          </p:cNvSpPr>
          <p:nvPr/>
        </p:nvSpPr>
        <p:spPr bwMode="auto">
          <a:xfrm>
            <a:off x="6172200" y="40528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F</a:t>
            </a:r>
          </a:p>
        </p:txBody>
      </p:sp>
      <p:sp>
        <p:nvSpPr>
          <p:cNvPr id="55310" name="Oval 22"/>
          <p:cNvSpPr>
            <a:spLocks noChangeArrowheads="1"/>
          </p:cNvSpPr>
          <p:nvPr/>
        </p:nvSpPr>
        <p:spPr bwMode="auto">
          <a:xfrm>
            <a:off x="3048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55311" name="Text Box 23"/>
          <p:cNvSpPr txBox="1">
            <a:spLocks noChangeArrowheads="1"/>
          </p:cNvSpPr>
          <p:nvPr/>
        </p:nvSpPr>
        <p:spPr bwMode="auto">
          <a:xfrm>
            <a:off x="3124200" y="50434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G</a:t>
            </a:r>
          </a:p>
        </p:txBody>
      </p:sp>
      <p:sp>
        <p:nvSpPr>
          <p:cNvPr id="55312" name="Oval 24"/>
          <p:cNvSpPr>
            <a:spLocks noChangeArrowheads="1"/>
          </p:cNvSpPr>
          <p:nvPr/>
        </p:nvSpPr>
        <p:spPr bwMode="auto">
          <a:xfrm>
            <a:off x="6705600" y="4953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55313" name="Text Box 25"/>
          <p:cNvSpPr txBox="1">
            <a:spLocks noChangeArrowheads="1"/>
          </p:cNvSpPr>
          <p:nvPr/>
        </p:nvSpPr>
        <p:spPr bwMode="auto">
          <a:xfrm>
            <a:off x="6781800" y="49672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I</a:t>
            </a:r>
          </a:p>
        </p:txBody>
      </p:sp>
      <p:sp>
        <p:nvSpPr>
          <p:cNvPr id="55314" name="Line 26"/>
          <p:cNvSpPr>
            <a:spLocks noChangeShapeType="1"/>
          </p:cNvSpPr>
          <p:nvPr/>
        </p:nvSpPr>
        <p:spPr bwMode="auto">
          <a:xfrm flipH="1">
            <a:off x="3124200" y="2743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315" name="Line 27"/>
          <p:cNvSpPr>
            <a:spLocks noChangeShapeType="1"/>
          </p:cNvSpPr>
          <p:nvPr/>
        </p:nvSpPr>
        <p:spPr bwMode="auto">
          <a:xfrm>
            <a:off x="4572000" y="2743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316" name="Line 28"/>
          <p:cNvSpPr>
            <a:spLocks noChangeShapeType="1"/>
          </p:cNvSpPr>
          <p:nvPr/>
        </p:nvSpPr>
        <p:spPr bwMode="auto">
          <a:xfrm flipH="1">
            <a:off x="2514600" y="3581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317" name="Line 29"/>
          <p:cNvSpPr>
            <a:spLocks noChangeShapeType="1"/>
          </p:cNvSpPr>
          <p:nvPr/>
        </p:nvSpPr>
        <p:spPr bwMode="auto">
          <a:xfrm>
            <a:off x="3124200" y="35814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318" name="Line 30"/>
          <p:cNvSpPr>
            <a:spLocks noChangeShapeType="1"/>
          </p:cNvSpPr>
          <p:nvPr/>
        </p:nvSpPr>
        <p:spPr bwMode="auto">
          <a:xfrm flipH="1">
            <a:off x="3276600" y="4572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319" name="Line 31"/>
          <p:cNvSpPr>
            <a:spLocks noChangeShapeType="1"/>
          </p:cNvSpPr>
          <p:nvPr/>
        </p:nvSpPr>
        <p:spPr bwMode="auto">
          <a:xfrm>
            <a:off x="5867400" y="35814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320" name="Line 32"/>
          <p:cNvSpPr>
            <a:spLocks noChangeShapeType="1"/>
          </p:cNvSpPr>
          <p:nvPr/>
        </p:nvSpPr>
        <p:spPr bwMode="auto">
          <a:xfrm flipH="1">
            <a:off x="5791200" y="4419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321" name="Line 33"/>
          <p:cNvSpPr>
            <a:spLocks noChangeShapeType="1"/>
          </p:cNvSpPr>
          <p:nvPr/>
        </p:nvSpPr>
        <p:spPr bwMode="auto">
          <a:xfrm>
            <a:off x="6477000" y="4419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3410" name="Line 34"/>
          <p:cNvSpPr>
            <a:spLocks noChangeShapeType="1"/>
          </p:cNvSpPr>
          <p:nvPr/>
        </p:nvSpPr>
        <p:spPr bwMode="auto">
          <a:xfrm>
            <a:off x="2514600" y="4572000"/>
            <a:ext cx="609600" cy="533400"/>
          </a:xfrm>
          <a:prstGeom prst="line">
            <a:avLst/>
          </a:prstGeom>
          <a:noFill/>
          <a:ln w="57150">
            <a:solidFill>
              <a:srgbClr val="D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3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3410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ChangeArrowheads="1"/>
          </p:cNvSpPr>
          <p:nvPr/>
        </p:nvSpPr>
        <p:spPr bwMode="auto">
          <a:xfrm>
            <a:off x="914400" y="2590800"/>
            <a:ext cx="7543800" cy="347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altLang="ja-JP" sz="2000" b="1">
                <a:solidFill>
                  <a:schemeClr val="hlink"/>
                </a:solidFill>
                <a:latin typeface="Courier New" pitchFamily="49" charset="0"/>
              </a:rPr>
              <a:t>   </a:t>
            </a:r>
            <a:r>
              <a:rPr lang="en-US" altLang="ja-JP" sz="2000" b="1">
                <a:solidFill>
                  <a:schemeClr val="folHlink"/>
                </a:solidFill>
                <a:latin typeface="Courier New" pitchFamily="49" charset="0"/>
              </a:rPr>
              <a:t>/* …other bits of code omitted…  */</a:t>
            </a:r>
            <a:endParaRPr lang="en-US" altLang="ja-JP" sz="2000" b="1">
              <a:solidFill>
                <a:schemeClr val="hlink"/>
              </a:solidFill>
              <a:latin typeface="Courier New" pitchFamily="49" charset="0"/>
            </a:endParaRPr>
          </a:p>
          <a:p>
            <a:endParaRPr lang="en-US" altLang="ja-JP" sz="2000" b="1">
              <a:solidFill>
                <a:schemeClr val="hlink"/>
              </a:solidFill>
              <a:latin typeface="Courier New" pitchFamily="49" charset="0"/>
            </a:endParaRPr>
          </a:p>
          <a:p>
            <a:r>
              <a:rPr lang="en-US" altLang="ja-JP" sz="2000" b="1">
                <a:solidFill>
                  <a:schemeClr val="hlink"/>
                </a:solidFill>
                <a:latin typeface="Courier New" pitchFamily="49" charset="0"/>
              </a:rPr>
              <a:t>  </a:t>
            </a:r>
            <a:r>
              <a:rPr lang="en-US" altLang="ja-JP" sz="2000" b="1">
                <a:solidFill>
                  <a:srgbClr val="3333CC"/>
                </a:solidFill>
                <a:latin typeface="Courier New" pitchFamily="49" charset="0"/>
              </a:rPr>
              <a:t> cout&lt;&lt;</a:t>
            </a:r>
            <a:r>
              <a:rPr lang="ja-JP" altLang="en-US" sz="2000" b="1">
                <a:solidFill>
                  <a:srgbClr val="3333CC"/>
                </a:solidFill>
              </a:rPr>
              <a:t>“</a:t>
            </a:r>
            <a:r>
              <a:rPr lang="en-US" altLang="ja-JP" sz="2000" b="1">
                <a:solidFill>
                  <a:srgbClr val="3333CC"/>
                </a:solidFill>
                <a:latin typeface="Courier New" pitchFamily="49" charset="0"/>
              </a:rPr>
              <a:t>Enter number of items </a:t>
            </a:r>
            <a:r>
              <a:rPr lang="ja-JP" altLang="en-US" sz="2000" b="1">
                <a:solidFill>
                  <a:srgbClr val="3333CC"/>
                </a:solidFill>
              </a:rPr>
              <a:t>”</a:t>
            </a:r>
            <a:r>
              <a:rPr lang="en-US" altLang="ja-JP" sz="2000" b="1">
                <a:solidFill>
                  <a:srgbClr val="3333CC"/>
                </a:solidFill>
                <a:latin typeface="Courier New" pitchFamily="49" charset="0"/>
              </a:rPr>
              <a:t>;</a:t>
            </a:r>
          </a:p>
          <a:p>
            <a:r>
              <a:rPr lang="en-US" altLang="ja-JP" sz="2000" b="1">
                <a:solidFill>
                  <a:srgbClr val="3333CC"/>
                </a:solidFill>
                <a:latin typeface="Courier New" pitchFamily="49" charset="0"/>
              </a:rPr>
              <a:t>   cin&gt;&gt;n;</a:t>
            </a:r>
          </a:p>
          <a:p>
            <a:endParaRPr lang="en-US" altLang="ja-JP" sz="2000" b="1">
              <a:solidFill>
                <a:srgbClr val="3333CC"/>
              </a:solidFill>
              <a:latin typeface="Courier New" pitchFamily="49" charset="0"/>
            </a:endParaRPr>
          </a:p>
          <a:p>
            <a:r>
              <a:rPr lang="en-US" altLang="ja-JP" sz="2000" b="1">
                <a:solidFill>
                  <a:srgbClr val="3333CC"/>
                </a:solidFill>
                <a:latin typeface="Courier New" pitchFamily="49" charset="0"/>
              </a:rPr>
              <a:t>   for (i = 0; i &lt; n; i++) {</a:t>
            </a:r>
          </a:p>
          <a:p>
            <a:r>
              <a:rPr lang="en-US" altLang="ja-JP" sz="2000" b="1">
                <a:solidFill>
                  <a:srgbClr val="3333CC"/>
                </a:solidFill>
                <a:latin typeface="Courier New" pitchFamily="49" charset="0"/>
              </a:rPr>
              <a:t>      cin&gt;&gt;item;</a:t>
            </a:r>
          </a:p>
          <a:p>
            <a:r>
              <a:rPr lang="en-US" altLang="ja-JP" sz="2000" b="1">
                <a:solidFill>
                  <a:srgbClr val="3333CC"/>
                </a:solidFill>
                <a:latin typeface="Courier New" pitchFamily="49" charset="0"/>
              </a:rPr>
              <a:t>      rootPtr </a:t>
            </a:r>
            <a:r>
              <a:rPr lang="en-US" altLang="ja-JP" sz="2000" b="1">
                <a:solidFill>
                  <a:srgbClr val="FF0000"/>
                </a:solidFill>
                <a:latin typeface="Courier New" pitchFamily="49" charset="0"/>
              </a:rPr>
              <a:t>= insert</a:t>
            </a:r>
            <a:r>
              <a:rPr lang="en-US" altLang="ja-JP" sz="2000" b="1">
                <a:solidFill>
                  <a:srgbClr val="3333CC"/>
                </a:solidFill>
                <a:latin typeface="Courier New" pitchFamily="49" charset="0"/>
              </a:rPr>
              <a:t>(rootPtr, item);</a:t>
            </a:r>
          </a:p>
          <a:p>
            <a:r>
              <a:rPr lang="en-US" altLang="ja-JP" sz="2000" b="1">
                <a:solidFill>
                  <a:srgbClr val="3333CC"/>
                </a:solidFill>
                <a:latin typeface="Courier New" pitchFamily="49" charset="0"/>
              </a:rPr>
              <a:t>   }</a:t>
            </a:r>
          </a:p>
          <a:p>
            <a:r>
              <a:rPr lang="en-US" altLang="ja-JP" sz="2000" b="1">
                <a:solidFill>
                  <a:schemeClr val="hlink"/>
                </a:solidFill>
                <a:latin typeface="Courier New" pitchFamily="49" charset="0"/>
              </a:rPr>
              <a:t>   </a:t>
            </a:r>
          </a:p>
          <a:p>
            <a:r>
              <a:rPr lang="en-US" altLang="ja-JP" sz="2000" b="1">
                <a:solidFill>
                  <a:schemeClr val="hlink"/>
                </a:solidFill>
                <a:latin typeface="Courier New" pitchFamily="49" charset="0"/>
              </a:rPr>
              <a:t>   </a:t>
            </a:r>
            <a:r>
              <a:rPr lang="en-US" altLang="ja-JP" sz="2000" b="1">
                <a:solidFill>
                  <a:schemeClr val="folHlink"/>
                </a:solidFill>
                <a:latin typeface="Courier New" pitchFamily="49" charset="0"/>
              </a:rPr>
              <a:t>/* …and so on… */</a:t>
            </a:r>
          </a:p>
        </p:txBody>
      </p:sp>
      <p:sp>
        <p:nvSpPr>
          <p:cNvPr id="163843" name="Rectangle 3"/>
          <p:cNvSpPr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AU" altLang="en-US" sz="2600" b="1">
                <a:solidFill>
                  <a:srgbClr val="003366"/>
                </a:solidFill>
                <a:latin typeface="Verdana" pitchFamily="34" charset="0"/>
              </a:rPr>
              <a:t>Function Call to Insert</a:t>
            </a:r>
          </a:p>
        </p:txBody>
      </p:sp>
    </p:spTree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タイトル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763000" cy="6096000"/>
          </a:xfrm>
        </p:spPr>
        <p:txBody>
          <a:bodyPr/>
          <a:lstStyle/>
          <a:p>
            <a:pPr algn="l" eaLnBrk="1" hangingPunct="1"/>
            <a:r>
              <a:rPr lang="en-US" altLang="ja-JP" sz="2300"/>
              <a:t>TreeNode* </a:t>
            </a:r>
            <a:r>
              <a:rPr lang="en-US" altLang="ja-JP" sz="2300">
                <a:solidFill>
                  <a:srgbClr val="FF0000"/>
                </a:solidFill>
              </a:rPr>
              <a:t>search</a:t>
            </a:r>
            <a:r>
              <a:rPr lang="en-US" altLang="ja-JP" sz="2300"/>
              <a:t>(TreeNode* </a:t>
            </a:r>
            <a:r>
              <a:rPr lang="en-US" altLang="ja-JP" sz="2300">
                <a:solidFill>
                  <a:srgbClr val="1724F2"/>
                </a:solidFill>
              </a:rPr>
              <a:t>nodePtr</a:t>
            </a:r>
            <a:r>
              <a:rPr lang="en-US" altLang="ja-JP" sz="2300"/>
              <a:t>, float target)</a:t>
            </a:r>
            <a:br>
              <a:rPr lang="en-US" altLang="ja-JP" sz="2300"/>
            </a:br>
            <a:r>
              <a:rPr lang="en-US" altLang="ja-JP" sz="2300"/>
              <a:t>{</a:t>
            </a:r>
            <a:br>
              <a:rPr lang="en-US" altLang="ja-JP" sz="2300"/>
            </a:br>
            <a:r>
              <a:rPr lang="en-US" altLang="ja-JP" sz="2300"/>
              <a:t>  	if (nodePtr != NULL)</a:t>
            </a:r>
            <a:br>
              <a:rPr lang="en-US" altLang="ja-JP" sz="2300"/>
            </a:br>
            <a:r>
              <a:rPr lang="en-US" altLang="ja-JP" sz="2300"/>
              <a:t>  	{</a:t>
            </a:r>
            <a:br>
              <a:rPr lang="en-US" altLang="ja-JP" sz="2300"/>
            </a:br>
            <a:r>
              <a:rPr lang="en-US" altLang="ja-JP" sz="2300"/>
              <a:t>   		 if (target &lt; nodePtr-&gt;key)</a:t>
            </a:r>
            <a:br>
              <a:rPr lang="en-US" altLang="ja-JP" sz="2300"/>
            </a:br>
            <a:r>
              <a:rPr lang="en-US" altLang="ja-JP" sz="2300"/>
              <a:t>    		{</a:t>
            </a:r>
            <a:br>
              <a:rPr lang="en-US" altLang="ja-JP" sz="2300"/>
            </a:br>
            <a:r>
              <a:rPr lang="en-US" altLang="ja-JP" sz="2300"/>
              <a:t>      			nodePtr = search(nodePtr-&gt;leftPtr, target);</a:t>
            </a:r>
            <a:br>
              <a:rPr lang="en-US" altLang="ja-JP" sz="2300"/>
            </a:br>
            <a:r>
              <a:rPr lang="en-US" altLang="ja-JP" sz="2300"/>
              <a:t>    		}</a:t>
            </a:r>
            <a:br>
              <a:rPr lang="en-US" altLang="ja-JP" sz="2300"/>
            </a:br>
            <a:r>
              <a:rPr lang="en-US" altLang="ja-JP" sz="2300"/>
              <a:t>    		else if (target &gt; nodePtr-&gt;key) </a:t>
            </a:r>
            <a:br>
              <a:rPr lang="en-US" altLang="ja-JP" sz="2300"/>
            </a:br>
            <a:r>
              <a:rPr lang="en-US" altLang="ja-JP" sz="2300"/>
              <a:t>    		{</a:t>
            </a:r>
            <a:br>
              <a:rPr lang="en-US" altLang="ja-JP" sz="2300"/>
            </a:br>
            <a:r>
              <a:rPr lang="en-US" altLang="ja-JP" sz="2300"/>
              <a:t>     			 nodePtr = search(nodePtr-&gt;rightPtr, target);</a:t>
            </a:r>
            <a:br>
              <a:rPr lang="en-US" altLang="ja-JP" sz="2300"/>
            </a:br>
            <a:r>
              <a:rPr lang="en-US" altLang="ja-JP" sz="2300"/>
              <a:t>    		}</a:t>
            </a:r>
            <a:br>
              <a:rPr lang="en-US" altLang="ja-JP" sz="2300"/>
            </a:br>
            <a:r>
              <a:rPr lang="en-US" altLang="ja-JP" sz="2300"/>
              <a:t> 	 }</a:t>
            </a:r>
            <a:br>
              <a:rPr lang="en-US" altLang="ja-JP" sz="2300"/>
            </a:br>
            <a:r>
              <a:rPr lang="en-US" altLang="ja-JP" sz="2300"/>
              <a:t>  	return </a:t>
            </a:r>
            <a:r>
              <a:rPr lang="en-US" altLang="ja-JP" sz="2300" b="1">
                <a:solidFill>
                  <a:srgbClr val="1724F2"/>
                </a:solidFill>
              </a:rPr>
              <a:t>nodePtr</a:t>
            </a:r>
            <a:r>
              <a:rPr lang="en-US" altLang="ja-JP" sz="2300"/>
              <a:t>;</a:t>
            </a:r>
            <a:br>
              <a:rPr lang="en-US" altLang="ja-JP" sz="2300"/>
            </a:br>
            <a:r>
              <a:rPr lang="en-US" altLang="ja-JP" sz="2300"/>
              <a:t>}</a:t>
            </a:r>
            <a:endParaRPr lang="ja-JP" altLang="en-US" sz="230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838200" y="844550"/>
            <a:ext cx="75438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r>
              <a:rPr lang="en-US" altLang="ja-JP" sz="2000" b="1">
                <a:solidFill>
                  <a:schemeClr val="hlink"/>
                </a:solidFill>
                <a:latin typeface="Courier New" pitchFamily="49" charset="0"/>
              </a:rPr>
              <a:t>   </a:t>
            </a:r>
            <a:r>
              <a:rPr lang="en-US" altLang="ja-JP" sz="2000" b="1">
                <a:solidFill>
                  <a:schemeClr val="folHlink"/>
                </a:solidFill>
                <a:latin typeface="Courier New" pitchFamily="49" charset="0"/>
              </a:rPr>
              <a:t>/* …other bits of code omitted…  */</a:t>
            </a:r>
            <a:endParaRPr lang="en-US" altLang="ja-JP" sz="2000" b="1">
              <a:solidFill>
                <a:schemeClr val="hlink"/>
              </a:solidFill>
              <a:latin typeface="Courier New" pitchFamily="49" charset="0"/>
            </a:endParaRPr>
          </a:p>
          <a:p>
            <a:endParaRPr lang="en-US" altLang="ja-JP" sz="2000" b="1">
              <a:solidFill>
                <a:schemeClr val="hlink"/>
              </a:solidFill>
              <a:latin typeface="Courier New" pitchFamily="49" charset="0"/>
            </a:endParaRPr>
          </a:p>
          <a:p>
            <a:r>
              <a:rPr lang="en-US" altLang="ja-JP" sz="2000" b="1">
                <a:solidFill>
                  <a:schemeClr val="hlink"/>
                </a:solidFill>
                <a:latin typeface="Courier New" pitchFamily="49" charset="0"/>
              </a:rPr>
              <a:t> </a:t>
            </a:r>
          </a:p>
          <a:p>
            <a:r>
              <a:rPr lang="en-US" altLang="ja-JP" sz="2000" b="1">
                <a:solidFill>
                  <a:schemeClr val="hlink"/>
                </a:solidFill>
                <a:latin typeface="Courier New" pitchFamily="49" charset="0"/>
              </a:rPr>
              <a:t> </a:t>
            </a:r>
            <a:r>
              <a:rPr lang="en-US" altLang="ja-JP" sz="2000" b="1">
                <a:solidFill>
                  <a:schemeClr val="accent2"/>
                </a:solidFill>
                <a:latin typeface="Courier New" pitchFamily="49" charset="0"/>
              </a:rPr>
              <a:t>  cout&lt;&lt;</a:t>
            </a:r>
            <a:r>
              <a:rPr lang="ja-JP" altLang="en-US" sz="2000" b="1">
                <a:solidFill>
                  <a:schemeClr val="accent2"/>
                </a:solidFill>
              </a:rPr>
              <a:t>“</a:t>
            </a:r>
            <a:r>
              <a:rPr lang="en-US" altLang="ja-JP" sz="2000" b="1">
                <a:solidFill>
                  <a:schemeClr val="accent2"/>
                </a:solidFill>
                <a:latin typeface="Courier New" pitchFamily="49" charset="0"/>
              </a:rPr>
              <a:t>Enter target </a:t>
            </a:r>
            <a:r>
              <a:rPr lang="ja-JP" altLang="en-US" sz="2000" b="1">
                <a:solidFill>
                  <a:schemeClr val="accent2"/>
                </a:solidFill>
              </a:rPr>
              <a:t>”</a:t>
            </a:r>
            <a:r>
              <a:rPr lang="en-US" altLang="ja-JP" sz="2000" b="1">
                <a:solidFill>
                  <a:schemeClr val="accent2"/>
                </a:solidFill>
                <a:latin typeface="Courier New" pitchFamily="49" charset="0"/>
              </a:rPr>
              <a:t>;</a:t>
            </a:r>
          </a:p>
          <a:p>
            <a:r>
              <a:rPr lang="en-US" altLang="ja-JP" sz="2000" b="1">
                <a:solidFill>
                  <a:schemeClr val="accent2"/>
                </a:solidFill>
                <a:latin typeface="Courier New" pitchFamily="49" charset="0"/>
              </a:rPr>
              <a:t>   cin&gt;&gt;item;</a:t>
            </a:r>
          </a:p>
          <a:p>
            <a:endParaRPr lang="en-US" altLang="ja-JP" sz="2000" b="1">
              <a:solidFill>
                <a:schemeClr val="accent2"/>
              </a:solidFill>
              <a:latin typeface="Courier New" pitchFamily="49" charset="0"/>
            </a:endParaRPr>
          </a:p>
          <a:p>
            <a:r>
              <a:rPr lang="en-US" altLang="ja-JP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TreeNode* itemptr= search(rootptr, item);</a:t>
            </a:r>
          </a:p>
          <a:p>
            <a:r>
              <a:rPr lang="en-US" altLang="ja-JP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altLang="ja-JP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if (itemptr == NULL)</a:t>
            </a:r>
          </a:p>
          <a:p>
            <a:r>
              <a:rPr lang="en-US" altLang="ja-JP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{ </a:t>
            </a:r>
          </a:p>
          <a:p>
            <a:r>
              <a:rPr lang="en-US" altLang="ja-JP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cout&lt;&lt;</a:t>
            </a:r>
            <a:r>
              <a:rPr lang="ja-JP" altLang="en-US" sz="2000" b="1">
                <a:solidFill>
                  <a:schemeClr val="accent2"/>
                </a:solidFill>
                <a:cs typeface="Courier New" pitchFamily="49" charset="0"/>
              </a:rPr>
              <a:t>“</a:t>
            </a:r>
            <a:r>
              <a:rPr lang="en-US" altLang="ja-JP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Item was not found</a:t>
            </a:r>
            <a:r>
              <a:rPr lang="ja-JP" altLang="en-US" sz="2000" b="1">
                <a:solidFill>
                  <a:schemeClr val="accent2"/>
                </a:solidFill>
                <a:cs typeface="Courier New" pitchFamily="49" charset="0"/>
              </a:rPr>
              <a:t>”</a:t>
            </a:r>
            <a:r>
              <a:rPr lang="en-US" altLang="ja-JP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ja-JP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altLang="ja-JP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else</a:t>
            </a:r>
          </a:p>
          <a:p>
            <a:r>
              <a:rPr lang="en-US" altLang="ja-JP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{ </a:t>
            </a:r>
          </a:p>
          <a:p>
            <a:r>
              <a:rPr lang="en-US" altLang="ja-JP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  cout&lt;&lt;</a:t>
            </a:r>
            <a:r>
              <a:rPr lang="ja-JP" altLang="en-US" sz="2000" b="1">
                <a:solidFill>
                  <a:schemeClr val="accent2"/>
                </a:solidFill>
                <a:cs typeface="Courier New" pitchFamily="49" charset="0"/>
              </a:rPr>
              <a:t>“</a:t>
            </a:r>
            <a:r>
              <a:rPr lang="en-US" altLang="ja-JP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Item found\n</a:t>
            </a:r>
            <a:r>
              <a:rPr lang="ja-JP" altLang="en-US" sz="2000" b="1">
                <a:solidFill>
                  <a:schemeClr val="accent2"/>
                </a:solidFill>
                <a:cs typeface="Courier New" pitchFamily="49" charset="0"/>
              </a:rPr>
              <a:t>”</a:t>
            </a:r>
            <a:r>
              <a:rPr lang="en-US" altLang="ja-JP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altLang="ja-JP" sz="2000" b="1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   }</a:t>
            </a:r>
          </a:p>
          <a:p>
            <a:r>
              <a:rPr lang="en-US" altLang="ja-JP" sz="2000" b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  <a:p>
            <a:r>
              <a:rPr lang="en-US" altLang="ja-JP" sz="2000" b="1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ja-JP" sz="2000" b="1">
                <a:solidFill>
                  <a:schemeClr val="folHlink"/>
                </a:solidFill>
                <a:latin typeface="Courier New" pitchFamily="49" charset="0"/>
                <a:cs typeface="Courier New" pitchFamily="49" charset="0"/>
              </a:rPr>
              <a:t>/* …and so on… */</a:t>
            </a:r>
          </a:p>
        </p:txBody>
      </p:sp>
      <p:sp>
        <p:nvSpPr>
          <p:cNvPr id="166915" name="Rectangle 3"/>
          <p:cNvSpPr>
            <a:spLocks noChangeArrowheads="1"/>
          </p:cNvSpPr>
          <p:nvPr/>
        </p:nvSpPr>
        <p:spPr bwMode="auto">
          <a:xfrm>
            <a:off x="685800" y="-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lang="en-AU" altLang="en-US" sz="2600" b="1">
                <a:solidFill>
                  <a:srgbClr val="003366"/>
                </a:solidFill>
                <a:latin typeface="Verdana" pitchFamily="34" charset="0"/>
              </a:rPr>
              <a:t>Function Call to Search</a:t>
            </a:r>
          </a:p>
        </p:txBody>
      </p:sp>
    </p:spTree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ChangeArrowheads="1"/>
          </p:cNvSpPr>
          <p:nvPr/>
        </p:nvSpPr>
        <p:spPr bwMode="auto">
          <a:xfrm>
            <a:off x="-838200" y="0"/>
            <a:ext cx="91630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1" hangingPunct="1"/>
            <a:r>
              <a:rPr lang="en-US" altLang="zh-TW" sz="4400">
                <a:solidFill>
                  <a:srgbClr val="3D3A48"/>
                </a:solidFill>
              </a:rPr>
              <a:t>Inorder Traversal </a:t>
            </a:r>
            <a:r>
              <a:rPr lang="en-US" altLang="zh-TW">
                <a:solidFill>
                  <a:srgbClr val="3D3A48"/>
                </a:solidFill>
              </a:rPr>
              <a:t>(recursive version)</a:t>
            </a:r>
            <a:endParaRPr lang="en-US" altLang="zh-TW" sz="4400">
              <a:solidFill>
                <a:srgbClr val="3D3A48"/>
              </a:solidFill>
            </a:endParaRPr>
          </a:p>
        </p:txBody>
      </p:sp>
      <p:sp>
        <p:nvSpPr>
          <p:cNvPr id="168963" name="Rectangle 3"/>
          <p:cNvSpPr>
            <a:spLocks noChangeArrowheads="1"/>
          </p:cNvSpPr>
          <p:nvPr/>
        </p:nvSpPr>
        <p:spPr bwMode="auto">
          <a:xfrm>
            <a:off x="228600" y="1828800"/>
            <a:ext cx="5791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void </a:t>
            </a:r>
            <a:r>
              <a:rPr lang="en-US" altLang="zh-TW" sz="2100" b="1">
                <a:solidFill>
                  <a:srgbClr val="0000FF"/>
                </a:solidFill>
                <a:latin typeface="Courier New" pitchFamily="49" charset="0"/>
              </a:rPr>
              <a:t>inorder</a:t>
            </a: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(TreeNode ptr)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    if (ptr!=NULL) 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        </a:t>
            </a:r>
            <a:r>
              <a:rPr lang="en-US" altLang="zh-TW" sz="2100" b="1">
                <a:solidFill>
                  <a:srgbClr val="0000FF"/>
                </a:solidFill>
                <a:latin typeface="Courier New" pitchFamily="49" charset="0"/>
              </a:rPr>
              <a:t>inorder</a:t>
            </a: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(ptr-&gt;left_child);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        cout &lt;&lt; ptr-&gt;key;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        </a:t>
            </a:r>
            <a:r>
              <a:rPr lang="en-US" altLang="zh-TW" sz="2100" b="1">
                <a:solidFill>
                  <a:srgbClr val="0000FF"/>
                </a:solidFill>
                <a:latin typeface="Courier New" pitchFamily="49" charset="0"/>
              </a:rPr>
              <a:t>indorder</a:t>
            </a: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(ptr-&gt;right_child);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    }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}</a:t>
            </a:r>
          </a:p>
        </p:txBody>
      </p:sp>
      <p:grpSp>
        <p:nvGrpSpPr>
          <p:cNvPr id="168964" name="Group 3"/>
          <p:cNvGrpSpPr>
            <a:grpSpLocks/>
          </p:cNvGrpSpPr>
          <p:nvPr/>
        </p:nvGrpSpPr>
        <p:grpSpPr bwMode="auto">
          <a:xfrm>
            <a:off x="7507288" y="1768475"/>
            <a:ext cx="571500" cy="569913"/>
            <a:chOff x="2664" y="1090"/>
            <a:chExt cx="360" cy="359"/>
          </a:xfrm>
        </p:grpSpPr>
        <p:sp>
          <p:nvSpPr>
            <p:cNvPr id="169018" name="Oval 4"/>
            <p:cNvSpPr>
              <a:spLocks noChangeArrowheads="1"/>
            </p:cNvSpPr>
            <p:nvPr/>
          </p:nvSpPr>
          <p:spPr bwMode="auto">
            <a:xfrm>
              <a:off x="2664" y="1090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69019" name="Rectangle 5"/>
            <p:cNvSpPr>
              <a:spLocks noChangeArrowheads="1"/>
            </p:cNvSpPr>
            <p:nvPr/>
          </p:nvSpPr>
          <p:spPr bwMode="auto">
            <a:xfrm>
              <a:off x="2733" y="1143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+</a:t>
              </a:r>
            </a:p>
          </p:txBody>
        </p:sp>
      </p:grpSp>
      <p:grpSp>
        <p:nvGrpSpPr>
          <p:cNvPr id="168965" name="Group 6"/>
          <p:cNvGrpSpPr>
            <a:grpSpLocks/>
          </p:cNvGrpSpPr>
          <p:nvPr/>
        </p:nvGrpSpPr>
        <p:grpSpPr bwMode="auto">
          <a:xfrm>
            <a:off x="6896100" y="2671763"/>
            <a:ext cx="571500" cy="569912"/>
            <a:chOff x="2279" y="1659"/>
            <a:chExt cx="360" cy="359"/>
          </a:xfrm>
        </p:grpSpPr>
        <p:sp>
          <p:nvSpPr>
            <p:cNvPr id="169016" name="Oval 7"/>
            <p:cNvSpPr>
              <a:spLocks noChangeArrowheads="1"/>
            </p:cNvSpPr>
            <p:nvPr/>
          </p:nvSpPr>
          <p:spPr bwMode="auto">
            <a:xfrm>
              <a:off x="2279" y="1659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69017" name="Rectangle 8"/>
            <p:cNvSpPr>
              <a:spLocks noChangeArrowheads="1"/>
            </p:cNvSpPr>
            <p:nvPr/>
          </p:nvSpPr>
          <p:spPr bwMode="auto">
            <a:xfrm>
              <a:off x="2348" y="171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*</a:t>
              </a:r>
            </a:p>
          </p:txBody>
        </p:sp>
      </p:grpSp>
      <p:sp>
        <p:nvSpPr>
          <p:cNvPr id="168966" name="Line 9"/>
          <p:cNvSpPr>
            <a:spLocks noChangeShapeType="1"/>
          </p:cNvSpPr>
          <p:nvPr/>
        </p:nvSpPr>
        <p:spPr bwMode="auto">
          <a:xfrm flipH="1">
            <a:off x="7278688" y="2327275"/>
            <a:ext cx="341312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8967" name="Group 10"/>
          <p:cNvGrpSpPr>
            <a:grpSpLocks/>
          </p:cNvGrpSpPr>
          <p:nvPr/>
        </p:nvGrpSpPr>
        <p:grpSpPr bwMode="auto">
          <a:xfrm>
            <a:off x="4887913" y="5373688"/>
            <a:ext cx="571500" cy="569912"/>
            <a:chOff x="1014" y="3361"/>
            <a:chExt cx="360" cy="359"/>
          </a:xfrm>
        </p:grpSpPr>
        <p:sp>
          <p:nvSpPr>
            <p:cNvPr id="169014" name="Oval 11"/>
            <p:cNvSpPr>
              <a:spLocks noChangeArrowheads="1"/>
            </p:cNvSpPr>
            <p:nvPr/>
          </p:nvSpPr>
          <p:spPr bwMode="auto">
            <a:xfrm>
              <a:off x="1014" y="3361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69015" name="Rectangle 12"/>
            <p:cNvSpPr>
              <a:spLocks noChangeArrowheads="1"/>
            </p:cNvSpPr>
            <p:nvPr/>
          </p:nvSpPr>
          <p:spPr bwMode="auto">
            <a:xfrm>
              <a:off x="1083" y="3414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A</a:t>
              </a:r>
            </a:p>
          </p:txBody>
        </p:sp>
      </p:grpSp>
      <p:sp>
        <p:nvSpPr>
          <p:cNvPr id="168968" name="Line 13"/>
          <p:cNvSpPr>
            <a:spLocks noChangeShapeType="1"/>
          </p:cNvSpPr>
          <p:nvPr/>
        </p:nvSpPr>
        <p:spPr bwMode="auto">
          <a:xfrm flipH="1">
            <a:off x="5203825" y="5027613"/>
            <a:ext cx="439738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8969" name="Group 14"/>
          <p:cNvGrpSpPr>
            <a:grpSpLocks/>
          </p:cNvGrpSpPr>
          <p:nvPr/>
        </p:nvGrpSpPr>
        <p:grpSpPr bwMode="auto">
          <a:xfrm>
            <a:off x="6211888" y="3586163"/>
            <a:ext cx="571500" cy="569912"/>
            <a:chOff x="1848" y="2235"/>
            <a:chExt cx="360" cy="359"/>
          </a:xfrm>
        </p:grpSpPr>
        <p:sp>
          <p:nvSpPr>
            <p:cNvPr id="169012" name="Oval 15"/>
            <p:cNvSpPr>
              <a:spLocks noChangeArrowheads="1"/>
            </p:cNvSpPr>
            <p:nvPr/>
          </p:nvSpPr>
          <p:spPr bwMode="auto">
            <a:xfrm>
              <a:off x="1848" y="2235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69013" name="Rectangle 16"/>
            <p:cNvSpPr>
              <a:spLocks noChangeArrowheads="1"/>
            </p:cNvSpPr>
            <p:nvPr/>
          </p:nvSpPr>
          <p:spPr bwMode="auto">
            <a:xfrm>
              <a:off x="1917" y="228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*</a:t>
              </a:r>
            </a:p>
          </p:txBody>
        </p:sp>
      </p:grpSp>
      <p:grpSp>
        <p:nvGrpSpPr>
          <p:cNvPr id="168970" name="Group 17"/>
          <p:cNvGrpSpPr>
            <a:grpSpLocks/>
          </p:cNvGrpSpPr>
          <p:nvPr/>
        </p:nvGrpSpPr>
        <p:grpSpPr bwMode="auto">
          <a:xfrm>
            <a:off x="5532438" y="4502150"/>
            <a:ext cx="571500" cy="569913"/>
            <a:chOff x="1420" y="2812"/>
            <a:chExt cx="360" cy="359"/>
          </a:xfrm>
        </p:grpSpPr>
        <p:sp>
          <p:nvSpPr>
            <p:cNvPr id="169010" name="Oval 18"/>
            <p:cNvSpPr>
              <a:spLocks noChangeArrowheads="1"/>
            </p:cNvSpPr>
            <p:nvPr/>
          </p:nvSpPr>
          <p:spPr bwMode="auto">
            <a:xfrm>
              <a:off x="1420" y="2812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69011" name="Rectangle 19"/>
            <p:cNvSpPr>
              <a:spLocks noChangeArrowheads="1"/>
            </p:cNvSpPr>
            <p:nvPr/>
          </p:nvSpPr>
          <p:spPr bwMode="auto">
            <a:xfrm>
              <a:off x="1489" y="2865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/</a:t>
              </a:r>
            </a:p>
          </p:txBody>
        </p:sp>
      </p:grpSp>
      <p:sp>
        <p:nvSpPr>
          <p:cNvPr id="168971" name="Line 20"/>
          <p:cNvSpPr>
            <a:spLocks noChangeShapeType="1"/>
          </p:cNvSpPr>
          <p:nvPr/>
        </p:nvSpPr>
        <p:spPr bwMode="auto">
          <a:xfrm flipH="1">
            <a:off x="6496050" y="3211513"/>
            <a:ext cx="492125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8972" name="Line 21"/>
          <p:cNvSpPr>
            <a:spLocks noChangeShapeType="1"/>
          </p:cNvSpPr>
          <p:nvPr/>
        </p:nvSpPr>
        <p:spPr bwMode="auto">
          <a:xfrm flipH="1">
            <a:off x="5816600" y="4125913"/>
            <a:ext cx="490538" cy="377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8973" name="Group 22"/>
          <p:cNvGrpSpPr>
            <a:grpSpLocks/>
          </p:cNvGrpSpPr>
          <p:nvPr/>
        </p:nvGrpSpPr>
        <p:grpSpPr bwMode="auto">
          <a:xfrm>
            <a:off x="8170863" y="2686050"/>
            <a:ext cx="571500" cy="569913"/>
            <a:chOff x="3082" y="1668"/>
            <a:chExt cx="360" cy="359"/>
          </a:xfrm>
        </p:grpSpPr>
        <p:sp>
          <p:nvSpPr>
            <p:cNvPr id="169008" name="Oval 23"/>
            <p:cNvSpPr>
              <a:spLocks noChangeArrowheads="1"/>
            </p:cNvSpPr>
            <p:nvPr/>
          </p:nvSpPr>
          <p:spPr bwMode="auto">
            <a:xfrm>
              <a:off x="3082" y="1668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69009" name="Rectangle 24"/>
            <p:cNvSpPr>
              <a:spLocks noChangeArrowheads="1"/>
            </p:cNvSpPr>
            <p:nvPr/>
          </p:nvSpPr>
          <p:spPr bwMode="auto">
            <a:xfrm>
              <a:off x="3151" y="1721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E</a:t>
              </a:r>
            </a:p>
          </p:txBody>
        </p:sp>
      </p:grpSp>
      <p:grpSp>
        <p:nvGrpSpPr>
          <p:cNvPr id="168974" name="Group 25"/>
          <p:cNvGrpSpPr>
            <a:grpSpLocks/>
          </p:cNvGrpSpPr>
          <p:nvPr/>
        </p:nvGrpSpPr>
        <p:grpSpPr bwMode="auto">
          <a:xfrm>
            <a:off x="7507288" y="3587750"/>
            <a:ext cx="571500" cy="569913"/>
            <a:chOff x="2664" y="2236"/>
            <a:chExt cx="360" cy="359"/>
          </a:xfrm>
        </p:grpSpPr>
        <p:sp>
          <p:nvSpPr>
            <p:cNvPr id="169006" name="Oval 26"/>
            <p:cNvSpPr>
              <a:spLocks noChangeArrowheads="1"/>
            </p:cNvSpPr>
            <p:nvPr/>
          </p:nvSpPr>
          <p:spPr bwMode="auto">
            <a:xfrm>
              <a:off x="2664" y="2236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69007" name="Rectangle 27"/>
            <p:cNvSpPr>
              <a:spLocks noChangeArrowheads="1"/>
            </p:cNvSpPr>
            <p:nvPr/>
          </p:nvSpPr>
          <p:spPr bwMode="auto">
            <a:xfrm>
              <a:off x="2733" y="2289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D</a:t>
              </a:r>
            </a:p>
          </p:txBody>
        </p:sp>
      </p:grpSp>
      <p:grpSp>
        <p:nvGrpSpPr>
          <p:cNvPr id="168975" name="Group 28"/>
          <p:cNvGrpSpPr>
            <a:grpSpLocks/>
          </p:cNvGrpSpPr>
          <p:nvPr/>
        </p:nvGrpSpPr>
        <p:grpSpPr bwMode="auto">
          <a:xfrm>
            <a:off x="6878638" y="4471988"/>
            <a:ext cx="571500" cy="569912"/>
            <a:chOff x="2268" y="2793"/>
            <a:chExt cx="360" cy="359"/>
          </a:xfrm>
        </p:grpSpPr>
        <p:sp>
          <p:nvSpPr>
            <p:cNvPr id="169004" name="Oval 29"/>
            <p:cNvSpPr>
              <a:spLocks noChangeArrowheads="1"/>
            </p:cNvSpPr>
            <p:nvPr/>
          </p:nvSpPr>
          <p:spPr bwMode="auto">
            <a:xfrm>
              <a:off x="2268" y="279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69005" name="Rectangle 30"/>
            <p:cNvSpPr>
              <a:spLocks noChangeArrowheads="1"/>
            </p:cNvSpPr>
            <p:nvPr/>
          </p:nvSpPr>
          <p:spPr bwMode="auto">
            <a:xfrm>
              <a:off x="2337" y="2846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C</a:t>
              </a:r>
            </a:p>
          </p:txBody>
        </p:sp>
      </p:grpSp>
      <p:sp>
        <p:nvSpPr>
          <p:cNvPr id="168976" name="Line 31"/>
          <p:cNvSpPr>
            <a:spLocks noChangeShapeType="1"/>
          </p:cNvSpPr>
          <p:nvPr/>
        </p:nvSpPr>
        <p:spPr bwMode="auto">
          <a:xfrm>
            <a:off x="7977188" y="2309813"/>
            <a:ext cx="441325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8977" name="Line 32"/>
          <p:cNvSpPr>
            <a:spLocks noChangeShapeType="1"/>
          </p:cNvSpPr>
          <p:nvPr/>
        </p:nvSpPr>
        <p:spPr bwMode="auto">
          <a:xfrm>
            <a:off x="7313613" y="3228975"/>
            <a:ext cx="458787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8978" name="Line 33"/>
          <p:cNvSpPr>
            <a:spLocks noChangeShapeType="1"/>
          </p:cNvSpPr>
          <p:nvPr/>
        </p:nvSpPr>
        <p:spPr bwMode="auto">
          <a:xfrm>
            <a:off x="6718300" y="4078288"/>
            <a:ext cx="390525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8979" name="Group 34"/>
          <p:cNvGrpSpPr>
            <a:grpSpLocks/>
          </p:cNvGrpSpPr>
          <p:nvPr/>
        </p:nvGrpSpPr>
        <p:grpSpPr bwMode="auto">
          <a:xfrm>
            <a:off x="6164263" y="5372100"/>
            <a:ext cx="571500" cy="569913"/>
            <a:chOff x="1818" y="3360"/>
            <a:chExt cx="360" cy="359"/>
          </a:xfrm>
        </p:grpSpPr>
        <p:sp>
          <p:nvSpPr>
            <p:cNvPr id="169002" name="Oval 35"/>
            <p:cNvSpPr>
              <a:spLocks noChangeArrowheads="1"/>
            </p:cNvSpPr>
            <p:nvPr/>
          </p:nvSpPr>
          <p:spPr bwMode="auto">
            <a:xfrm>
              <a:off x="1818" y="3360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69003" name="Rectangle 36"/>
            <p:cNvSpPr>
              <a:spLocks noChangeArrowheads="1"/>
            </p:cNvSpPr>
            <p:nvPr/>
          </p:nvSpPr>
          <p:spPr bwMode="auto">
            <a:xfrm>
              <a:off x="1887" y="3413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B</a:t>
              </a:r>
            </a:p>
          </p:txBody>
        </p:sp>
      </p:grpSp>
      <p:sp>
        <p:nvSpPr>
          <p:cNvPr id="168980" name="Line 37"/>
          <p:cNvSpPr>
            <a:spLocks noChangeShapeType="1"/>
          </p:cNvSpPr>
          <p:nvPr/>
        </p:nvSpPr>
        <p:spPr bwMode="auto">
          <a:xfrm>
            <a:off x="5969000" y="5030788"/>
            <a:ext cx="425450" cy="322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8981" name="Rectangle 38"/>
          <p:cNvSpPr>
            <a:spLocks noChangeArrowheads="1"/>
          </p:cNvSpPr>
          <p:nvPr/>
        </p:nvSpPr>
        <p:spPr bwMode="auto">
          <a:xfrm>
            <a:off x="4648200" y="6296025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68982" name="Rectangle 39"/>
          <p:cNvSpPr>
            <a:spLocks noChangeArrowheads="1"/>
          </p:cNvSpPr>
          <p:nvPr/>
        </p:nvSpPr>
        <p:spPr bwMode="auto">
          <a:xfrm>
            <a:off x="5241925" y="6296025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68983" name="Line 40"/>
          <p:cNvSpPr>
            <a:spLocks noChangeShapeType="1"/>
          </p:cNvSpPr>
          <p:nvPr/>
        </p:nvSpPr>
        <p:spPr bwMode="auto">
          <a:xfrm flipH="1">
            <a:off x="4846638" y="5949950"/>
            <a:ext cx="185737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8984" name="Line 41"/>
          <p:cNvSpPr>
            <a:spLocks noChangeShapeType="1"/>
          </p:cNvSpPr>
          <p:nvPr/>
        </p:nvSpPr>
        <p:spPr bwMode="auto">
          <a:xfrm>
            <a:off x="5287963" y="5932488"/>
            <a:ext cx="169862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8985" name="Rectangle 42"/>
          <p:cNvSpPr>
            <a:spLocks noChangeArrowheads="1"/>
          </p:cNvSpPr>
          <p:nvPr/>
        </p:nvSpPr>
        <p:spPr bwMode="auto">
          <a:xfrm>
            <a:off x="5940425" y="631348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68986" name="Rectangle 43"/>
          <p:cNvSpPr>
            <a:spLocks noChangeArrowheads="1"/>
          </p:cNvSpPr>
          <p:nvPr/>
        </p:nvSpPr>
        <p:spPr bwMode="auto">
          <a:xfrm>
            <a:off x="6534150" y="631348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68987" name="Line 44"/>
          <p:cNvSpPr>
            <a:spLocks noChangeShapeType="1"/>
          </p:cNvSpPr>
          <p:nvPr/>
        </p:nvSpPr>
        <p:spPr bwMode="auto">
          <a:xfrm flipH="1">
            <a:off x="6138863" y="5967413"/>
            <a:ext cx="185737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8988" name="Line 45"/>
          <p:cNvSpPr>
            <a:spLocks noChangeShapeType="1"/>
          </p:cNvSpPr>
          <p:nvPr/>
        </p:nvSpPr>
        <p:spPr bwMode="auto">
          <a:xfrm>
            <a:off x="6580188" y="5949950"/>
            <a:ext cx="169862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8989" name="Rectangle 46"/>
          <p:cNvSpPr>
            <a:spLocks noChangeArrowheads="1"/>
          </p:cNvSpPr>
          <p:nvPr/>
        </p:nvSpPr>
        <p:spPr bwMode="auto">
          <a:xfrm>
            <a:off x="6654800" y="51895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68990" name="Rectangle 47"/>
          <p:cNvSpPr>
            <a:spLocks noChangeArrowheads="1"/>
          </p:cNvSpPr>
          <p:nvPr/>
        </p:nvSpPr>
        <p:spPr bwMode="auto">
          <a:xfrm>
            <a:off x="7248525" y="51895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68991" name="Line 48"/>
          <p:cNvSpPr>
            <a:spLocks noChangeShapeType="1"/>
          </p:cNvSpPr>
          <p:nvPr/>
        </p:nvSpPr>
        <p:spPr bwMode="auto">
          <a:xfrm flipH="1">
            <a:off x="6853238" y="5048250"/>
            <a:ext cx="238125" cy="134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8992" name="Line 49"/>
          <p:cNvSpPr>
            <a:spLocks noChangeShapeType="1"/>
          </p:cNvSpPr>
          <p:nvPr/>
        </p:nvSpPr>
        <p:spPr bwMode="auto">
          <a:xfrm>
            <a:off x="7261225" y="5030788"/>
            <a:ext cx="203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8993" name="Rectangle 50"/>
          <p:cNvSpPr>
            <a:spLocks noChangeArrowheads="1"/>
          </p:cNvSpPr>
          <p:nvPr/>
        </p:nvSpPr>
        <p:spPr bwMode="auto">
          <a:xfrm>
            <a:off x="7350125" y="42878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68994" name="Rectangle 51"/>
          <p:cNvSpPr>
            <a:spLocks noChangeArrowheads="1"/>
          </p:cNvSpPr>
          <p:nvPr/>
        </p:nvSpPr>
        <p:spPr bwMode="auto">
          <a:xfrm>
            <a:off x="7893050" y="42878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68995" name="Line 52"/>
          <p:cNvSpPr>
            <a:spLocks noChangeShapeType="1"/>
          </p:cNvSpPr>
          <p:nvPr/>
        </p:nvSpPr>
        <p:spPr bwMode="auto">
          <a:xfrm flipH="1">
            <a:off x="7481888" y="4146550"/>
            <a:ext cx="238125" cy="134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8996" name="Line 53"/>
          <p:cNvSpPr>
            <a:spLocks noChangeShapeType="1"/>
          </p:cNvSpPr>
          <p:nvPr/>
        </p:nvSpPr>
        <p:spPr bwMode="auto">
          <a:xfrm>
            <a:off x="7923213" y="4146550"/>
            <a:ext cx="203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8997" name="Rectangle 54"/>
          <p:cNvSpPr>
            <a:spLocks noChangeArrowheads="1"/>
          </p:cNvSpPr>
          <p:nvPr/>
        </p:nvSpPr>
        <p:spPr bwMode="auto">
          <a:xfrm>
            <a:off x="7980363" y="3403600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68998" name="Rectangle 55"/>
          <p:cNvSpPr>
            <a:spLocks noChangeArrowheads="1"/>
          </p:cNvSpPr>
          <p:nvPr/>
        </p:nvSpPr>
        <p:spPr bwMode="auto">
          <a:xfrm>
            <a:off x="8523288" y="3403600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68999" name="Line 56"/>
          <p:cNvSpPr>
            <a:spLocks noChangeShapeType="1"/>
          </p:cNvSpPr>
          <p:nvPr/>
        </p:nvSpPr>
        <p:spPr bwMode="auto">
          <a:xfrm flipH="1">
            <a:off x="8128000" y="3262313"/>
            <a:ext cx="238125" cy="134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9000" name="Line 57"/>
          <p:cNvSpPr>
            <a:spLocks noChangeShapeType="1"/>
          </p:cNvSpPr>
          <p:nvPr/>
        </p:nvSpPr>
        <p:spPr bwMode="auto">
          <a:xfrm>
            <a:off x="8535988" y="3244850"/>
            <a:ext cx="203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9001" name="Rectangle 4"/>
          <p:cNvSpPr>
            <a:spLocks noChangeArrowheads="1"/>
          </p:cNvSpPr>
          <p:nvPr/>
        </p:nvSpPr>
        <p:spPr bwMode="auto">
          <a:xfrm>
            <a:off x="6362700" y="1066800"/>
            <a:ext cx="24003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A / B * C * D + E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ChangeArrowheads="1"/>
          </p:cNvSpPr>
          <p:nvPr/>
        </p:nvSpPr>
        <p:spPr bwMode="auto">
          <a:xfrm>
            <a:off x="-838200" y="0"/>
            <a:ext cx="91630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1" hangingPunct="1"/>
            <a:r>
              <a:rPr lang="en-US" altLang="zh-TW" sz="4400">
                <a:solidFill>
                  <a:srgbClr val="3D3A48"/>
                </a:solidFill>
              </a:rPr>
              <a:t>Postorder Traversal</a:t>
            </a:r>
            <a:r>
              <a:rPr lang="en-US" altLang="zh-TW">
                <a:solidFill>
                  <a:srgbClr val="3D3A48"/>
                </a:solidFill>
              </a:rPr>
              <a:t> (recursive version)</a:t>
            </a:r>
            <a:endParaRPr lang="en-US" altLang="zh-TW" sz="4400">
              <a:solidFill>
                <a:srgbClr val="3D3A48"/>
              </a:solidFill>
            </a:endParaRPr>
          </a:p>
        </p:txBody>
      </p:sp>
      <p:sp>
        <p:nvSpPr>
          <p:cNvPr id="169987" name="Rectangle 3"/>
          <p:cNvSpPr>
            <a:spLocks noChangeArrowheads="1"/>
          </p:cNvSpPr>
          <p:nvPr/>
        </p:nvSpPr>
        <p:spPr bwMode="auto">
          <a:xfrm>
            <a:off x="228600" y="1371600"/>
            <a:ext cx="6934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latin typeface="Courier New" pitchFamily="49" charset="0"/>
              </a:rPr>
              <a:t>void postorder(TreeNode ptr)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latin typeface="Courier New" pitchFamily="49" charset="0"/>
              </a:rPr>
              <a:t>    if (ptr!=NULL) 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latin typeface="Courier New" pitchFamily="49" charset="0"/>
              </a:rPr>
              <a:t>        postorder(ptr-&gt;left_child);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latin typeface="Courier New" pitchFamily="49" charset="0"/>
              </a:rPr>
              <a:t>        postdorder(ptr-&gt;right_child);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latin typeface="Courier New" pitchFamily="49" charset="0"/>
              </a:rPr>
              <a:t>        </a:t>
            </a: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cout &lt;&lt; ptr-&gt;key;</a:t>
            </a:r>
            <a:endParaRPr lang="en-US" altLang="zh-TW" sz="2100" b="1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latin typeface="Courier New" pitchFamily="49" charset="0"/>
              </a:rPr>
              <a:t>    }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latin typeface="Courier New" pitchFamily="49" charset="0"/>
              </a:rPr>
              <a:t>}</a:t>
            </a:r>
          </a:p>
        </p:txBody>
      </p:sp>
      <p:grpSp>
        <p:nvGrpSpPr>
          <p:cNvPr id="169988" name="Group 3"/>
          <p:cNvGrpSpPr>
            <a:grpSpLocks/>
          </p:cNvGrpSpPr>
          <p:nvPr/>
        </p:nvGrpSpPr>
        <p:grpSpPr bwMode="auto">
          <a:xfrm>
            <a:off x="7507288" y="1768475"/>
            <a:ext cx="571500" cy="569913"/>
            <a:chOff x="2664" y="1090"/>
            <a:chExt cx="360" cy="359"/>
          </a:xfrm>
        </p:grpSpPr>
        <p:sp>
          <p:nvSpPr>
            <p:cNvPr id="170042" name="Oval 4"/>
            <p:cNvSpPr>
              <a:spLocks noChangeArrowheads="1"/>
            </p:cNvSpPr>
            <p:nvPr/>
          </p:nvSpPr>
          <p:spPr bwMode="auto">
            <a:xfrm>
              <a:off x="2664" y="1090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0043" name="Rectangle 5"/>
            <p:cNvSpPr>
              <a:spLocks noChangeArrowheads="1"/>
            </p:cNvSpPr>
            <p:nvPr/>
          </p:nvSpPr>
          <p:spPr bwMode="auto">
            <a:xfrm>
              <a:off x="2733" y="1143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+</a:t>
              </a:r>
            </a:p>
          </p:txBody>
        </p:sp>
      </p:grpSp>
      <p:grpSp>
        <p:nvGrpSpPr>
          <p:cNvPr id="169989" name="Group 6"/>
          <p:cNvGrpSpPr>
            <a:grpSpLocks/>
          </p:cNvGrpSpPr>
          <p:nvPr/>
        </p:nvGrpSpPr>
        <p:grpSpPr bwMode="auto">
          <a:xfrm>
            <a:off x="6896100" y="2671763"/>
            <a:ext cx="571500" cy="569912"/>
            <a:chOff x="2279" y="1659"/>
            <a:chExt cx="360" cy="359"/>
          </a:xfrm>
        </p:grpSpPr>
        <p:sp>
          <p:nvSpPr>
            <p:cNvPr id="170040" name="Oval 7"/>
            <p:cNvSpPr>
              <a:spLocks noChangeArrowheads="1"/>
            </p:cNvSpPr>
            <p:nvPr/>
          </p:nvSpPr>
          <p:spPr bwMode="auto">
            <a:xfrm>
              <a:off x="2279" y="1659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0041" name="Rectangle 8"/>
            <p:cNvSpPr>
              <a:spLocks noChangeArrowheads="1"/>
            </p:cNvSpPr>
            <p:nvPr/>
          </p:nvSpPr>
          <p:spPr bwMode="auto">
            <a:xfrm>
              <a:off x="2348" y="171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*</a:t>
              </a:r>
            </a:p>
          </p:txBody>
        </p:sp>
      </p:grpSp>
      <p:sp>
        <p:nvSpPr>
          <p:cNvPr id="169990" name="Line 9"/>
          <p:cNvSpPr>
            <a:spLocks noChangeShapeType="1"/>
          </p:cNvSpPr>
          <p:nvPr/>
        </p:nvSpPr>
        <p:spPr bwMode="auto">
          <a:xfrm flipH="1">
            <a:off x="7278688" y="2327275"/>
            <a:ext cx="341312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9991" name="Group 10"/>
          <p:cNvGrpSpPr>
            <a:grpSpLocks/>
          </p:cNvGrpSpPr>
          <p:nvPr/>
        </p:nvGrpSpPr>
        <p:grpSpPr bwMode="auto">
          <a:xfrm>
            <a:off x="4887913" y="5373688"/>
            <a:ext cx="571500" cy="569912"/>
            <a:chOff x="1014" y="3361"/>
            <a:chExt cx="360" cy="359"/>
          </a:xfrm>
        </p:grpSpPr>
        <p:sp>
          <p:nvSpPr>
            <p:cNvPr id="170038" name="Oval 11"/>
            <p:cNvSpPr>
              <a:spLocks noChangeArrowheads="1"/>
            </p:cNvSpPr>
            <p:nvPr/>
          </p:nvSpPr>
          <p:spPr bwMode="auto">
            <a:xfrm>
              <a:off x="1014" y="3361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0039" name="Rectangle 12"/>
            <p:cNvSpPr>
              <a:spLocks noChangeArrowheads="1"/>
            </p:cNvSpPr>
            <p:nvPr/>
          </p:nvSpPr>
          <p:spPr bwMode="auto">
            <a:xfrm>
              <a:off x="1083" y="3414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A</a:t>
              </a:r>
            </a:p>
          </p:txBody>
        </p:sp>
      </p:grpSp>
      <p:sp>
        <p:nvSpPr>
          <p:cNvPr id="169992" name="Line 13"/>
          <p:cNvSpPr>
            <a:spLocks noChangeShapeType="1"/>
          </p:cNvSpPr>
          <p:nvPr/>
        </p:nvSpPr>
        <p:spPr bwMode="auto">
          <a:xfrm flipH="1">
            <a:off x="5203825" y="5027613"/>
            <a:ext cx="439738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9993" name="Group 14"/>
          <p:cNvGrpSpPr>
            <a:grpSpLocks/>
          </p:cNvGrpSpPr>
          <p:nvPr/>
        </p:nvGrpSpPr>
        <p:grpSpPr bwMode="auto">
          <a:xfrm>
            <a:off x="6211888" y="3586163"/>
            <a:ext cx="571500" cy="569912"/>
            <a:chOff x="1848" y="2235"/>
            <a:chExt cx="360" cy="359"/>
          </a:xfrm>
        </p:grpSpPr>
        <p:sp>
          <p:nvSpPr>
            <p:cNvPr id="170036" name="Oval 15"/>
            <p:cNvSpPr>
              <a:spLocks noChangeArrowheads="1"/>
            </p:cNvSpPr>
            <p:nvPr/>
          </p:nvSpPr>
          <p:spPr bwMode="auto">
            <a:xfrm>
              <a:off x="1848" y="2235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0037" name="Rectangle 16"/>
            <p:cNvSpPr>
              <a:spLocks noChangeArrowheads="1"/>
            </p:cNvSpPr>
            <p:nvPr/>
          </p:nvSpPr>
          <p:spPr bwMode="auto">
            <a:xfrm>
              <a:off x="1917" y="228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*</a:t>
              </a:r>
            </a:p>
          </p:txBody>
        </p:sp>
      </p:grpSp>
      <p:grpSp>
        <p:nvGrpSpPr>
          <p:cNvPr id="169994" name="Group 17"/>
          <p:cNvGrpSpPr>
            <a:grpSpLocks/>
          </p:cNvGrpSpPr>
          <p:nvPr/>
        </p:nvGrpSpPr>
        <p:grpSpPr bwMode="auto">
          <a:xfrm>
            <a:off x="5532438" y="4502150"/>
            <a:ext cx="571500" cy="569913"/>
            <a:chOff x="1420" y="2812"/>
            <a:chExt cx="360" cy="359"/>
          </a:xfrm>
        </p:grpSpPr>
        <p:sp>
          <p:nvSpPr>
            <p:cNvPr id="170034" name="Oval 18"/>
            <p:cNvSpPr>
              <a:spLocks noChangeArrowheads="1"/>
            </p:cNvSpPr>
            <p:nvPr/>
          </p:nvSpPr>
          <p:spPr bwMode="auto">
            <a:xfrm>
              <a:off x="1420" y="2812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0035" name="Rectangle 19"/>
            <p:cNvSpPr>
              <a:spLocks noChangeArrowheads="1"/>
            </p:cNvSpPr>
            <p:nvPr/>
          </p:nvSpPr>
          <p:spPr bwMode="auto">
            <a:xfrm>
              <a:off x="1489" y="2865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/</a:t>
              </a:r>
            </a:p>
          </p:txBody>
        </p:sp>
      </p:grpSp>
      <p:sp>
        <p:nvSpPr>
          <p:cNvPr id="169995" name="Line 20"/>
          <p:cNvSpPr>
            <a:spLocks noChangeShapeType="1"/>
          </p:cNvSpPr>
          <p:nvPr/>
        </p:nvSpPr>
        <p:spPr bwMode="auto">
          <a:xfrm flipH="1">
            <a:off x="6496050" y="3211513"/>
            <a:ext cx="492125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9996" name="Line 21"/>
          <p:cNvSpPr>
            <a:spLocks noChangeShapeType="1"/>
          </p:cNvSpPr>
          <p:nvPr/>
        </p:nvSpPr>
        <p:spPr bwMode="auto">
          <a:xfrm flipH="1">
            <a:off x="5816600" y="4125913"/>
            <a:ext cx="490538" cy="377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9997" name="Group 22"/>
          <p:cNvGrpSpPr>
            <a:grpSpLocks/>
          </p:cNvGrpSpPr>
          <p:nvPr/>
        </p:nvGrpSpPr>
        <p:grpSpPr bwMode="auto">
          <a:xfrm>
            <a:off x="8170863" y="2686050"/>
            <a:ext cx="571500" cy="569913"/>
            <a:chOff x="3082" y="1668"/>
            <a:chExt cx="360" cy="359"/>
          </a:xfrm>
        </p:grpSpPr>
        <p:sp>
          <p:nvSpPr>
            <p:cNvPr id="170032" name="Oval 23"/>
            <p:cNvSpPr>
              <a:spLocks noChangeArrowheads="1"/>
            </p:cNvSpPr>
            <p:nvPr/>
          </p:nvSpPr>
          <p:spPr bwMode="auto">
            <a:xfrm>
              <a:off x="3082" y="1668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0033" name="Rectangle 24"/>
            <p:cNvSpPr>
              <a:spLocks noChangeArrowheads="1"/>
            </p:cNvSpPr>
            <p:nvPr/>
          </p:nvSpPr>
          <p:spPr bwMode="auto">
            <a:xfrm>
              <a:off x="3151" y="1721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E</a:t>
              </a:r>
            </a:p>
          </p:txBody>
        </p:sp>
      </p:grpSp>
      <p:grpSp>
        <p:nvGrpSpPr>
          <p:cNvPr id="169998" name="Group 25"/>
          <p:cNvGrpSpPr>
            <a:grpSpLocks/>
          </p:cNvGrpSpPr>
          <p:nvPr/>
        </p:nvGrpSpPr>
        <p:grpSpPr bwMode="auto">
          <a:xfrm>
            <a:off x="7507288" y="3587750"/>
            <a:ext cx="571500" cy="569913"/>
            <a:chOff x="2664" y="2236"/>
            <a:chExt cx="360" cy="359"/>
          </a:xfrm>
        </p:grpSpPr>
        <p:sp>
          <p:nvSpPr>
            <p:cNvPr id="170030" name="Oval 26"/>
            <p:cNvSpPr>
              <a:spLocks noChangeArrowheads="1"/>
            </p:cNvSpPr>
            <p:nvPr/>
          </p:nvSpPr>
          <p:spPr bwMode="auto">
            <a:xfrm>
              <a:off x="2664" y="2236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0031" name="Rectangle 27"/>
            <p:cNvSpPr>
              <a:spLocks noChangeArrowheads="1"/>
            </p:cNvSpPr>
            <p:nvPr/>
          </p:nvSpPr>
          <p:spPr bwMode="auto">
            <a:xfrm>
              <a:off x="2733" y="2289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D</a:t>
              </a:r>
            </a:p>
          </p:txBody>
        </p:sp>
      </p:grpSp>
      <p:grpSp>
        <p:nvGrpSpPr>
          <p:cNvPr id="169999" name="Group 28"/>
          <p:cNvGrpSpPr>
            <a:grpSpLocks/>
          </p:cNvGrpSpPr>
          <p:nvPr/>
        </p:nvGrpSpPr>
        <p:grpSpPr bwMode="auto">
          <a:xfrm>
            <a:off x="6878638" y="4471988"/>
            <a:ext cx="571500" cy="569912"/>
            <a:chOff x="2268" y="2793"/>
            <a:chExt cx="360" cy="359"/>
          </a:xfrm>
        </p:grpSpPr>
        <p:sp>
          <p:nvSpPr>
            <p:cNvPr id="170028" name="Oval 29"/>
            <p:cNvSpPr>
              <a:spLocks noChangeArrowheads="1"/>
            </p:cNvSpPr>
            <p:nvPr/>
          </p:nvSpPr>
          <p:spPr bwMode="auto">
            <a:xfrm>
              <a:off x="2268" y="279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0029" name="Rectangle 30"/>
            <p:cNvSpPr>
              <a:spLocks noChangeArrowheads="1"/>
            </p:cNvSpPr>
            <p:nvPr/>
          </p:nvSpPr>
          <p:spPr bwMode="auto">
            <a:xfrm>
              <a:off x="2337" y="2846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C</a:t>
              </a:r>
            </a:p>
          </p:txBody>
        </p:sp>
      </p:grpSp>
      <p:sp>
        <p:nvSpPr>
          <p:cNvPr id="170000" name="Line 31"/>
          <p:cNvSpPr>
            <a:spLocks noChangeShapeType="1"/>
          </p:cNvSpPr>
          <p:nvPr/>
        </p:nvSpPr>
        <p:spPr bwMode="auto">
          <a:xfrm>
            <a:off x="7977188" y="2309813"/>
            <a:ext cx="441325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0001" name="Line 32"/>
          <p:cNvSpPr>
            <a:spLocks noChangeShapeType="1"/>
          </p:cNvSpPr>
          <p:nvPr/>
        </p:nvSpPr>
        <p:spPr bwMode="auto">
          <a:xfrm>
            <a:off x="7313613" y="3228975"/>
            <a:ext cx="458787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0002" name="Line 33"/>
          <p:cNvSpPr>
            <a:spLocks noChangeShapeType="1"/>
          </p:cNvSpPr>
          <p:nvPr/>
        </p:nvSpPr>
        <p:spPr bwMode="auto">
          <a:xfrm>
            <a:off x="6718300" y="4078288"/>
            <a:ext cx="390525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0003" name="Group 34"/>
          <p:cNvGrpSpPr>
            <a:grpSpLocks/>
          </p:cNvGrpSpPr>
          <p:nvPr/>
        </p:nvGrpSpPr>
        <p:grpSpPr bwMode="auto">
          <a:xfrm>
            <a:off x="6164263" y="5372100"/>
            <a:ext cx="571500" cy="569913"/>
            <a:chOff x="1818" y="3360"/>
            <a:chExt cx="360" cy="359"/>
          </a:xfrm>
        </p:grpSpPr>
        <p:sp>
          <p:nvSpPr>
            <p:cNvPr id="170026" name="Oval 35"/>
            <p:cNvSpPr>
              <a:spLocks noChangeArrowheads="1"/>
            </p:cNvSpPr>
            <p:nvPr/>
          </p:nvSpPr>
          <p:spPr bwMode="auto">
            <a:xfrm>
              <a:off x="1818" y="3360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0027" name="Rectangle 36"/>
            <p:cNvSpPr>
              <a:spLocks noChangeArrowheads="1"/>
            </p:cNvSpPr>
            <p:nvPr/>
          </p:nvSpPr>
          <p:spPr bwMode="auto">
            <a:xfrm>
              <a:off x="1887" y="3413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B</a:t>
              </a:r>
            </a:p>
          </p:txBody>
        </p:sp>
      </p:grpSp>
      <p:sp>
        <p:nvSpPr>
          <p:cNvPr id="170004" name="Line 37"/>
          <p:cNvSpPr>
            <a:spLocks noChangeShapeType="1"/>
          </p:cNvSpPr>
          <p:nvPr/>
        </p:nvSpPr>
        <p:spPr bwMode="auto">
          <a:xfrm>
            <a:off x="5969000" y="5030788"/>
            <a:ext cx="425450" cy="322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0005" name="Rectangle 38"/>
          <p:cNvSpPr>
            <a:spLocks noChangeArrowheads="1"/>
          </p:cNvSpPr>
          <p:nvPr/>
        </p:nvSpPr>
        <p:spPr bwMode="auto">
          <a:xfrm>
            <a:off x="4648200" y="6296025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0006" name="Rectangle 39"/>
          <p:cNvSpPr>
            <a:spLocks noChangeArrowheads="1"/>
          </p:cNvSpPr>
          <p:nvPr/>
        </p:nvSpPr>
        <p:spPr bwMode="auto">
          <a:xfrm>
            <a:off x="5241925" y="6296025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0007" name="Line 40"/>
          <p:cNvSpPr>
            <a:spLocks noChangeShapeType="1"/>
          </p:cNvSpPr>
          <p:nvPr/>
        </p:nvSpPr>
        <p:spPr bwMode="auto">
          <a:xfrm flipH="1">
            <a:off x="4846638" y="5949950"/>
            <a:ext cx="185737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0008" name="Line 41"/>
          <p:cNvSpPr>
            <a:spLocks noChangeShapeType="1"/>
          </p:cNvSpPr>
          <p:nvPr/>
        </p:nvSpPr>
        <p:spPr bwMode="auto">
          <a:xfrm>
            <a:off x="5287963" y="5932488"/>
            <a:ext cx="169862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0009" name="Rectangle 42"/>
          <p:cNvSpPr>
            <a:spLocks noChangeArrowheads="1"/>
          </p:cNvSpPr>
          <p:nvPr/>
        </p:nvSpPr>
        <p:spPr bwMode="auto">
          <a:xfrm>
            <a:off x="5940425" y="631348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0010" name="Rectangle 43"/>
          <p:cNvSpPr>
            <a:spLocks noChangeArrowheads="1"/>
          </p:cNvSpPr>
          <p:nvPr/>
        </p:nvSpPr>
        <p:spPr bwMode="auto">
          <a:xfrm>
            <a:off x="6534150" y="631348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0011" name="Line 44"/>
          <p:cNvSpPr>
            <a:spLocks noChangeShapeType="1"/>
          </p:cNvSpPr>
          <p:nvPr/>
        </p:nvSpPr>
        <p:spPr bwMode="auto">
          <a:xfrm flipH="1">
            <a:off x="6138863" y="5967413"/>
            <a:ext cx="185737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0012" name="Line 45"/>
          <p:cNvSpPr>
            <a:spLocks noChangeShapeType="1"/>
          </p:cNvSpPr>
          <p:nvPr/>
        </p:nvSpPr>
        <p:spPr bwMode="auto">
          <a:xfrm>
            <a:off x="6580188" y="5949950"/>
            <a:ext cx="169862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0013" name="Rectangle 46"/>
          <p:cNvSpPr>
            <a:spLocks noChangeArrowheads="1"/>
          </p:cNvSpPr>
          <p:nvPr/>
        </p:nvSpPr>
        <p:spPr bwMode="auto">
          <a:xfrm>
            <a:off x="6654800" y="51895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0014" name="Rectangle 47"/>
          <p:cNvSpPr>
            <a:spLocks noChangeArrowheads="1"/>
          </p:cNvSpPr>
          <p:nvPr/>
        </p:nvSpPr>
        <p:spPr bwMode="auto">
          <a:xfrm>
            <a:off x="7248525" y="51895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0015" name="Line 48"/>
          <p:cNvSpPr>
            <a:spLocks noChangeShapeType="1"/>
          </p:cNvSpPr>
          <p:nvPr/>
        </p:nvSpPr>
        <p:spPr bwMode="auto">
          <a:xfrm flipH="1">
            <a:off x="6853238" y="5048250"/>
            <a:ext cx="238125" cy="134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0016" name="Line 49"/>
          <p:cNvSpPr>
            <a:spLocks noChangeShapeType="1"/>
          </p:cNvSpPr>
          <p:nvPr/>
        </p:nvSpPr>
        <p:spPr bwMode="auto">
          <a:xfrm>
            <a:off x="7261225" y="5030788"/>
            <a:ext cx="203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0017" name="Rectangle 50"/>
          <p:cNvSpPr>
            <a:spLocks noChangeArrowheads="1"/>
          </p:cNvSpPr>
          <p:nvPr/>
        </p:nvSpPr>
        <p:spPr bwMode="auto">
          <a:xfrm>
            <a:off x="7350125" y="42878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0018" name="Rectangle 51"/>
          <p:cNvSpPr>
            <a:spLocks noChangeArrowheads="1"/>
          </p:cNvSpPr>
          <p:nvPr/>
        </p:nvSpPr>
        <p:spPr bwMode="auto">
          <a:xfrm>
            <a:off x="7893050" y="42878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0019" name="Line 52"/>
          <p:cNvSpPr>
            <a:spLocks noChangeShapeType="1"/>
          </p:cNvSpPr>
          <p:nvPr/>
        </p:nvSpPr>
        <p:spPr bwMode="auto">
          <a:xfrm flipH="1">
            <a:off x="7481888" y="4146550"/>
            <a:ext cx="238125" cy="134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0020" name="Line 53"/>
          <p:cNvSpPr>
            <a:spLocks noChangeShapeType="1"/>
          </p:cNvSpPr>
          <p:nvPr/>
        </p:nvSpPr>
        <p:spPr bwMode="auto">
          <a:xfrm>
            <a:off x="7923213" y="4146550"/>
            <a:ext cx="203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0021" name="Rectangle 54"/>
          <p:cNvSpPr>
            <a:spLocks noChangeArrowheads="1"/>
          </p:cNvSpPr>
          <p:nvPr/>
        </p:nvSpPr>
        <p:spPr bwMode="auto">
          <a:xfrm>
            <a:off x="7980363" y="3403600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0022" name="Rectangle 55"/>
          <p:cNvSpPr>
            <a:spLocks noChangeArrowheads="1"/>
          </p:cNvSpPr>
          <p:nvPr/>
        </p:nvSpPr>
        <p:spPr bwMode="auto">
          <a:xfrm>
            <a:off x="8523288" y="3403600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0023" name="Line 56"/>
          <p:cNvSpPr>
            <a:spLocks noChangeShapeType="1"/>
          </p:cNvSpPr>
          <p:nvPr/>
        </p:nvSpPr>
        <p:spPr bwMode="auto">
          <a:xfrm flipH="1">
            <a:off x="8128000" y="3262313"/>
            <a:ext cx="238125" cy="134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0024" name="Line 57"/>
          <p:cNvSpPr>
            <a:spLocks noChangeShapeType="1"/>
          </p:cNvSpPr>
          <p:nvPr/>
        </p:nvSpPr>
        <p:spPr bwMode="auto">
          <a:xfrm>
            <a:off x="8535988" y="3244850"/>
            <a:ext cx="203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0025" name="Rectangle 4"/>
          <p:cNvSpPr>
            <a:spLocks noChangeArrowheads="1"/>
          </p:cNvSpPr>
          <p:nvPr/>
        </p:nvSpPr>
        <p:spPr bwMode="auto">
          <a:xfrm>
            <a:off x="6438900" y="1143000"/>
            <a:ext cx="24003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A B / C * D * E +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ChangeArrowheads="1"/>
          </p:cNvSpPr>
          <p:nvPr/>
        </p:nvSpPr>
        <p:spPr bwMode="auto">
          <a:xfrm>
            <a:off x="-838200" y="0"/>
            <a:ext cx="91630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1" hangingPunct="1"/>
            <a:r>
              <a:rPr lang="en-US" altLang="zh-TW" sz="4400">
                <a:solidFill>
                  <a:schemeClr val="tx2"/>
                </a:solidFill>
              </a:rPr>
              <a:t>Preorder Traversal</a:t>
            </a:r>
            <a:r>
              <a:rPr lang="en-US" altLang="zh-TW">
                <a:solidFill>
                  <a:schemeClr val="tx2"/>
                </a:solidFill>
              </a:rPr>
              <a:t> (recursive version)</a:t>
            </a:r>
            <a:endParaRPr lang="en-US" altLang="zh-TW" sz="4400">
              <a:solidFill>
                <a:schemeClr val="tx2"/>
              </a:solidFill>
            </a:endParaRPr>
          </a:p>
        </p:txBody>
      </p:sp>
      <p:sp>
        <p:nvSpPr>
          <p:cNvPr id="171011" name="Rectangle 3"/>
          <p:cNvSpPr>
            <a:spLocks noChangeArrowheads="1"/>
          </p:cNvSpPr>
          <p:nvPr/>
        </p:nvSpPr>
        <p:spPr bwMode="auto">
          <a:xfrm>
            <a:off x="228600" y="1371600"/>
            <a:ext cx="6934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latin typeface="Courier New" pitchFamily="49" charset="0"/>
              </a:rPr>
              <a:t>void preorder(TreeNode ptr)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2"/>
              <a:buNone/>
            </a:pPr>
            <a:r>
              <a:rPr lang="en-US" altLang="zh-TW" sz="2100" b="1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2"/>
              <a:buNone/>
            </a:pPr>
            <a:r>
              <a:rPr lang="en-US" altLang="zh-TW" sz="2100" b="1">
                <a:latin typeface="Courier New" pitchFamily="49" charset="0"/>
              </a:rPr>
              <a:t>    if (ptr!=NULL) 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2"/>
              <a:buNone/>
            </a:pPr>
            <a:r>
              <a:rPr lang="en-US" altLang="zh-TW" sz="2100" b="1">
                <a:latin typeface="Courier New" pitchFamily="49" charset="0"/>
              </a:rPr>
              <a:t>        </a:t>
            </a: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cout &lt;&lt; ptr-&gt;key</a:t>
            </a:r>
            <a:r>
              <a:rPr lang="en-US" altLang="zh-TW" sz="2100" b="1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2"/>
              <a:buNone/>
            </a:pPr>
            <a:r>
              <a:rPr lang="en-US" altLang="zh-TW" sz="2100" b="1">
                <a:latin typeface="Courier New" pitchFamily="49" charset="0"/>
              </a:rPr>
              <a:t>        preorder(ptr-&gt;left_child);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2"/>
              <a:buNone/>
            </a:pPr>
            <a:r>
              <a:rPr lang="en-US" altLang="zh-TW" sz="2100" b="1">
                <a:latin typeface="Courier New" pitchFamily="49" charset="0"/>
              </a:rPr>
              <a:t>        predorder(ptr-&gt;right_child);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2"/>
              <a:buNone/>
            </a:pPr>
            <a:r>
              <a:rPr lang="en-US" altLang="zh-TW" sz="2100" b="1">
                <a:latin typeface="Courier New" pitchFamily="49" charset="0"/>
              </a:rPr>
              <a:t>    }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2"/>
              <a:buNone/>
            </a:pPr>
            <a:r>
              <a:rPr lang="en-US" altLang="zh-TW" sz="2100" b="1">
                <a:latin typeface="Courier New" pitchFamily="49" charset="0"/>
              </a:rPr>
              <a:t>}</a:t>
            </a:r>
          </a:p>
        </p:txBody>
      </p:sp>
      <p:sp>
        <p:nvSpPr>
          <p:cNvPr id="171012" name="Rectangle 4"/>
          <p:cNvSpPr>
            <a:spLocks noChangeArrowheads="1"/>
          </p:cNvSpPr>
          <p:nvPr/>
        </p:nvSpPr>
        <p:spPr bwMode="auto">
          <a:xfrm>
            <a:off x="6286500" y="1219200"/>
            <a:ext cx="24003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+ * * / A B C D E</a:t>
            </a:r>
          </a:p>
        </p:txBody>
      </p:sp>
      <p:grpSp>
        <p:nvGrpSpPr>
          <p:cNvPr id="171013" name="Group 3"/>
          <p:cNvGrpSpPr>
            <a:grpSpLocks/>
          </p:cNvGrpSpPr>
          <p:nvPr/>
        </p:nvGrpSpPr>
        <p:grpSpPr bwMode="auto">
          <a:xfrm>
            <a:off x="7507288" y="1768475"/>
            <a:ext cx="571500" cy="569913"/>
            <a:chOff x="2664" y="1090"/>
            <a:chExt cx="360" cy="359"/>
          </a:xfrm>
        </p:grpSpPr>
        <p:sp>
          <p:nvSpPr>
            <p:cNvPr id="171066" name="Oval 4"/>
            <p:cNvSpPr>
              <a:spLocks noChangeArrowheads="1"/>
            </p:cNvSpPr>
            <p:nvPr/>
          </p:nvSpPr>
          <p:spPr bwMode="auto">
            <a:xfrm>
              <a:off x="2664" y="1090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1067" name="Rectangle 5"/>
            <p:cNvSpPr>
              <a:spLocks noChangeArrowheads="1"/>
            </p:cNvSpPr>
            <p:nvPr/>
          </p:nvSpPr>
          <p:spPr bwMode="auto">
            <a:xfrm>
              <a:off x="2733" y="1143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+</a:t>
              </a:r>
            </a:p>
          </p:txBody>
        </p:sp>
      </p:grpSp>
      <p:grpSp>
        <p:nvGrpSpPr>
          <p:cNvPr id="171014" name="Group 6"/>
          <p:cNvGrpSpPr>
            <a:grpSpLocks/>
          </p:cNvGrpSpPr>
          <p:nvPr/>
        </p:nvGrpSpPr>
        <p:grpSpPr bwMode="auto">
          <a:xfrm>
            <a:off x="6896100" y="2671763"/>
            <a:ext cx="571500" cy="569912"/>
            <a:chOff x="2279" y="1659"/>
            <a:chExt cx="360" cy="359"/>
          </a:xfrm>
        </p:grpSpPr>
        <p:sp>
          <p:nvSpPr>
            <p:cNvPr id="171064" name="Oval 7"/>
            <p:cNvSpPr>
              <a:spLocks noChangeArrowheads="1"/>
            </p:cNvSpPr>
            <p:nvPr/>
          </p:nvSpPr>
          <p:spPr bwMode="auto">
            <a:xfrm>
              <a:off x="2279" y="1659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1065" name="Rectangle 8"/>
            <p:cNvSpPr>
              <a:spLocks noChangeArrowheads="1"/>
            </p:cNvSpPr>
            <p:nvPr/>
          </p:nvSpPr>
          <p:spPr bwMode="auto">
            <a:xfrm>
              <a:off x="2348" y="171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*</a:t>
              </a:r>
            </a:p>
          </p:txBody>
        </p:sp>
      </p:grpSp>
      <p:sp>
        <p:nvSpPr>
          <p:cNvPr id="171015" name="Line 9"/>
          <p:cNvSpPr>
            <a:spLocks noChangeShapeType="1"/>
          </p:cNvSpPr>
          <p:nvPr/>
        </p:nvSpPr>
        <p:spPr bwMode="auto">
          <a:xfrm flipH="1">
            <a:off x="7278688" y="2327275"/>
            <a:ext cx="341312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1016" name="Group 10"/>
          <p:cNvGrpSpPr>
            <a:grpSpLocks/>
          </p:cNvGrpSpPr>
          <p:nvPr/>
        </p:nvGrpSpPr>
        <p:grpSpPr bwMode="auto">
          <a:xfrm>
            <a:off x="4887913" y="5373688"/>
            <a:ext cx="571500" cy="569912"/>
            <a:chOff x="1014" y="3361"/>
            <a:chExt cx="360" cy="359"/>
          </a:xfrm>
        </p:grpSpPr>
        <p:sp>
          <p:nvSpPr>
            <p:cNvPr id="171062" name="Oval 11"/>
            <p:cNvSpPr>
              <a:spLocks noChangeArrowheads="1"/>
            </p:cNvSpPr>
            <p:nvPr/>
          </p:nvSpPr>
          <p:spPr bwMode="auto">
            <a:xfrm>
              <a:off x="1014" y="3361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1063" name="Rectangle 12"/>
            <p:cNvSpPr>
              <a:spLocks noChangeArrowheads="1"/>
            </p:cNvSpPr>
            <p:nvPr/>
          </p:nvSpPr>
          <p:spPr bwMode="auto">
            <a:xfrm>
              <a:off x="1083" y="3414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A</a:t>
              </a:r>
            </a:p>
          </p:txBody>
        </p:sp>
      </p:grpSp>
      <p:sp>
        <p:nvSpPr>
          <p:cNvPr id="171017" name="Line 13"/>
          <p:cNvSpPr>
            <a:spLocks noChangeShapeType="1"/>
          </p:cNvSpPr>
          <p:nvPr/>
        </p:nvSpPr>
        <p:spPr bwMode="auto">
          <a:xfrm flipH="1">
            <a:off x="5203825" y="5027613"/>
            <a:ext cx="439738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1018" name="Group 14"/>
          <p:cNvGrpSpPr>
            <a:grpSpLocks/>
          </p:cNvGrpSpPr>
          <p:nvPr/>
        </p:nvGrpSpPr>
        <p:grpSpPr bwMode="auto">
          <a:xfrm>
            <a:off x="6211888" y="3586163"/>
            <a:ext cx="571500" cy="569912"/>
            <a:chOff x="1848" y="2235"/>
            <a:chExt cx="360" cy="359"/>
          </a:xfrm>
        </p:grpSpPr>
        <p:sp>
          <p:nvSpPr>
            <p:cNvPr id="171060" name="Oval 15"/>
            <p:cNvSpPr>
              <a:spLocks noChangeArrowheads="1"/>
            </p:cNvSpPr>
            <p:nvPr/>
          </p:nvSpPr>
          <p:spPr bwMode="auto">
            <a:xfrm>
              <a:off x="1848" y="2235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1061" name="Rectangle 16"/>
            <p:cNvSpPr>
              <a:spLocks noChangeArrowheads="1"/>
            </p:cNvSpPr>
            <p:nvPr/>
          </p:nvSpPr>
          <p:spPr bwMode="auto">
            <a:xfrm>
              <a:off x="1917" y="228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*</a:t>
              </a:r>
            </a:p>
          </p:txBody>
        </p:sp>
      </p:grpSp>
      <p:grpSp>
        <p:nvGrpSpPr>
          <p:cNvPr id="171019" name="Group 17"/>
          <p:cNvGrpSpPr>
            <a:grpSpLocks/>
          </p:cNvGrpSpPr>
          <p:nvPr/>
        </p:nvGrpSpPr>
        <p:grpSpPr bwMode="auto">
          <a:xfrm>
            <a:off x="5532438" y="4502150"/>
            <a:ext cx="571500" cy="569913"/>
            <a:chOff x="1420" y="2812"/>
            <a:chExt cx="360" cy="359"/>
          </a:xfrm>
        </p:grpSpPr>
        <p:sp>
          <p:nvSpPr>
            <p:cNvPr id="171058" name="Oval 18"/>
            <p:cNvSpPr>
              <a:spLocks noChangeArrowheads="1"/>
            </p:cNvSpPr>
            <p:nvPr/>
          </p:nvSpPr>
          <p:spPr bwMode="auto">
            <a:xfrm>
              <a:off x="1420" y="2812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1059" name="Rectangle 19"/>
            <p:cNvSpPr>
              <a:spLocks noChangeArrowheads="1"/>
            </p:cNvSpPr>
            <p:nvPr/>
          </p:nvSpPr>
          <p:spPr bwMode="auto">
            <a:xfrm>
              <a:off x="1489" y="2865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/</a:t>
              </a:r>
            </a:p>
          </p:txBody>
        </p:sp>
      </p:grpSp>
      <p:sp>
        <p:nvSpPr>
          <p:cNvPr id="171020" name="Line 20"/>
          <p:cNvSpPr>
            <a:spLocks noChangeShapeType="1"/>
          </p:cNvSpPr>
          <p:nvPr/>
        </p:nvSpPr>
        <p:spPr bwMode="auto">
          <a:xfrm flipH="1">
            <a:off x="6496050" y="3211513"/>
            <a:ext cx="492125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1021" name="Line 21"/>
          <p:cNvSpPr>
            <a:spLocks noChangeShapeType="1"/>
          </p:cNvSpPr>
          <p:nvPr/>
        </p:nvSpPr>
        <p:spPr bwMode="auto">
          <a:xfrm flipH="1">
            <a:off x="5816600" y="4125913"/>
            <a:ext cx="490538" cy="377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1022" name="Group 22"/>
          <p:cNvGrpSpPr>
            <a:grpSpLocks/>
          </p:cNvGrpSpPr>
          <p:nvPr/>
        </p:nvGrpSpPr>
        <p:grpSpPr bwMode="auto">
          <a:xfrm>
            <a:off x="8170863" y="2686050"/>
            <a:ext cx="571500" cy="569913"/>
            <a:chOff x="3082" y="1668"/>
            <a:chExt cx="360" cy="359"/>
          </a:xfrm>
        </p:grpSpPr>
        <p:sp>
          <p:nvSpPr>
            <p:cNvPr id="171056" name="Oval 23"/>
            <p:cNvSpPr>
              <a:spLocks noChangeArrowheads="1"/>
            </p:cNvSpPr>
            <p:nvPr/>
          </p:nvSpPr>
          <p:spPr bwMode="auto">
            <a:xfrm>
              <a:off x="3082" y="1668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1057" name="Rectangle 24"/>
            <p:cNvSpPr>
              <a:spLocks noChangeArrowheads="1"/>
            </p:cNvSpPr>
            <p:nvPr/>
          </p:nvSpPr>
          <p:spPr bwMode="auto">
            <a:xfrm>
              <a:off x="3151" y="1721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E</a:t>
              </a:r>
            </a:p>
          </p:txBody>
        </p:sp>
      </p:grpSp>
      <p:grpSp>
        <p:nvGrpSpPr>
          <p:cNvPr id="171023" name="Group 25"/>
          <p:cNvGrpSpPr>
            <a:grpSpLocks/>
          </p:cNvGrpSpPr>
          <p:nvPr/>
        </p:nvGrpSpPr>
        <p:grpSpPr bwMode="auto">
          <a:xfrm>
            <a:off x="7507288" y="3587750"/>
            <a:ext cx="571500" cy="569913"/>
            <a:chOff x="2664" y="2236"/>
            <a:chExt cx="360" cy="359"/>
          </a:xfrm>
        </p:grpSpPr>
        <p:sp>
          <p:nvSpPr>
            <p:cNvPr id="171054" name="Oval 26"/>
            <p:cNvSpPr>
              <a:spLocks noChangeArrowheads="1"/>
            </p:cNvSpPr>
            <p:nvPr/>
          </p:nvSpPr>
          <p:spPr bwMode="auto">
            <a:xfrm>
              <a:off x="2664" y="2236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1055" name="Rectangle 27"/>
            <p:cNvSpPr>
              <a:spLocks noChangeArrowheads="1"/>
            </p:cNvSpPr>
            <p:nvPr/>
          </p:nvSpPr>
          <p:spPr bwMode="auto">
            <a:xfrm>
              <a:off x="2733" y="2289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D</a:t>
              </a:r>
            </a:p>
          </p:txBody>
        </p:sp>
      </p:grpSp>
      <p:grpSp>
        <p:nvGrpSpPr>
          <p:cNvPr id="171024" name="Group 28"/>
          <p:cNvGrpSpPr>
            <a:grpSpLocks/>
          </p:cNvGrpSpPr>
          <p:nvPr/>
        </p:nvGrpSpPr>
        <p:grpSpPr bwMode="auto">
          <a:xfrm>
            <a:off x="6878638" y="4471988"/>
            <a:ext cx="571500" cy="569912"/>
            <a:chOff x="2268" y="2793"/>
            <a:chExt cx="360" cy="359"/>
          </a:xfrm>
        </p:grpSpPr>
        <p:sp>
          <p:nvSpPr>
            <p:cNvPr id="171052" name="Oval 29"/>
            <p:cNvSpPr>
              <a:spLocks noChangeArrowheads="1"/>
            </p:cNvSpPr>
            <p:nvPr/>
          </p:nvSpPr>
          <p:spPr bwMode="auto">
            <a:xfrm>
              <a:off x="2268" y="279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1053" name="Rectangle 30"/>
            <p:cNvSpPr>
              <a:spLocks noChangeArrowheads="1"/>
            </p:cNvSpPr>
            <p:nvPr/>
          </p:nvSpPr>
          <p:spPr bwMode="auto">
            <a:xfrm>
              <a:off x="2337" y="2846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C</a:t>
              </a:r>
            </a:p>
          </p:txBody>
        </p:sp>
      </p:grpSp>
      <p:sp>
        <p:nvSpPr>
          <p:cNvPr id="171025" name="Line 31"/>
          <p:cNvSpPr>
            <a:spLocks noChangeShapeType="1"/>
          </p:cNvSpPr>
          <p:nvPr/>
        </p:nvSpPr>
        <p:spPr bwMode="auto">
          <a:xfrm>
            <a:off x="7977188" y="2309813"/>
            <a:ext cx="441325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1026" name="Line 32"/>
          <p:cNvSpPr>
            <a:spLocks noChangeShapeType="1"/>
          </p:cNvSpPr>
          <p:nvPr/>
        </p:nvSpPr>
        <p:spPr bwMode="auto">
          <a:xfrm>
            <a:off x="7313613" y="3228975"/>
            <a:ext cx="458787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1027" name="Line 33"/>
          <p:cNvSpPr>
            <a:spLocks noChangeShapeType="1"/>
          </p:cNvSpPr>
          <p:nvPr/>
        </p:nvSpPr>
        <p:spPr bwMode="auto">
          <a:xfrm>
            <a:off x="6718300" y="4078288"/>
            <a:ext cx="390525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1028" name="Group 34"/>
          <p:cNvGrpSpPr>
            <a:grpSpLocks/>
          </p:cNvGrpSpPr>
          <p:nvPr/>
        </p:nvGrpSpPr>
        <p:grpSpPr bwMode="auto">
          <a:xfrm>
            <a:off x="6164263" y="5372100"/>
            <a:ext cx="571500" cy="569913"/>
            <a:chOff x="1818" y="3360"/>
            <a:chExt cx="360" cy="359"/>
          </a:xfrm>
        </p:grpSpPr>
        <p:sp>
          <p:nvSpPr>
            <p:cNvPr id="171050" name="Oval 35"/>
            <p:cNvSpPr>
              <a:spLocks noChangeArrowheads="1"/>
            </p:cNvSpPr>
            <p:nvPr/>
          </p:nvSpPr>
          <p:spPr bwMode="auto">
            <a:xfrm>
              <a:off x="1818" y="3360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1051" name="Rectangle 36"/>
            <p:cNvSpPr>
              <a:spLocks noChangeArrowheads="1"/>
            </p:cNvSpPr>
            <p:nvPr/>
          </p:nvSpPr>
          <p:spPr bwMode="auto">
            <a:xfrm>
              <a:off x="1887" y="3413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B</a:t>
              </a:r>
            </a:p>
          </p:txBody>
        </p:sp>
      </p:grpSp>
      <p:sp>
        <p:nvSpPr>
          <p:cNvPr id="171029" name="Line 37"/>
          <p:cNvSpPr>
            <a:spLocks noChangeShapeType="1"/>
          </p:cNvSpPr>
          <p:nvPr/>
        </p:nvSpPr>
        <p:spPr bwMode="auto">
          <a:xfrm>
            <a:off x="5969000" y="5030788"/>
            <a:ext cx="425450" cy="322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1030" name="Rectangle 38"/>
          <p:cNvSpPr>
            <a:spLocks noChangeArrowheads="1"/>
          </p:cNvSpPr>
          <p:nvPr/>
        </p:nvSpPr>
        <p:spPr bwMode="auto">
          <a:xfrm>
            <a:off x="4648200" y="6296025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1031" name="Rectangle 39"/>
          <p:cNvSpPr>
            <a:spLocks noChangeArrowheads="1"/>
          </p:cNvSpPr>
          <p:nvPr/>
        </p:nvSpPr>
        <p:spPr bwMode="auto">
          <a:xfrm>
            <a:off x="5241925" y="6296025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1032" name="Line 40"/>
          <p:cNvSpPr>
            <a:spLocks noChangeShapeType="1"/>
          </p:cNvSpPr>
          <p:nvPr/>
        </p:nvSpPr>
        <p:spPr bwMode="auto">
          <a:xfrm flipH="1">
            <a:off x="4846638" y="5949950"/>
            <a:ext cx="185737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1033" name="Line 41"/>
          <p:cNvSpPr>
            <a:spLocks noChangeShapeType="1"/>
          </p:cNvSpPr>
          <p:nvPr/>
        </p:nvSpPr>
        <p:spPr bwMode="auto">
          <a:xfrm>
            <a:off x="5287963" y="5932488"/>
            <a:ext cx="169862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1034" name="Rectangle 42"/>
          <p:cNvSpPr>
            <a:spLocks noChangeArrowheads="1"/>
          </p:cNvSpPr>
          <p:nvPr/>
        </p:nvSpPr>
        <p:spPr bwMode="auto">
          <a:xfrm>
            <a:off x="5940425" y="631348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1035" name="Rectangle 43"/>
          <p:cNvSpPr>
            <a:spLocks noChangeArrowheads="1"/>
          </p:cNvSpPr>
          <p:nvPr/>
        </p:nvSpPr>
        <p:spPr bwMode="auto">
          <a:xfrm>
            <a:off x="6534150" y="631348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1036" name="Line 44"/>
          <p:cNvSpPr>
            <a:spLocks noChangeShapeType="1"/>
          </p:cNvSpPr>
          <p:nvPr/>
        </p:nvSpPr>
        <p:spPr bwMode="auto">
          <a:xfrm flipH="1">
            <a:off x="6138863" y="5967413"/>
            <a:ext cx="185737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1037" name="Line 45"/>
          <p:cNvSpPr>
            <a:spLocks noChangeShapeType="1"/>
          </p:cNvSpPr>
          <p:nvPr/>
        </p:nvSpPr>
        <p:spPr bwMode="auto">
          <a:xfrm>
            <a:off x="6580188" y="5949950"/>
            <a:ext cx="169862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1038" name="Rectangle 46"/>
          <p:cNvSpPr>
            <a:spLocks noChangeArrowheads="1"/>
          </p:cNvSpPr>
          <p:nvPr/>
        </p:nvSpPr>
        <p:spPr bwMode="auto">
          <a:xfrm>
            <a:off x="6654800" y="51895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1039" name="Rectangle 47"/>
          <p:cNvSpPr>
            <a:spLocks noChangeArrowheads="1"/>
          </p:cNvSpPr>
          <p:nvPr/>
        </p:nvSpPr>
        <p:spPr bwMode="auto">
          <a:xfrm>
            <a:off x="7248525" y="51895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1040" name="Line 48"/>
          <p:cNvSpPr>
            <a:spLocks noChangeShapeType="1"/>
          </p:cNvSpPr>
          <p:nvPr/>
        </p:nvSpPr>
        <p:spPr bwMode="auto">
          <a:xfrm flipH="1">
            <a:off x="6853238" y="5048250"/>
            <a:ext cx="238125" cy="134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1041" name="Line 49"/>
          <p:cNvSpPr>
            <a:spLocks noChangeShapeType="1"/>
          </p:cNvSpPr>
          <p:nvPr/>
        </p:nvSpPr>
        <p:spPr bwMode="auto">
          <a:xfrm>
            <a:off x="7261225" y="5030788"/>
            <a:ext cx="203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1042" name="Rectangle 50"/>
          <p:cNvSpPr>
            <a:spLocks noChangeArrowheads="1"/>
          </p:cNvSpPr>
          <p:nvPr/>
        </p:nvSpPr>
        <p:spPr bwMode="auto">
          <a:xfrm>
            <a:off x="7350125" y="42878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1043" name="Rectangle 51"/>
          <p:cNvSpPr>
            <a:spLocks noChangeArrowheads="1"/>
          </p:cNvSpPr>
          <p:nvPr/>
        </p:nvSpPr>
        <p:spPr bwMode="auto">
          <a:xfrm>
            <a:off x="7893050" y="42878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1044" name="Line 52"/>
          <p:cNvSpPr>
            <a:spLocks noChangeShapeType="1"/>
          </p:cNvSpPr>
          <p:nvPr/>
        </p:nvSpPr>
        <p:spPr bwMode="auto">
          <a:xfrm flipH="1">
            <a:off x="7481888" y="4146550"/>
            <a:ext cx="238125" cy="134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1045" name="Line 53"/>
          <p:cNvSpPr>
            <a:spLocks noChangeShapeType="1"/>
          </p:cNvSpPr>
          <p:nvPr/>
        </p:nvSpPr>
        <p:spPr bwMode="auto">
          <a:xfrm>
            <a:off x="7923213" y="4146550"/>
            <a:ext cx="203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1046" name="Rectangle 54"/>
          <p:cNvSpPr>
            <a:spLocks noChangeArrowheads="1"/>
          </p:cNvSpPr>
          <p:nvPr/>
        </p:nvSpPr>
        <p:spPr bwMode="auto">
          <a:xfrm>
            <a:off x="7980363" y="3403600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1047" name="Rectangle 55"/>
          <p:cNvSpPr>
            <a:spLocks noChangeArrowheads="1"/>
          </p:cNvSpPr>
          <p:nvPr/>
        </p:nvSpPr>
        <p:spPr bwMode="auto">
          <a:xfrm>
            <a:off x="8523288" y="3403600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1048" name="Line 56"/>
          <p:cNvSpPr>
            <a:spLocks noChangeShapeType="1"/>
          </p:cNvSpPr>
          <p:nvPr/>
        </p:nvSpPr>
        <p:spPr bwMode="auto">
          <a:xfrm flipH="1">
            <a:off x="8128000" y="3262313"/>
            <a:ext cx="238125" cy="134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1049" name="Line 57"/>
          <p:cNvSpPr>
            <a:spLocks noChangeShapeType="1"/>
          </p:cNvSpPr>
          <p:nvPr/>
        </p:nvSpPr>
        <p:spPr bwMode="auto">
          <a:xfrm>
            <a:off x="8535988" y="3244850"/>
            <a:ext cx="203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Text Box 2"/>
          <p:cNvSpPr txBox="1">
            <a:spLocks noChangeArrowheads="1"/>
          </p:cNvSpPr>
          <p:nvPr/>
        </p:nvSpPr>
        <p:spPr bwMode="auto">
          <a:xfrm>
            <a:off x="152400" y="330200"/>
            <a:ext cx="8991600" cy="5238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2800" b="1" u="sng"/>
              <a:t>An array implementation of a Complete Binary Tree:</a:t>
            </a:r>
          </a:p>
        </p:txBody>
      </p:sp>
      <p:sp>
        <p:nvSpPr>
          <p:cNvPr id="172035" name="Oval 3"/>
          <p:cNvSpPr>
            <a:spLocks noChangeArrowheads="1"/>
          </p:cNvSpPr>
          <p:nvPr/>
        </p:nvSpPr>
        <p:spPr bwMode="auto">
          <a:xfrm>
            <a:off x="2187575" y="1371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2036" name="Oval 4"/>
          <p:cNvSpPr>
            <a:spLocks noChangeArrowheads="1"/>
          </p:cNvSpPr>
          <p:nvPr/>
        </p:nvSpPr>
        <p:spPr bwMode="auto">
          <a:xfrm>
            <a:off x="1501775" y="1981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2037" name="Oval 5"/>
          <p:cNvSpPr>
            <a:spLocks noChangeArrowheads="1"/>
          </p:cNvSpPr>
          <p:nvPr/>
        </p:nvSpPr>
        <p:spPr bwMode="auto">
          <a:xfrm>
            <a:off x="2949575" y="1981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2038" name="Oval 6"/>
          <p:cNvSpPr>
            <a:spLocks noChangeArrowheads="1"/>
          </p:cNvSpPr>
          <p:nvPr/>
        </p:nvSpPr>
        <p:spPr bwMode="auto">
          <a:xfrm>
            <a:off x="8382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2039" name="Oval 7"/>
          <p:cNvSpPr>
            <a:spLocks noChangeArrowheads="1"/>
          </p:cNvSpPr>
          <p:nvPr/>
        </p:nvSpPr>
        <p:spPr bwMode="auto">
          <a:xfrm>
            <a:off x="18288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2040" name="Oval 8"/>
          <p:cNvSpPr>
            <a:spLocks noChangeArrowheads="1"/>
          </p:cNvSpPr>
          <p:nvPr/>
        </p:nvSpPr>
        <p:spPr bwMode="auto">
          <a:xfrm>
            <a:off x="25146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2041" name="Freeform 9"/>
          <p:cNvSpPr>
            <a:spLocks/>
          </p:cNvSpPr>
          <p:nvPr/>
        </p:nvSpPr>
        <p:spPr bwMode="auto">
          <a:xfrm>
            <a:off x="1958975" y="1755775"/>
            <a:ext cx="288925" cy="301625"/>
          </a:xfrm>
          <a:custGeom>
            <a:avLst/>
            <a:gdLst>
              <a:gd name="T0" fmla="*/ 2147483646 w 182"/>
              <a:gd name="T1" fmla="*/ 0 h 190"/>
              <a:gd name="T2" fmla="*/ 0 w 182"/>
              <a:gd name="T3" fmla="*/ 2147483646 h 190"/>
              <a:gd name="T4" fmla="*/ 0 60000 65536"/>
              <a:gd name="T5" fmla="*/ 0 60000 65536"/>
              <a:gd name="T6" fmla="*/ 0 w 182"/>
              <a:gd name="T7" fmla="*/ 0 h 190"/>
              <a:gd name="T8" fmla="*/ 182 w 182"/>
              <a:gd name="T9" fmla="*/ 190 h 19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2" h="190">
                <a:moveTo>
                  <a:pt x="182" y="0"/>
                </a:moveTo>
                <a:lnTo>
                  <a:pt x="0" y="19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2042" name="Line 10"/>
          <p:cNvSpPr>
            <a:spLocks noChangeShapeType="1"/>
          </p:cNvSpPr>
          <p:nvPr/>
        </p:nvSpPr>
        <p:spPr bwMode="auto">
          <a:xfrm flipH="1">
            <a:off x="1196975" y="2362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2043" name="Freeform 11"/>
          <p:cNvSpPr>
            <a:spLocks/>
          </p:cNvSpPr>
          <p:nvPr/>
        </p:nvSpPr>
        <p:spPr bwMode="auto">
          <a:xfrm>
            <a:off x="1882775" y="2438400"/>
            <a:ext cx="125413" cy="292100"/>
          </a:xfrm>
          <a:custGeom>
            <a:avLst/>
            <a:gdLst>
              <a:gd name="T0" fmla="*/ 0 w 79"/>
              <a:gd name="T1" fmla="*/ 0 h 184"/>
              <a:gd name="T2" fmla="*/ 2147483646 w 79"/>
              <a:gd name="T3" fmla="*/ 2147483646 h 184"/>
              <a:gd name="T4" fmla="*/ 0 60000 65536"/>
              <a:gd name="T5" fmla="*/ 0 60000 65536"/>
              <a:gd name="T6" fmla="*/ 0 w 79"/>
              <a:gd name="T7" fmla="*/ 0 h 184"/>
              <a:gd name="T8" fmla="*/ 79 w 79"/>
              <a:gd name="T9" fmla="*/ 184 h 18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9" h="184">
                <a:moveTo>
                  <a:pt x="0" y="0"/>
                </a:moveTo>
                <a:lnTo>
                  <a:pt x="79" y="18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2044" name="Line 12"/>
          <p:cNvSpPr>
            <a:spLocks noChangeShapeType="1"/>
          </p:cNvSpPr>
          <p:nvPr/>
        </p:nvSpPr>
        <p:spPr bwMode="auto">
          <a:xfrm>
            <a:off x="2644775" y="1752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2045" name="Freeform 13"/>
          <p:cNvSpPr>
            <a:spLocks/>
          </p:cNvSpPr>
          <p:nvPr/>
        </p:nvSpPr>
        <p:spPr bwMode="auto">
          <a:xfrm>
            <a:off x="2797175" y="2392363"/>
            <a:ext cx="244475" cy="350837"/>
          </a:xfrm>
          <a:custGeom>
            <a:avLst/>
            <a:gdLst>
              <a:gd name="T0" fmla="*/ 2147483646 w 154"/>
              <a:gd name="T1" fmla="*/ 0 h 221"/>
              <a:gd name="T2" fmla="*/ 0 w 154"/>
              <a:gd name="T3" fmla="*/ 2147483646 h 221"/>
              <a:gd name="T4" fmla="*/ 0 60000 65536"/>
              <a:gd name="T5" fmla="*/ 0 60000 65536"/>
              <a:gd name="T6" fmla="*/ 0 w 154"/>
              <a:gd name="T7" fmla="*/ 0 h 221"/>
              <a:gd name="T8" fmla="*/ 154 w 154"/>
              <a:gd name="T9" fmla="*/ 221 h 22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4" h="221">
                <a:moveTo>
                  <a:pt x="154" y="0"/>
                </a:moveTo>
                <a:lnTo>
                  <a:pt x="0" y="221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2046" name="Text Box 14"/>
          <p:cNvSpPr txBox="1">
            <a:spLocks noChangeArrowheads="1"/>
          </p:cNvSpPr>
          <p:nvPr/>
        </p:nvSpPr>
        <p:spPr bwMode="auto">
          <a:xfrm>
            <a:off x="2263775" y="13716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/>
              <a:t>0</a:t>
            </a:r>
          </a:p>
        </p:txBody>
      </p:sp>
      <p:sp>
        <p:nvSpPr>
          <p:cNvPr id="172047" name="Text Box 15"/>
          <p:cNvSpPr txBox="1">
            <a:spLocks noChangeArrowheads="1"/>
          </p:cNvSpPr>
          <p:nvPr/>
        </p:nvSpPr>
        <p:spPr bwMode="auto">
          <a:xfrm>
            <a:off x="1577975" y="19812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/>
              <a:t>1</a:t>
            </a:r>
          </a:p>
        </p:txBody>
      </p:sp>
      <p:sp>
        <p:nvSpPr>
          <p:cNvPr id="172048" name="Text Box 16"/>
          <p:cNvSpPr txBox="1">
            <a:spLocks noChangeArrowheads="1"/>
          </p:cNvSpPr>
          <p:nvPr/>
        </p:nvSpPr>
        <p:spPr bwMode="auto">
          <a:xfrm>
            <a:off x="3025775" y="20574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/>
              <a:t>2</a:t>
            </a:r>
          </a:p>
        </p:txBody>
      </p:sp>
      <p:sp>
        <p:nvSpPr>
          <p:cNvPr id="172049" name="Text Box 17"/>
          <p:cNvSpPr txBox="1">
            <a:spLocks noChangeArrowheads="1"/>
          </p:cNvSpPr>
          <p:nvPr/>
        </p:nvSpPr>
        <p:spPr bwMode="auto">
          <a:xfrm>
            <a:off x="838200" y="2833688"/>
            <a:ext cx="457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/>
              <a:t>3</a:t>
            </a:r>
          </a:p>
        </p:txBody>
      </p:sp>
      <p:sp>
        <p:nvSpPr>
          <p:cNvPr id="172050" name="Text Box 18"/>
          <p:cNvSpPr txBox="1">
            <a:spLocks noChangeArrowheads="1"/>
          </p:cNvSpPr>
          <p:nvPr/>
        </p:nvSpPr>
        <p:spPr bwMode="auto">
          <a:xfrm>
            <a:off x="1882775" y="2819400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/>
              <a:t>4</a:t>
            </a:r>
          </a:p>
        </p:txBody>
      </p:sp>
      <p:sp>
        <p:nvSpPr>
          <p:cNvPr id="172051" name="Text Box 19"/>
          <p:cNvSpPr txBox="1">
            <a:spLocks noChangeArrowheads="1"/>
          </p:cNvSpPr>
          <p:nvPr/>
        </p:nvSpPr>
        <p:spPr bwMode="auto">
          <a:xfrm>
            <a:off x="2568575" y="281940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/>
              <a:t>5</a:t>
            </a:r>
          </a:p>
        </p:txBody>
      </p:sp>
      <p:sp>
        <p:nvSpPr>
          <p:cNvPr id="172052" name="Text Box 20"/>
          <p:cNvSpPr txBox="1">
            <a:spLocks noChangeArrowheads="1"/>
          </p:cNvSpPr>
          <p:nvPr/>
        </p:nvSpPr>
        <p:spPr bwMode="auto">
          <a:xfrm>
            <a:off x="5029200" y="1066800"/>
            <a:ext cx="3124200" cy="1938338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/>
              <a:t>Number the nodes (</a:t>
            </a:r>
            <a:r>
              <a:rPr lang="en-US" altLang="ja-JP">
                <a:solidFill>
                  <a:srgbClr val="FF0000"/>
                </a:solidFill>
              </a:rPr>
              <a:t>starting at 0</a:t>
            </a:r>
            <a:r>
              <a:rPr lang="en-US" altLang="ja-JP"/>
              <a:t>) by levels, from top to bottom and left to right within  level </a:t>
            </a:r>
          </a:p>
        </p:txBody>
      </p:sp>
      <p:sp>
        <p:nvSpPr>
          <p:cNvPr id="172053" name="Rectangle 21"/>
          <p:cNvSpPr>
            <a:spLocks noChangeArrowheads="1"/>
          </p:cNvSpPr>
          <p:nvPr/>
        </p:nvSpPr>
        <p:spPr bwMode="auto">
          <a:xfrm>
            <a:off x="2286000" y="4424363"/>
            <a:ext cx="44196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2054" name="Line 22"/>
          <p:cNvSpPr>
            <a:spLocks noChangeShapeType="1"/>
          </p:cNvSpPr>
          <p:nvPr/>
        </p:nvSpPr>
        <p:spPr bwMode="auto">
          <a:xfrm>
            <a:off x="2819400" y="442436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2055" name="Line 23"/>
          <p:cNvSpPr>
            <a:spLocks noChangeShapeType="1"/>
          </p:cNvSpPr>
          <p:nvPr/>
        </p:nvSpPr>
        <p:spPr bwMode="auto">
          <a:xfrm>
            <a:off x="3352800" y="442436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2056" name="Line 24"/>
          <p:cNvSpPr>
            <a:spLocks noChangeShapeType="1"/>
          </p:cNvSpPr>
          <p:nvPr/>
        </p:nvSpPr>
        <p:spPr bwMode="auto">
          <a:xfrm>
            <a:off x="3886200" y="442436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2057" name="Line 25"/>
          <p:cNvSpPr>
            <a:spLocks noChangeShapeType="1"/>
          </p:cNvSpPr>
          <p:nvPr/>
        </p:nvSpPr>
        <p:spPr bwMode="auto">
          <a:xfrm>
            <a:off x="4419600" y="442436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2058" name="Line 26"/>
          <p:cNvSpPr>
            <a:spLocks noChangeShapeType="1"/>
          </p:cNvSpPr>
          <p:nvPr/>
        </p:nvSpPr>
        <p:spPr bwMode="auto">
          <a:xfrm>
            <a:off x="4953000" y="442436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2059" name="Text Box 27"/>
          <p:cNvSpPr txBox="1">
            <a:spLocks noChangeArrowheads="1"/>
          </p:cNvSpPr>
          <p:nvPr/>
        </p:nvSpPr>
        <p:spPr bwMode="auto">
          <a:xfrm>
            <a:off x="2362200" y="4500563"/>
            <a:ext cx="4267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2000"/>
              <a:t>0</a:t>
            </a:r>
            <a:r>
              <a:rPr lang="en-US" altLang="ja-JP"/>
              <a:t>       1        2        3        4      5      6   ……        </a:t>
            </a:r>
            <a:endParaRPr lang="en-US" altLang="ja-JP" b="1"/>
          </a:p>
        </p:txBody>
      </p:sp>
      <p:sp>
        <p:nvSpPr>
          <p:cNvPr id="172060" name="Freeform 28"/>
          <p:cNvSpPr>
            <a:spLocks/>
          </p:cNvSpPr>
          <p:nvPr/>
        </p:nvSpPr>
        <p:spPr bwMode="auto">
          <a:xfrm>
            <a:off x="2922588" y="4981575"/>
            <a:ext cx="914400" cy="357188"/>
          </a:xfrm>
          <a:custGeom>
            <a:avLst/>
            <a:gdLst>
              <a:gd name="T0" fmla="*/ 0 w 576"/>
              <a:gd name="T1" fmla="*/ 2147483646 h 225"/>
              <a:gd name="T2" fmla="*/ 2147483646 w 576"/>
              <a:gd name="T3" fmla="*/ 2147483646 h 225"/>
              <a:gd name="T4" fmla="*/ 2147483646 w 576"/>
              <a:gd name="T5" fmla="*/ 2147483646 h 225"/>
              <a:gd name="T6" fmla="*/ 2147483646 w 576"/>
              <a:gd name="T7" fmla="*/ 2147483646 h 225"/>
              <a:gd name="T8" fmla="*/ 2147483646 w 576"/>
              <a:gd name="T9" fmla="*/ 2147483646 h 225"/>
              <a:gd name="T10" fmla="*/ 2147483646 w 576"/>
              <a:gd name="T11" fmla="*/ 2147483646 h 225"/>
              <a:gd name="T12" fmla="*/ 2147483646 w 576"/>
              <a:gd name="T13" fmla="*/ 2147483646 h 225"/>
              <a:gd name="T14" fmla="*/ 2147483646 w 576"/>
              <a:gd name="T15" fmla="*/ 0 h 22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76"/>
              <a:gd name="T25" fmla="*/ 0 h 225"/>
              <a:gd name="T26" fmla="*/ 576 w 576"/>
              <a:gd name="T27" fmla="*/ 225 h 22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76" h="225">
                <a:moveTo>
                  <a:pt x="0" y="12"/>
                </a:moveTo>
                <a:cubicBezTo>
                  <a:pt x="14" y="27"/>
                  <a:pt x="50" y="81"/>
                  <a:pt x="87" y="100"/>
                </a:cubicBezTo>
                <a:cubicBezTo>
                  <a:pt x="124" y="119"/>
                  <a:pt x="192" y="108"/>
                  <a:pt x="223" y="129"/>
                </a:cubicBezTo>
                <a:cubicBezTo>
                  <a:pt x="254" y="150"/>
                  <a:pt x="255" y="225"/>
                  <a:pt x="271" y="225"/>
                </a:cubicBezTo>
                <a:cubicBezTo>
                  <a:pt x="287" y="225"/>
                  <a:pt x="289" y="148"/>
                  <a:pt x="319" y="129"/>
                </a:cubicBezTo>
                <a:cubicBezTo>
                  <a:pt x="349" y="110"/>
                  <a:pt x="416" y="119"/>
                  <a:pt x="450" y="112"/>
                </a:cubicBezTo>
                <a:cubicBezTo>
                  <a:pt x="484" y="105"/>
                  <a:pt x="505" y="106"/>
                  <a:pt x="526" y="87"/>
                </a:cubicBezTo>
                <a:cubicBezTo>
                  <a:pt x="547" y="68"/>
                  <a:pt x="566" y="18"/>
                  <a:pt x="57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2061" name="Freeform 29"/>
          <p:cNvSpPr>
            <a:spLocks/>
          </p:cNvSpPr>
          <p:nvPr/>
        </p:nvSpPr>
        <p:spPr bwMode="auto">
          <a:xfrm>
            <a:off x="4264025" y="5000625"/>
            <a:ext cx="1450975" cy="314325"/>
          </a:xfrm>
          <a:custGeom>
            <a:avLst/>
            <a:gdLst>
              <a:gd name="T0" fmla="*/ 0 w 914"/>
              <a:gd name="T1" fmla="*/ 0 h 198"/>
              <a:gd name="T2" fmla="*/ 2147483646 w 914"/>
              <a:gd name="T3" fmla="*/ 2147483646 h 198"/>
              <a:gd name="T4" fmla="*/ 2147483646 w 914"/>
              <a:gd name="T5" fmla="*/ 2147483646 h 198"/>
              <a:gd name="T6" fmla="*/ 2147483646 w 914"/>
              <a:gd name="T7" fmla="*/ 2147483646 h 198"/>
              <a:gd name="T8" fmla="*/ 2147483646 w 914"/>
              <a:gd name="T9" fmla="*/ 2147483646 h 198"/>
              <a:gd name="T10" fmla="*/ 2147483646 w 914"/>
              <a:gd name="T11" fmla="*/ 2147483646 h 198"/>
              <a:gd name="T12" fmla="*/ 2147483646 w 914"/>
              <a:gd name="T13" fmla="*/ 2147483646 h 198"/>
              <a:gd name="T14" fmla="*/ 2147483646 w 914"/>
              <a:gd name="T15" fmla="*/ 0 h 19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914"/>
              <a:gd name="T25" fmla="*/ 0 h 198"/>
              <a:gd name="T26" fmla="*/ 914 w 914"/>
              <a:gd name="T27" fmla="*/ 198 h 19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914" h="198">
                <a:moveTo>
                  <a:pt x="0" y="0"/>
                </a:moveTo>
                <a:cubicBezTo>
                  <a:pt x="12" y="15"/>
                  <a:pt x="18" y="71"/>
                  <a:pt x="75" y="88"/>
                </a:cubicBezTo>
                <a:cubicBezTo>
                  <a:pt x="132" y="105"/>
                  <a:pt x="291" y="84"/>
                  <a:pt x="344" y="102"/>
                </a:cubicBezTo>
                <a:cubicBezTo>
                  <a:pt x="397" y="120"/>
                  <a:pt x="376" y="198"/>
                  <a:pt x="392" y="198"/>
                </a:cubicBezTo>
                <a:cubicBezTo>
                  <a:pt x="408" y="198"/>
                  <a:pt x="410" y="121"/>
                  <a:pt x="440" y="102"/>
                </a:cubicBezTo>
                <a:cubicBezTo>
                  <a:pt x="470" y="83"/>
                  <a:pt x="515" y="87"/>
                  <a:pt x="571" y="85"/>
                </a:cubicBezTo>
                <a:cubicBezTo>
                  <a:pt x="627" y="83"/>
                  <a:pt x="719" y="102"/>
                  <a:pt x="776" y="88"/>
                </a:cubicBezTo>
                <a:cubicBezTo>
                  <a:pt x="833" y="74"/>
                  <a:pt x="885" y="18"/>
                  <a:pt x="91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2062" name="Text Box 30"/>
          <p:cNvSpPr txBox="1">
            <a:spLocks noChangeArrowheads="1"/>
          </p:cNvSpPr>
          <p:nvPr/>
        </p:nvSpPr>
        <p:spPr bwMode="auto">
          <a:xfrm>
            <a:off x="4419600" y="5567363"/>
            <a:ext cx="1524000" cy="3762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/>
              <a:t>Level 2 nodes</a:t>
            </a:r>
          </a:p>
        </p:txBody>
      </p:sp>
      <p:sp>
        <p:nvSpPr>
          <p:cNvPr id="172063" name="Text Box 31"/>
          <p:cNvSpPr txBox="1">
            <a:spLocks noChangeArrowheads="1"/>
          </p:cNvSpPr>
          <p:nvPr/>
        </p:nvSpPr>
        <p:spPr bwMode="auto">
          <a:xfrm>
            <a:off x="2743200" y="5567363"/>
            <a:ext cx="1524000" cy="3762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/>
              <a:t>Level 1 nodes</a:t>
            </a:r>
          </a:p>
        </p:txBody>
      </p:sp>
      <p:sp>
        <p:nvSpPr>
          <p:cNvPr id="172064" name="Line 32"/>
          <p:cNvSpPr>
            <a:spLocks noChangeShapeType="1"/>
          </p:cNvSpPr>
          <p:nvPr/>
        </p:nvSpPr>
        <p:spPr bwMode="auto">
          <a:xfrm flipV="1">
            <a:off x="2133600" y="4957763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2065" name="Text Box 33"/>
          <p:cNvSpPr txBox="1">
            <a:spLocks noChangeArrowheads="1"/>
          </p:cNvSpPr>
          <p:nvPr/>
        </p:nvSpPr>
        <p:spPr bwMode="auto">
          <a:xfrm>
            <a:off x="1752600" y="5567363"/>
            <a:ext cx="685800" cy="37623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/>
              <a:t>Root</a:t>
            </a:r>
          </a:p>
        </p:txBody>
      </p:sp>
      <p:sp>
        <p:nvSpPr>
          <p:cNvPr id="172066" name="Line 34"/>
          <p:cNvSpPr>
            <a:spLocks noChangeShapeType="1"/>
          </p:cNvSpPr>
          <p:nvPr/>
        </p:nvSpPr>
        <p:spPr bwMode="auto">
          <a:xfrm>
            <a:off x="5486400" y="442436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2067" name="Freeform 35"/>
          <p:cNvSpPr>
            <a:spLocks/>
          </p:cNvSpPr>
          <p:nvPr/>
        </p:nvSpPr>
        <p:spPr bwMode="auto">
          <a:xfrm>
            <a:off x="3124200" y="4125913"/>
            <a:ext cx="1011238" cy="298450"/>
          </a:xfrm>
          <a:custGeom>
            <a:avLst/>
            <a:gdLst>
              <a:gd name="T0" fmla="*/ 0 w 637"/>
              <a:gd name="T1" fmla="*/ 2147483646 h 188"/>
              <a:gd name="T2" fmla="*/ 2147483646 w 637"/>
              <a:gd name="T3" fmla="*/ 2147483646 h 188"/>
              <a:gd name="T4" fmla="*/ 2147483646 w 637"/>
              <a:gd name="T5" fmla="*/ 2147483646 h 188"/>
              <a:gd name="T6" fmla="*/ 2147483646 w 637"/>
              <a:gd name="T7" fmla="*/ 2147483646 h 188"/>
              <a:gd name="T8" fmla="*/ 2147483646 w 637"/>
              <a:gd name="T9" fmla="*/ 2147483646 h 188"/>
              <a:gd name="T10" fmla="*/ 2147483646 w 637"/>
              <a:gd name="T11" fmla="*/ 2147483646 h 18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637"/>
              <a:gd name="T19" fmla="*/ 0 h 188"/>
              <a:gd name="T20" fmla="*/ 637 w 637"/>
              <a:gd name="T21" fmla="*/ 188 h 18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637" h="188">
                <a:moveTo>
                  <a:pt x="0" y="188"/>
                </a:moveTo>
                <a:cubicBezTo>
                  <a:pt x="8" y="152"/>
                  <a:pt x="15" y="121"/>
                  <a:pt x="48" y="92"/>
                </a:cubicBezTo>
                <a:cubicBezTo>
                  <a:pt x="81" y="63"/>
                  <a:pt x="148" y="26"/>
                  <a:pt x="198" y="13"/>
                </a:cubicBezTo>
                <a:cubicBezTo>
                  <a:pt x="248" y="0"/>
                  <a:pt x="297" y="5"/>
                  <a:pt x="349" y="13"/>
                </a:cubicBezTo>
                <a:cubicBezTo>
                  <a:pt x="401" y="21"/>
                  <a:pt x="463" y="40"/>
                  <a:pt x="511" y="63"/>
                </a:cubicBezTo>
                <a:cubicBezTo>
                  <a:pt x="559" y="86"/>
                  <a:pt x="611" y="132"/>
                  <a:pt x="637" y="150"/>
                </a:cubicBezTo>
              </a:path>
            </a:pathLst>
          </a:custGeom>
          <a:noFill/>
          <a:ln w="28575">
            <a:solidFill>
              <a:srgbClr val="9933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2068" name="Freeform 36"/>
          <p:cNvSpPr>
            <a:spLocks/>
          </p:cNvSpPr>
          <p:nvPr/>
        </p:nvSpPr>
        <p:spPr bwMode="auto">
          <a:xfrm>
            <a:off x="3581400" y="4103688"/>
            <a:ext cx="1066800" cy="315912"/>
          </a:xfrm>
          <a:custGeom>
            <a:avLst/>
            <a:gdLst>
              <a:gd name="T0" fmla="*/ 0 w 672"/>
              <a:gd name="T1" fmla="*/ 2147483646 h 199"/>
              <a:gd name="T2" fmla="*/ 2147483646 w 672"/>
              <a:gd name="T3" fmla="*/ 2147483646 h 199"/>
              <a:gd name="T4" fmla="*/ 2147483646 w 672"/>
              <a:gd name="T5" fmla="*/ 2147483646 h 199"/>
              <a:gd name="T6" fmla="*/ 2147483646 w 672"/>
              <a:gd name="T7" fmla="*/ 2147483646 h 199"/>
              <a:gd name="T8" fmla="*/ 2147483646 w 672"/>
              <a:gd name="T9" fmla="*/ 2147483646 h 1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2"/>
              <a:gd name="T16" fmla="*/ 0 h 199"/>
              <a:gd name="T17" fmla="*/ 672 w 672"/>
              <a:gd name="T18" fmla="*/ 199 h 1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2" h="199">
                <a:moveTo>
                  <a:pt x="0" y="7"/>
                </a:moveTo>
                <a:cubicBezTo>
                  <a:pt x="104" y="3"/>
                  <a:pt x="209" y="0"/>
                  <a:pt x="288" y="7"/>
                </a:cubicBezTo>
                <a:cubicBezTo>
                  <a:pt x="367" y="14"/>
                  <a:pt x="422" y="34"/>
                  <a:pt x="474" y="49"/>
                </a:cubicBezTo>
                <a:cubicBezTo>
                  <a:pt x="526" y="64"/>
                  <a:pt x="566" y="74"/>
                  <a:pt x="599" y="99"/>
                </a:cubicBezTo>
                <a:cubicBezTo>
                  <a:pt x="632" y="124"/>
                  <a:pt x="657" y="178"/>
                  <a:pt x="672" y="199"/>
                </a:cubicBezTo>
              </a:path>
            </a:pathLst>
          </a:custGeom>
          <a:noFill/>
          <a:ln w="28575">
            <a:solidFill>
              <a:srgbClr val="9933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2069" name="Text Box 37"/>
          <p:cNvSpPr txBox="1">
            <a:spLocks noChangeArrowheads="1"/>
          </p:cNvSpPr>
          <p:nvPr/>
        </p:nvSpPr>
        <p:spPr bwMode="auto">
          <a:xfrm>
            <a:off x="2057400" y="3424238"/>
            <a:ext cx="5334000" cy="461962"/>
          </a:xfrm>
          <a:prstGeom prst="rect">
            <a:avLst/>
          </a:prstGeom>
          <a:noFill/>
          <a:ln w="9525">
            <a:solidFill>
              <a:srgbClr val="9933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>
                <a:solidFill>
                  <a:srgbClr val="FF0000"/>
                </a:solidFill>
              </a:rPr>
              <a:t>Parent to children (index </a:t>
            </a:r>
            <a:r>
              <a:rPr lang="en-US" altLang="ja-JP" i="1">
                <a:solidFill>
                  <a:srgbClr val="FF0000"/>
                </a:solidFill>
              </a:rPr>
              <a:t>i</a:t>
            </a:r>
            <a:r>
              <a:rPr lang="en-US" altLang="ja-JP">
                <a:solidFill>
                  <a:srgbClr val="FF0000"/>
                </a:solidFill>
              </a:rPr>
              <a:t> to 2</a:t>
            </a:r>
            <a:r>
              <a:rPr lang="en-US" altLang="ja-JP" i="1">
                <a:solidFill>
                  <a:srgbClr val="FF0000"/>
                </a:solidFill>
              </a:rPr>
              <a:t>i+1</a:t>
            </a:r>
            <a:r>
              <a:rPr lang="en-US" altLang="ja-JP">
                <a:solidFill>
                  <a:srgbClr val="FF0000"/>
                </a:solidFill>
              </a:rPr>
              <a:t>, 2</a:t>
            </a:r>
            <a:r>
              <a:rPr lang="en-US" altLang="ja-JP" i="1">
                <a:solidFill>
                  <a:srgbClr val="FF0000"/>
                </a:solidFill>
              </a:rPr>
              <a:t>i</a:t>
            </a:r>
            <a:r>
              <a:rPr lang="en-US" altLang="ja-JP">
                <a:solidFill>
                  <a:srgbClr val="FF0000"/>
                </a:solidFill>
              </a:rPr>
              <a:t>+2)</a:t>
            </a:r>
            <a:r>
              <a:rPr lang="en-US" altLang="ja-JP" i="1">
                <a:solidFill>
                  <a:srgbClr val="FF0000"/>
                </a:solidFill>
              </a:rPr>
              <a:t> </a:t>
            </a:r>
            <a:endParaRPr lang="en-US" altLang="ja-JP">
              <a:solidFill>
                <a:srgbClr val="FF0000"/>
              </a:solidFill>
            </a:endParaRPr>
          </a:p>
        </p:txBody>
      </p:sp>
      <p:sp>
        <p:nvSpPr>
          <p:cNvPr id="172070" name="Oval 7"/>
          <p:cNvSpPr>
            <a:spLocks noChangeArrowheads="1"/>
          </p:cNvSpPr>
          <p:nvPr/>
        </p:nvSpPr>
        <p:spPr bwMode="auto">
          <a:xfrm>
            <a:off x="3276600" y="2743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2071" name="Freeform 11"/>
          <p:cNvSpPr>
            <a:spLocks/>
          </p:cNvSpPr>
          <p:nvPr/>
        </p:nvSpPr>
        <p:spPr bwMode="auto">
          <a:xfrm>
            <a:off x="3330575" y="2438400"/>
            <a:ext cx="125413" cy="292100"/>
          </a:xfrm>
          <a:custGeom>
            <a:avLst/>
            <a:gdLst>
              <a:gd name="T0" fmla="*/ 0 w 79"/>
              <a:gd name="T1" fmla="*/ 0 h 184"/>
              <a:gd name="T2" fmla="*/ 2147483646 w 79"/>
              <a:gd name="T3" fmla="*/ 2147483646 h 184"/>
              <a:gd name="T4" fmla="*/ 0 60000 65536"/>
              <a:gd name="T5" fmla="*/ 0 60000 65536"/>
              <a:gd name="T6" fmla="*/ 0 w 79"/>
              <a:gd name="T7" fmla="*/ 0 h 184"/>
              <a:gd name="T8" fmla="*/ 79 w 79"/>
              <a:gd name="T9" fmla="*/ 184 h 18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9" h="184">
                <a:moveTo>
                  <a:pt x="0" y="0"/>
                </a:moveTo>
                <a:lnTo>
                  <a:pt x="79" y="184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2072" name="正方形/長方形 1"/>
          <p:cNvSpPr>
            <a:spLocks noChangeArrowheads="1"/>
          </p:cNvSpPr>
          <p:nvPr/>
        </p:nvSpPr>
        <p:spPr bwMode="auto">
          <a:xfrm>
            <a:off x="3352800" y="2800350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ja-JP" sz="2000"/>
              <a:t>6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ChangeArrowheads="1"/>
          </p:cNvSpPr>
          <p:nvPr/>
        </p:nvSpPr>
        <p:spPr bwMode="auto">
          <a:xfrm>
            <a:off x="1143000" y="152400"/>
            <a:ext cx="8001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sz="4000" i="1" u="sng">
                <a:solidFill>
                  <a:schemeClr val="hlink"/>
                </a:solidFill>
                <a:latin typeface="Georgia" pitchFamily="18" charset="0"/>
                <a:ea typeface="PMingLiU" pitchFamily="18" charset="-120"/>
              </a:rPr>
              <a:t>Binary Tree Representations</a:t>
            </a:r>
          </a:p>
        </p:txBody>
      </p:sp>
      <p:sp>
        <p:nvSpPr>
          <p:cNvPr id="286723" name="Rectangle 3"/>
          <p:cNvSpPr>
            <a:spLocks noChangeArrowheads="1"/>
          </p:cNvSpPr>
          <p:nvPr/>
        </p:nvSpPr>
        <p:spPr bwMode="auto">
          <a:xfrm>
            <a:off x="381000" y="1447800"/>
            <a:ext cx="8515350" cy="4724400"/>
          </a:xfrm>
          <a:prstGeom prst="rect">
            <a:avLst/>
          </a:prstGeom>
          <a:noFill/>
          <a:ln>
            <a:noFill/>
          </a:ln>
          <a:effectLst/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FontTx/>
              <a:buBlip>
                <a:blip r:embed="rId2"/>
              </a:buBlip>
              <a:defRPr/>
            </a:pPr>
            <a:r>
              <a:rPr lang="en-US" altLang="zh-TW" sz="2800" dirty="0">
                <a:latin typeface="Georgia" charset="0"/>
                <a:ea typeface="新細明體" charset="0"/>
                <a:cs typeface="新細明體" charset="0"/>
              </a:rPr>
              <a:t>If a complete binary tree with </a:t>
            </a:r>
            <a:r>
              <a:rPr lang="en-US" altLang="zh-TW" sz="2800" i="1" dirty="0">
                <a:latin typeface="Georgia" charset="0"/>
                <a:ea typeface="新細明體" charset="0"/>
                <a:cs typeface="新細明體" charset="0"/>
              </a:rPr>
              <a:t>n</a:t>
            </a:r>
            <a:r>
              <a:rPr lang="en-US" altLang="zh-TW" sz="2800" dirty="0">
                <a:latin typeface="Georgia" charset="0"/>
                <a:ea typeface="新細明體" charset="0"/>
                <a:cs typeface="新細明體" charset="0"/>
              </a:rPr>
              <a:t> nodes (depth =</a:t>
            </a:r>
            <a:br>
              <a:rPr lang="en-US" altLang="zh-TW" sz="2800" dirty="0">
                <a:latin typeface="Georgia" charset="0"/>
                <a:ea typeface="新細明體" charset="0"/>
                <a:cs typeface="新細明體" charset="0"/>
              </a:rPr>
            </a:br>
            <a:r>
              <a:rPr lang="en-US" altLang="zh-TW" sz="2800" dirty="0">
                <a:latin typeface="Georgia" charset="0"/>
                <a:ea typeface="新細明體" charset="0"/>
                <a:cs typeface="新細明體" charset="0"/>
              </a:rPr>
              <a:t>log</a:t>
            </a:r>
            <a:r>
              <a:rPr lang="en-US" altLang="zh-TW" sz="2000" dirty="0">
                <a:latin typeface="Georgia" charset="0"/>
                <a:ea typeface="新細明體" charset="0"/>
                <a:cs typeface="新細明體" charset="0"/>
              </a:rPr>
              <a:t> </a:t>
            </a:r>
            <a:r>
              <a:rPr lang="en-US" altLang="zh-TW" sz="2800" i="1" dirty="0">
                <a:latin typeface="Georgia" charset="0"/>
                <a:ea typeface="新細明體" charset="0"/>
                <a:cs typeface="新細明體" charset="0"/>
              </a:rPr>
              <a:t>n </a:t>
            </a:r>
            <a:r>
              <a:rPr lang="en-US" altLang="zh-TW" sz="2800" dirty="0">
                <a:latin typeface="Georgia" charset="0"/>
                <a:ea typeface="新細明體" charset="0"/>
                <a:cs typeface="新細明體" charset="0"/>
              </a:rPr>
              <a:t>+ 1) is represented sequentially, then for</a:t>
            </a:r>
            <a:br>
              <a:rPr lang="en-US" altLang="zh-TW" sz="2800" dirty="0">
                <a:latin typeface="Georgia" charset="0"/>
                <a:ea typeface="新細明體" charset="0"/>
                <a:cs typeface="新細明體" charset="0"/>
              </a:rPr>
            </a:br>
            <a:r>
              <a:rPr lang="en-US" altLang="zh-TW" sz="2800" dirty="0">
                <a:latin typeface="Georgia" charset="0"/>
                <a:ea typeface="新細明體" charset="0"/>
                <a:cs typeface="新細明體" charset="0"/>
              </a:rPr>
              <a:t>any node with index </a:t>
            </a:r>
            <a:r>
              <a:rPr lang="en-US" altLang="zh-TW" sz="2800" i="1" dirty="0" err="1">
                <a:latin typeface="Georgia" charset="0"/>
                <a:ea typeface="新細明體" charset="0"/>
                <a:cs typeface="新細明體" charset="0"/>
              </a:rPr>
              <a:t>i</a:t>
            </a:r>
            <a:r>
              <a:rPr lang="en-US" altLang="zh-TW" sz="2800" dirty="0">
                <a:latin typeface="Georgia" charset="0"/>
                <a:ea typeface="新細明體" charset="0"/>
                <a:cs typeface="新細明體" charset="0"/>
              </a:rPr>
              <a:t>, 0&lt;=</a:t>
            </a:r>
            <a:r>
              <a:rPr lang="en-US" altLang="zh-TW" sz="2800" i="1" dirty="0" err="1">
                <a:latin typeface="Georgia" charset="0"/>
                <a:ea typeface="新細明體" charset="0"/>
                <a:cs typeface="新細明體" charset="0"/>
              </a:rPr>
              <a:t>i</a:t>
            </a:r>
            <a:r>
              <a:rPr lang="en-US" altLang="zh-TW" sz="2800" dirty="0">
                <a:latin typeface="Georgia" charset="0"/>
                <a:ea typeface="新細明體" charset="0"/>
                <a:cs typeface="新細明體" charset="0"/>
              </a:rPr>
              <a:t>&lt;=</a:t>
            </a:r>
            <a:r>
              <a:rPr lang="en-US" altLang="zh-TW" sz="2800" i="1" dirty="0">
                <a:latin typeface="Georgia" charset="0"/>
                <a:ea typeface="新細明體" charset="0"/>
                <a:cs typeface="新細明體" charset="0"/>
              </a:rPr>
              <a:t>n-1</a:t>
            </a:r>
            <a:r>
              <a:rPr lang="en-US" altLang="zh-TW" sz="2800" dirty="0">
                <a:latin typeface="Georgia" charset="0"/>
                <a:ea typeface="新細明體" charset="0"/>
                <a:cs typeface="新細明體" charset="0"/>
              </a:rPr>
              <a:t>, we have:</a:t>
            </a:r>
          </a:p>
          <a:p>
            <a:pPr eaLnBrk="1" hangingPunct="1">
              <a:spcBef>
                <a:spcPct val="20000"/>
              </a:spcBef>
              <a:defRPr/>
            </a:pPr>
            <a:endParaRPr lang="en-US" altLang="zh-TW" sz="1200" dirty="0">
              <a:latin typeface="Georgia" charset="0"/>
              <a:ea typeface="新細明體" charset="0"/>
              <a:cs typeface="新細明體" charset="0"/>
            </a:endParaRPr>
          </a:p>
          <a:p>
            <a:pPr marL="742950" lvl="1" indent="-285750" eaLnBrk="1" hangingPunct="1">
              <a:spcBef>
                <a:spcPct val="20000"/>
              </a:spcBef>
              <a:buSzPct val="75000"/>
              <a:buFontTx/>
              <a:buBlip>
                <a:blip r:embed="rId3"/>
              </a:buBlip>
              <a:defRPr/>
            </a:pPr>
            <a:r>
              <a:rPr lang="en-US" altLang="zh-TW" i="1" dirty="0">
                <a:solidFill>
                  <a:srgbClr val="FF0000"/>
                </a:solidFill>
                <a:latin typeface="Georgia" charset="0"/>
                <a:ea typeface="新細明體" charset="0"/>
                <a:cs typeface="新細明體" charset="0"/>
              </a:rPr>
              <a:t>parent</a:t>
            </a:r>
            <a:r>
              <a:rPr lang="en-US" altLang="zh-TW" dirty="0">
                <a:solidFill>
                  <a:srgbClr val="FF0000"/>
                </a:solidFill>
                <a:latin typeface="Georgia" charset="0"/>
                <a:ea typeface="新細明體" charset="0"/>
                <a:cs typeface="新細明體" charset="0"/>
              </a:rPr>
              <a:t>(</a:t>
            </a:r>
            <a:r>
              <a:rPr lang="en-US" altLang="zh-TW" i="1" dirty="0" err="1">
                <a:solidFill>
                  <a:srgbClr val="FF0000"/>
                </a:solidFill>
                <a:latin typeface="Georgia" charset="0"/>
                <a:ea typeface="新細明體" charset="0"/>
                <a:cs typeface="新細明體" charset="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Georgia" charset="0"/>
                <a:ea typeface="新細明體" charset="0"/>
                <a:cs typeface="新細明體" charset="0"/>
              </a:rPr>
              <a:t>)</a:t>
            </a:r>
            <a:r>
              <a:rPr lang="en-US" altLang="zh-TW" dirty="0">
                <a:latin typeface="Georgia" charset="0"/>
                <a:ea typeface="新細明體" charset="0"/>
                <a:cs typeface="新細明體" charset="0"/>
              </a:rPr>
              <a:t> is at </a:t>
            </a:r>
            <a:r>
              <a:rPr lang="en-US" altLang="ja-JP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</a:t>
            </a:r>
            <a:r>
              <a:rPr lang="en-US" altLang="zh-TW" i="1" dirty="0">
                <a:solidFill>
                  <a:srgbClr val="CC3300"/>
                </a:solidFill>
                <a:latin typeface="Georgia" charset="0"/>
                <a:ea typeface="新細明體" charset="0"/>
                <a:cs typeface="新細明體" charset="0"/>
              </a:rPr>
              <a:t>(i-1)/2</a:t>
            </a:r>
            <a:r>
              <a:rPr lang="en-US" altLang="ja-JP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</a:t>
            </a:r>
            <a:r>
              <a:rPr lang="en-US" altLang="zh-TW" i="1" dirty="0">
                <a:solidFill>
                  <a:srgbClr val="CC3300"/>
                </a:solidFill>
                <a:latin typeface="Georgia" charset="0"/>
                <a:ea typeface="新細明體" charset="0"/>
                <a:cs typeface="新細明體" charset="0"/>
              </a:rPr>
              <a:t> </a:t>
            </a:r>
            <a:r>
              <a:rPr lang="en-US" altLang="zh-TW" dirty="0">
                <a:latin typeface="Georgia" charset="0"/>
                <a:ea typeface="新細明體" charset="0"/>
                <a:cs typeface="新細明體" charset="0"/>
              </a:rPr>
              <a:t> if </a:t>
            </a:r>
            <a:r>
              <a:rPr lang="en-US" altLang="zh-TW" i="1" dirty="0" err="1">
                <a:latin typeface="Georgia" charset="0"/>
                <a:ea typeface="新細明體" charset="0"/>
                <a:cs typeface="新細明體" charset="0"/>
              </a:rPr>
              <a:t>i</a:t>
            </a:r>
            <a:r>
              <a:rPr lang="en-US" altLang="zh-TW" dirty="0">
                <a:latin typeface="Georgia" charset="0"/>
                <a:ea typeface="新細明體" charset="0"/>
                <a:cs typeface="新細明體" charset="0"/>
              </a:rPr>
              <a:t>!=0. </a:t>
            </a:r>
          </a:p>
          <a:p>
            <a:pPr lvl="1" eaLnBrk="1" hangingPunct="1">
              <a:spcBef>
                <a:spcPct val="20000"/>
              </a:spcBef>
              <a:buSzPct val="75000"/>
              <a:defRPr/>
            </a:pPr>
            <a:r>
              <a:rPr lang="en-US" altLang="zh-TW" dirty="0">
                <a:latin typeface="Georgia" charset="0"/>
                <a:ea typeface="新細明體" charset="0"/>
                <a:cs typeface="新細明體" charset="0"/>
              </a:rPr>
              <a:t>		</a:t>
            </a:r>
            <a:r>
              <a:rPr lang="en-US" altLang="zh-TW" dirty="0">
                <a:solidFill>
                  <a:srgbClr val="0000FF"/>
                </a:solidFill>
                <a:latin typeface="Georgia" charset="0"/>
                <a:ea typeface="新細明體" charset="0"/>
                <a:cs typeface="新細明體" charset="0"/>
              </a:rPr>
              <a:t>If </a:t>
            </a:r>
            <a:r>
              <a:rPr lang="en-US" altLang="zh-TW" i="1" dirty="0" err="1">
                <a:solidFill>
                  <a:srgbClr val="0000FF"/>
                </a:solidFill>
                <a:latin typeface="Georgia" charset="0"/>
                <a:ea typeface="新細明體" charset="0"/>
                <a:cs typeface="新細明體" charset="0"/>
              </a:rPr>
              <a:t>i</a:t>
            </a:r>
            <a:r>
              <a:rPr lang="en-US" altLang="zh-TW" dirty="0">
                <a:solidFill>
                  <a:srgbClr val="0000FF"/>
                </a:solidFill>
                <a:latin typeface="Georgia" charset="0"/>
                <a:ea typeface="新細明體" charset="0"/>
                <a:cs typeface="新細明體" charset="0"/>
              </a:rPr>
              <a:t>=0, </a:t>
            </a:r>
            <a:r>
              <a:rPr lang="en-US" altLang="zh-TW" i="1" dirty="0" err="1">
                <a:solidFill>
                  <a:srgbClr val="0000FF"/>
                </a:solidFill>
                <a:latin typeface="Georgia" charset="0"/>
                <a:ea typeface="新細明體" charset="0"/>
                <a:cs typeface="新細明體" charset="0"/>
              </a:rPr>
              <a:t>i</a:t>
            </a:r>
            <a:r>
              <a:rPr lang="en-US" altLang="zh-TW" dirty="0">
                <a:solidFill>
                  <a:srgbClr val="0000FF"/>
                </a:solidFill>
                <a:latin typeface="Georgia" charset="0"/>
                <a:ea typeface="新細明體" charset="0"/>
                <a:cs typeface="新細明體" charset="0"/>
              </a:rPr>
              <a:t> is at the root and has no parent.</a:t>
            </a:r>
          </a:p>
          <a:p>
            <a:pPr lvl="1" eaLnBrk="1" hangingPunct="1">
              <a:spcBef>
                <a:spcPct val="20000"/>
              </a:spcBef>
              <a:buSzPct val="75000"/>
              <a:defRPr/>
            </a:pPr>
            <a:endParaRPr lang="en-US" altLang="zh-TW" sz="1200" dirty="0">
              <a:latin typeface="Georgia" charset="0"/>
              <a:ea typeface="新細明體" charset="0"/>
              <a:cs typeface="新細明體" charset="0"/>
            </a:endParaRPr>
          </a:p>
          <a:p>
            <a:pPr marL="742950" lvl="1" indent="-285750" eaLnBrk="1" hangingPunct="1">
              <a:spcBef>
                <a:spcPct val="20000"/>
              </a:spcBef>
              <a:buSzPct val="75000"/>
              <a:buFontTx/>
              <a:buBlip>
                <a:blip r:embed="rId3"/>
              </a:buBlip>
              <a:defRPr/>
            </a:pPr>
            <a:r>
              <a:rPr lang="en-US" altLang="zh-TW" i="1" dirty="0" err="1">
                <a:solidFill>
                  <a:srgbClr val="FF0000"/>
                </a:solidFill>
                <a:latin typeface="Georgia" charset="0"/>
                <a:ea typeface="新細明體" charset="0"/>
                <a:cs typeface="新細明體" charset="0"/>
              </a:rPr>
              <a:t>leftChild</a:t>
            </a:r>
            <a:r>
              <a:rPr lang="en-US" altLang="zh-TW" dirty="0">
                <a:solidFill>
                  <a:srgbClr val="FF0000"/>
                </a:solidFill>
                <a:latin typeface="Georgia" charset="0"/>
                <a:ea typeface="新細明體" charset="0"/>
                <a:cs typeface="新細明體" charset="0"/>
              </a:rPr>
              <a:t>(</a:t>
            </a:r>
            <a:r>
              <a:rPr lang="en-US" altLang="zh-TW" i="1" dirty="0" err="1">
                <a:solidFill>
                  <a:srgbClr val="FF0000"/>
                </a:solidFill>
                <a:latin typeface="Georgia" charset="0"/>
                <a:ea typeface="新細明體" charset="0"/>
                <a:cs typeface="新細明體" charset="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Georgia" charset="0"/>
                <a:ea typeface="新細明體" charset="0"/>
                <a:cs typeface="新細明體" charset="0"/>
              </a:rPr>
              <a:t>)</a:t>
            </a:r>
            <a:r>
              <a:rPr lang="en-US" altLang="zh-TW" dirty="0">
                <a:latin typeface="Georgia" charset="0"/>
                <a:ea typeface="新細明體" charset="0"/>
                <a:cs typeface="新細明體" charset="0"/>
              </a:rPr>
              <a:t> is at </a:t>
            </a:r>
            <a:r>
              <a:rPr lang="en-US" altLang="zh-TW" dirty="0">
                <a:solidFill>
                  <a:srgbClr val="CC3300"/>
                </a:solidFill>
                <a:latin typeface="Georgia" charset="0"/>
                <a:ea typeface="新細明體" charset="0"/>
                <a:cs typeface="新細明體" charset="0"/>
              </a:rPr>
              <a:t>2</a:t>
            </a:r>
            <a:r>
              <a:rPr lang="en-US" altLang="zh-TW" i="1" dirty="0">
                <a:solidFill>
                  <a:srgbClr val="CC3300"/>
                </a:solidFill>
                <a:latin typeface="Georgia" charset="0"/>
                <a:ea typeface="新細明體" charset="0"/>
                <a:cs typeface="新細明體" charset="0"/>
              </a:rPr>
              <a:t>i+1</a:t>
            </a:r>
            <a:r>
              <a:rPr lang="en-US" altLang="zh-TW" dirty="0">
                <a:latin typeface="Georgia" charset="0"/>
                <a:ea typeface="新細明體" charset="0"/>
                <a:cs typeface="新細明體" charset="0"/>
              </a:rPr>
              <a:t> if 2</a:t>
            </a:r>
            <a:r>
              <a:rPr lang="en-US" altLang="zh-TW" i="1" dirty="0">
                <a:latin typeface="Georgia" charset="0"/>
                <a:ea typeface="新細明體" charset="0"/>
                <a:cs typeface="新細明體" charset="0"/>
              </a:rPr>
              <a:t>i+1</a:t>
            </a:r>
            <a:r>
              <a:rPr lang="en-US" altLang="zh-TW" dirty="0">
                <a:latin typeface="Georgia" charset="0"/>
                <a:ea typeface="新細明體" charset="0"/>
                <a:cs typeface="新細明體" charset="0"/>
              </a:rPr>
              <a:t>&lt;=</a:t>
            </a:r>
            <a:r>
              <a:rPr lang="en-US" altLang="zh-TW" i="1" dirty="0">
                <a:latin typeface="Georgia" charset="0"/>
                <a:ea typeface="新細明體" charset="0"/>
                <a:cs typeface="新細明體" charset="0"/>
              </a:rPr>
              <a:t>n</a:t>
            </a:r>
            <a:r>
              <a:rPr lang="en-US" altLang="zh-TW" dirty="0">
                <a:latin typeface="Georgia" charset="0"/>
                <a:ea typeface="新細明體" charset="0"/>
                <a:cs typeface="新細明體" charset="0"/>
              </a:rPr>
              <a:t>. </a:t>
            </a:r>
          </a:p>
          <a:p>
            <a:pPr lvl="1" eaLnBrk="1" hangingPunct="1">
              <a:spcBef>
                <a:spcPct val="20000"/>
              </a:spcBef>
              <a:buSzPct val="75000"/>
              <a:defRPr/>
            </a:pPr>
            <a:r>
              <a:rPr lang="en-US" altLang="zh-TW" dirty="0">
                <a:latin typeface="Georgia" charset="0"/>
                <a:ea typeface="新細明體" charset="0"/>
                <a:cs typeface="新細明體" charset="0"/>
              </a:rPr>
              <a:t>		</a:t>
            </a:r>
            <a:r>
              <a:rPr lang="en-US" altLang="zh-TW" dirty="0">
                <a:solidFill>
                  <a:srgbClr val="0000FF"/>
                </a:solidFill>
                <a:latin typeface="Georgia" charset="0"/>
                <a:ea typeface="新細明體" charset="0"/>
                <a:cs typeface="新細明體" charset="0"/>
              </a:rPr>
              <a:t>If 2</a:t>
            </a:r>
            <a:r>
              <a:rPr lang="en-US" altLang="zh-TW" i="1" dirty="0">
                <a:solidFill>
                  <a:srgbClr val="0000FF"/>
                </a:solidFill>
                <a:latin typeface="Georgia" charset="0"/>
                <a:ea typeface="新細明體" charset="0"/>
                <a:cs typeface="新細明體" charset="0"/>
              </a:rPr>
              <a:t>i+1</a:t>
            </a:r>
            <a:r>
              <a:rPr lang="en-US" altLang="zh-TW" dirty="0">
                <a:solidFill>
                  <a:srgbClr val="0000FF"/>
                </a:solidFill>
                <a:latin typeface="Georgia" charset="0"/>
                <a:ea typeface="新細明體" charset="0"/>
                <a:cs typeface="新細明體" charset="0"/>
              </a:rPr>
              <a:t>&gt;n, then </a:t>
            </a:r>
            <a:r>
              <a:rPr lang="en-US" altLang="zh-TW" i="1" dirty="0" err="1">
                <a:solidFill>
                  <a:srgbClr val="0000FF"/>
                </a:solidFill>
                <a:latin typeface="Georgia" charset="0"/>
                <a:ea typeface="新細明體" charset="0"/>
                <a:cs typeface="新細明體" charset="0"/>
              </a:rPr>
              <a:t>i</a:t>
            </a:r>
            <a:r>
              <a:rPr lang="en-US" altLang="zh-TW" dirty="0">
                <a:solidFill>
                  <a:srgbClr val="0000FF"/>
                </a:solidFill>
                <a:latin typeface="Georgia" charset="0"/>
                <a:ea typeface="新細明體" charset="0"/>
                <a:cs typeface="新細明體" charset="0"/>
              </a:rPr>
              <a:t> has no left child.</a:t>
            </a:r>
          </a:p>
          <a:p>
            <a:pPr lvl="1" eaLnBrk="1" hangingPunct="1">
              <a:spcBef>
                <a:spcPct val="20000"/>
              </a:spcBef>
              <a:buSzPct val="75000"/>
              <a:defRPr/>
            </a:pPr>
            <a:endParaRPr lang="en-US" altLang="zh-TW" sz="1400" dirty="0">
              <a:latin typeface="Georgia" charset="0"/>
              <a:ea typeface="新細明體" charset="0"/>
              <a:cs typeface="新細明體" charset="0"/>
            </a:endParaRPr>
          </a:p>
          <a:p>
            <a:pPr marL="742950" lvl="1" indent="-285750" eaLnBrk="1" hangingPunct="1">
              <a:spcBef>
                <a:spcPct val="20000"/>
              </a:spcBef>
              <a:buSzPct val="75000"/>
              <a:buFontTx/>
              <a:buBlip>
                <a:blip r:embed="rId3"/>
              </a:buBlip>
              <a:defRPr/>
            </a:pPr>
            <a:r>
              <a:rPr lang="en-US" altLang="zh-TW" i="1" dirty="0" err="1">
                <a:solidFill>
                  <a:srgbClr val="FF0000"/>
                </a:solidFill>
                <a:latin typeface="Georgia" charset="0"/>
                <a:ea typeface="新細明體" charset="0"/>
                <a:cs typeface="新細明體" charset="0"/>
              </a:rPr>
              <a:t>rightChild</a:t>
            </a:r>
            <a:r>
              <a:rPr lang="en-US" altLang="zh-TW" dirty="0">
                <a:solidFill>
                  <a:srgbClr val="FF0000"/>
                </a:solidFill>
                <a:latin typeface="Georgia" charset="0"/>
                <a:ea typeface="新細明體" charset="0"/>
                <a:cs typeface="新細明體" charset="0"/>
              </a:rPr>
              <a:t>(</a:t>
            </a:r>
            <a:r>
              <a:rPr lang="en-US" altLang="zh-TW" i="1" dirty="0" err="1">
                <a:solidFill>
                  <a:srgbClr val="FF0000"/>
                </a:solidFill>
                <a:latin typeface="Georgia" charset="0"/>
                <a:ea typeface="新細明體" charset="0"/>
                <a:cs typeface="新細明體" charset="0"/>
              </a:rPr>
              <a:t>i</a:t>
            </a:r>
            <a:r>
              <a:rPr lang="en-US" altLang="zh-TW" dirty="0">
                <a:solidFill>
                  <a:srgbClr val="FF0000"/>
                </a:solidFill>
                <a:latin typeface="Georgia" charset="0"/>
                <a:ea typeface="新細明體" charset="0"/>
                <a:cs typeface="新細明體" charset="0"/>
              </a:rPr>
              <a:t>)</a:t>
            </a:r>
            <a:r>
              <a:rPr lang="en-US" altLang="zh-TW" dirty="0">
                <a:latin typeface="Georgia" charset="0"/>
                <a:ea typeface="新細明體" charset="0"/>
                <a:cs typeface="新細明體" charset="0"/>
              </a:rPr>
              <a:t> is at </a:t>
            </a:r>
            <a:r>
              <a:rPr lang="en-US" altLang="zh-TW" dirty="0">
                <a:solidFill>
                  <a:srgbClr val="CC3300"/>
                </a:solidFill>
                <a:latin typeface="Georgia" charset="0"/>
                <a:ea typeface="新細明體" charset="0"/>
                <a:cs typeface="新細明體" charset="0"/>
              </a:rPr>
              <a:t>2</a:t>
            </a:r>
            <a:r>
              <a:rPr lang="en-US" altLang="zh-TW" i="1" dirty="0">
                <a:solidFill>
                  <a:srgbClr val="CC3300"/>
                </a:solidFill>
                <a:latin typeface="Georgia" charset="0"/>
                <a:ea typeface="新細明體" charset="0"/>
                <a:cs typeface="新細明體" charset="0"/>
              </a:rPr>
              <a:t>i</a:t>
            </a:r>
            <a:r>
              <a:rPr lang="en-US" altLang="zh-TW" dirty="0">
                <a:solidFill>
                  <a:srgbClr val="CC3300"/>
                </a:solidFill>
                <a:latin typeface="Georgia" charset="0"/>
                <a:ea typeface="新細明體" charset="0"/>
                <a:cs typeface="新細明體" charset="0"/>
              </a:rPr>
              <a:t>+2</a:t>
            </a:r>
            <a:r>
              <a:rPr lang="en-US" altLang="zh-TW" dirty="0">
                <a:latin typeface="Georgia" charset="0"/>
                <a:ea typeface="新細明體" charset="0"/>
                <a:cs typeface="新細明體" charset="0"/>
              </a:rPr>
              <a:t> if 2</a:t>
            </a:r>
            <a:r>
              <a:rPr lang="en-US" altLang="zh-TW" i="1" dirty="0">
                <a:latin typeface="Georgia" charset="0"/>
                <a:ea typeface="新細明體" charset="0"/>
                <a:cs typeface="新細明體" charset="0"/>
              </a:rPr>
              <a:t>i+2 </a:t>
            </a:r>
            <a:r>
              <a:rPr lang="en-US" altLang="zh-TW" dirty="0">
                <a:latin typeface="Georgia" charset="0"/>
                <a:ea typeface="新細明體" charset="0"/>
                <a:cs typeface="新細明體" charset="0"/>
              </a:rPr>
              <a:t>&lt;=</a:t>
            </a:r>
            <a:r>
              <a:rPr lang="en-US" altLang="zh-TW" i="1" dirty="0">
                <a:latin typeface="Georgia" charset="0"/>
                <a:ea typeface="新細明體" charset="0"/>
                <a:cs typeface="新細明體" charset="0"/>
              </a:rPr>
              <a:t>n</a:t>
            </a:r>
            <a:r>
              <a:rPr lang="en-US" altLang="zh-TW" dirty="0">
                <a:latin typeface="Georgia" charset="0"/>
                <a:ea typeface="新細明體" charset="0"/>
                <a:cs typeface="新細明體" charset="0"/>
              </a:rPr>
              <a:t>. </a:t>
            </a:r>
          </a:p>
          <a:p>
            <a:pPr lvl="1" eaLnBrk="1" hangingPunct="1">
              <a:spcBef>
                <a:spcPct val="20000"/>
              </a:spcBef>
              <a:buSzPct val="75000"/>
              <a:defRPr/>
            </a:pPr>
            <a:r>
              <a:rPr lang="en-US" altLang="zh-TW" dirty="0">
                <a:latin typeface="Georgia" charset="0"/>
                <a:ea typeface="新細明體" charset="0"/>
                <a:cs typeface="新細明體" charset="0"/>
              </a:rPr>
              <a:t>		</a:t>
            </a:r>
            <a:r>
              <a:rPr lang="en-US" altLang="zh-TW" dirty="0">
                <a:solidFill>
                  <a:srgbClr val="0000FF"/>
                </a:solidFill>
                <a:latin typeface="Georgia" charset="0"/>
                <a:ea typeface="新細明體" charset="0"/>
                <a:cs typeface="新細明體" charset="0"/>
              </a:rPr>
              <a:t>If 2</a:t>
            </a:r>
            <a:r>
              <a:rPr lang="en-US" altLang="zh-TW" i="1" dirty="0">
                <a:solidFill>
                  <a:srgbClr val="0000FF"/>
                </a:solidFill>
                <a:latin typeface="Georgia" charset="0"/>
                <a:ea typeface="新細明體" charset="0"/>
                <a:cs typeface="新細明體" charset="0"/>
              </a:rPr>
              <a:t>i</a:t>
            </a:r>
            <a:r>
              <a:rPr lang="en-US" altLang="zh-TW" dirty="0">
                <a:solidFill>
                  <a:srgbClr val="0000FF"/>
                </a:solidFill>
                <a:latin typeface="Georgia" charset="0"/>
                <a:ea typeface="新細明體" charset="0"/>
                <a:cs typeface="新細明體" charset="0"/>
              </a:rPr>
              <a:t> +2&gt;n, then </a:t>
            </a:r>
            <a:r>
              <a:rPr lang="en-US" altLang="zh-TW" i="1" dirty="0" err="1">
                <a:solidFill>
                  <a:srgbClr val="0000FF"/>
                </a:solidFill>
                <a:latin typeface="Georgia" charset="0"/>
                <a:ea typeface="新細明體" charset="0"/>
                <a:cs typeface="新細明體" charset="0"/>
              </a:rPr>
              <a:t>i</a:t>
            </a:r>
            <a:r>
              <a:rPr lang="en-US" altLang="zh-TW" dirty="0">
                <a:solidFill>
                  <a:srgbClr val="0000FF"/>
                </a:solidFill>
                <a:latin typeface="Georgia" charset="0"/>
                <a:ea typeface="新細明體" charset="0"/>
                <a:cs typeface="新細明體" charset="0"/>
              </a:rPr>
              <a:t> has no right child.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タイトル 1"/>
          <p:cNvSpPr>
            <a:spLocks noGrp="1"/>
          </p:cNvSpPr>
          <p:nvPr>
            <p:ph type="title"/>
          </p:nvPr>
        </p:nvSpPr>
        <p:spPr>
          <a:xfrm>
            <a:off x="228600" y="-76200"/>
            <a:ext cx="8115300" cy="1371600"/>
          </a:xfrm>
        </p:spPr>
        <p:txBody>
          <a:bodyPr/>
          <a:lstStyle/>
          <a:p>
            <a:pPr algn="l" eaLnBrk="1" hangingPunct="1"/>
            <a:r>
              <a:rPr lang="en-US" altLang="ja-JP">
                <a:ea typeface="ヒラギノ明朝 Pro W3" pitchFamily="1" charset="-128"/>
              </a:rPr>
              <a:t>Binary Tree as an array</a:t>
            </a:r>
            <a:endParaRPr lang="ja-JP" altLang="en-US">
              <a:ea typeface="ヒラギノ明朝 Pro W3" pitchFamily="1" charset="-128"/>
            </a:endParaRPr>
          </a:p>
        </p:txBody>
      </p:sp>
      <p:pic>
        <p:nvPicPr>
          <p:cNvPr id="175107" name="コンテンツ プレースホルダー 34" descr="heap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t="-33134" b="-33134"/>
          <a:stretch>
            <a:fillRect/>
          </a:stretch>
        </p:blipFill>
        <p:spPr>
          <a:xfrm>
            <a:off x="520700" y="2590800"/>
            <a:ext cx="8242300" cy="4187825"/>
          </a:xfrm>
        </p:spPr>
      </p:pic>
      <p:sp>
        <p:nvSpPr>
          <p:cNvPr id="175108" name="テキスト ボックス 35"/>
          <p:cNvSpPr txBox="1">
            <a:spLocks noChangeArrowheads="1"/>
          </p:cNvSpPr>
          <p:nvPr/>
        </p:nvSpPr>
        <p:spPr bwMode="auto">
          <a:xfrm>
            <a:off x="3962400" y="1752600"/>
            <a:ext cx="4800600" cy="1708150"/>
          </a:xfrm>
          <a:prstGeom prst="rect">
            <a:avLst/>
          </a:prstGeom>
          <a:solidFill>
            <a:schemeClr val="bg1"/>
          </a:solidFill>
          <a:ln w="9525">
            <a:solidFill>
              <a:srgbClr val="090409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kumimoji="1" lang="en-US" altLang="ja-JP" sz="2100" b="1"/>
              <a:t>Parent                </a:t>
            </a:r>
            <a:r>
              <a:rPr lang="en-US" altLang="ja-JP" sz="2100" b="1"/>
              <a:t>left Child    righ Child</a:t>
            </a:r>
            <a:endParaRPr kumimoji="1" lang="en-US" altLang="ja-JP" sz="2100" b="1"/>
          </a:p>
          <a:p>
            <a:pPr eaLnBrk="1" hangingPunct="1"/>
            <a:r>
              <a:rPr lang="en-US" altLang="ja-JP" sz="2100" b="1"/>
              <a:t>     i                        2i+1           </a:t>
            </a:r>
            <a:r>
              <a:rPr kumimoji="1" lang="en-US" altLang="ja-JP" sz="2100" b="1"/>
              <a:t>2i+2 </a:t>
            </a:r>
            <a:endParaRPr lang="en-US" altLang="ja-JP" sz="2100" b="1"/>
          </a:p>
          <a:p>
            <a:pPr eaLnBrk="1" hangingPunct="1"/>
            <a:endParaRPr lang="en-US" altLang="ja-JP" sz="2100" b="1"/>
          </a:p>
          <a:p>
            <a:pPr marL="0" lvl="1" eaLnBrk="1" hangingPunct="1"/>
            <a:r>
              <a:rPr lang="en-US" altLang="ja-JP" sz="2100" b="1">
                <a:latin typeface="Comic Sans MS" pitchFamily="66" charset="0"/>
                <a:sym typeface="Symbol" pitchFamily="18" charset="2"/>
              </a:rPr>
              <a:t>(i-1)/2              i</a:t>
            </a:r>
          </a:p>
          <a:p>
            <a:pPr eaLnBrk="1" hangingPunct="1"/>
            <a:endParaRPr kumimoji="1" lang="ja-JP" altLang="en-US" sz="2100" b="1"/>
          </a:p>
        </p:txBody>
      </p:sp>
      <p:cxnSp>
        <p:nvCxnSpPr>
          <p:cNvPr id="4" name="直線コネクタ 3"/>
          <p:cNvCxnSpPr>
            <a:stCxn id="175108" idx="1"/>
            <a:endCxn id="175108" idx="3"/>
          </p:cNvCxnSpPr>
          <p:nvPr/>
        </p:nvCxnSpPr>
        <p:spPr>
          <a:xfrm>
            <a:off x="3962400" y="2606675"/>
            <a:ext cx="4800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/>
        </p:nvCxnSpPr>
        <p:spPr>
          <a:xfrm>
            <a:off x="5334000" y="1752600"/>
            <a:ext cx="0" cy="1676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ChangeArrowheads="1"/>
          </p:cNvSpPr>
          <p:nvPr/>
        </p:nvSpPr>
        <p:spPr bwMode="auto">
          <a:xfrm>
            <a:off x="-838200" y="0"/>
            <a:ext cx="91630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1" hangingPunct="1"/>
            <a:r>
              <a:rPr lang="en-US" altLang="zh-TW" sz="4400">
                <a:solidFill>
                  <a:srgbClr val="3D3A48"/>
                </a:solidFill>
              </a:rPr>
              <a:t>Inorder Traversal </a:t>
            </a:r>
            <a:r>
              <a:rPr lang="en-US" altLang="zh-TW">
                <a:solidFill>
                  <a:srgbClr val="3D3A48"/>
                </a:solidFill>
              </a:rPr>
              <a:t>(recursive version)</a:t>
            </a:r>
            <a:endParaRPr lang="en-US" altLang="zh-TW" sz="4400">
              <a:solidFill>
                <a:srgbClr val="3D3A48"/>
              </a:solidFill>
            </a:endParaRPr>
          </a:p>
        </p:txBody>
      </p:sp>
      <p:sp>
        <p:nvSpPr>
          <p:cNvPr id="177155" name="Rectangle 3"/>
          <p:cNvSpPr>
            <a:spLocks noChangeArrowheads="1"/>
          </p:cNvSpPr>
          <p:nvPr/>
        </p:nvSpPr>
        <p:spPr bwMode="auto">
          <a:xfrm>
            <a:off x="228600" y="1828800"/>
            <a:ext cx="5791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void </a:t>
            </a:r>
            <a:r>
              <a:rPr lang="en-US" altLang="zh-TW" sz="2100" b="1">
                <a:solidFill>
                  <a:srgbClr val="0000FF"/>
                </a:solidFill>
                <a:latin typeface="Courier New" pitchFamily="49" charset="0"/>
              </a:rPr>
              <a:t>inorder</a:t>
            </a: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(int i)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    if (i!=NULL) 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        </a:t>
            </a:r>
            <a:r>
              <a:rPr lang="en-US" altLang="zh-TW" sz="2100" b="1">
                <a:solidFill>
                  <a:srgbClr val="0000FF"/>
                </a:solidFill>
                <a:latin typeface="Courier New" pitchFamily="49" charset="0"/>
              </a:rPr>
              <a:t>inorder</a:t>
            </a: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(2xi+1);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        cout &lt;&lt; Tree[i];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        </a:t>
            </a:r>
            <a:r>
              <a:rPr lang="en-US" altLang="zh-TW" sz="2100" b="1">
                <a:solidFill>
                  <a:srgbClr val="0000FF"/>
                </a:solidFill>
                <a:latin typeface="Courier New" pitchFamily="49" charset="0"/>
              </a:rPr>
              <a:t>indorder</a:t>
            </a: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(2xi+2);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    }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}</a:t>
            </a:r>
          </a:p>
        </p:txBody>
      </p:sp>
      <p:grpSp>
        <p:nvGrpSpPr>
          <p:cNvPr id="177156" name="Group 3"/>
          <p:cNvGrpSpPr>
            <a:grpSpLocks/>
          </p:cNvGrpSpPr>
          <p:nvPr/>
        </p:nvGrpSpPr>
        <p:grpSpPr bwMode="auto">
          <a:xfrm>
            <a:off x="7507288" y="1768475"/>
            <a:ext cx="571500" cy="569913"/>
            <a:chOff x="2664" y="1090"/>
            <a:chExt cx="360" cy="359"/>
          </a:xfrm>
        </p:grpSpPr>
        <p:sp>
          <p:nvSpPr>
            <p:cNvPr id="177210" name="Oval 4"/>
            <p:cNvSpPr>
              <a:spLocks noChangeArrowheads="1"/>
            </p:cNvSpPr>
            <p:nvPr/>
          </p:nvSpPr>
          <p:spPr bwMode="auto">
            <a:xfrm>
              <a:off x="2664" y="1090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7211" name="Rectangle 5"/>
            <p:cNvSpPr>
              <a:spLocks noChangeArrowheads="1"/>
            </p:cNvSpPr>
            <p:nvPr/>
          </p:nvSpPr>
          <p:spPr bwMode="auto">
            <a:xfrm>
              <a:off x="2733" y="1143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+</a:t>
              </a:r>
            </a:p>
          </p:txBody>
        </p:sp>
      </p:grpSp>
      <p:grpSp>
        <p:nvGrpSpPr>
          <p:cNvPr id="177157" name="Group 6"/>
          <p:cNvGrpSpPr>
            <a:grpSpLocks/>
          </p:cNvGrpSpPr>
          <p:nvPr/>
        </p:nvGrpSpPr>
        <p:grpSpPr bwMode="auto">
          <a:xfrm>
            <a:off x="6896100" y="2671763"/>
            <a:ext cx="571500" cy="569912"/>
            <a:chOff x="2279" y="1659"/>
            <a:chExt cx="360" cy="359"/>
          </a:xfrm>
        </p:grpSpPr>
        <p:sp>
          <p:nvSpPr>
            <p:cNvPr id="177208" name="Oval 7"/>
            <p:cNvSpPr>
              <a:spLocks noChangeArrowheads="1"/>
            </p:cNvSpPr>
            <p:nvPr/>
          </p:nvSpPr>
          <p:spPr bwMode="auto">
            <a:xfrm>
              <a:off x="2279" y="1659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7209" name="Rectangle 8"/>
            <p:cNvSpPr>
              <a:spLocks noChangeArrowheads="1"/>
            </p:cNvSpPr>
            <p:nvPr/>
          </p:nvSpPr>
          <p:spPr bwMode="auto">
            <a:xfrm>
              <a:off x="2348" y="171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*</a:t>
              </a:r>
            </a:p>
          </p:txBody>
        </p:sp>
      </p:grpSp>
      <p:sp>
        <p:nvSpPr>
          <p:cNvPr id="177158" name="Line 9"/>
          <p:cNvSpPr>
            <a:spLocks noChangeShapeType="1"/>
          </p:cNvSpPr>
          <p:nvPr/>
        </p:nvSpPr>
        <p:spPr bwMode="auto">
          <a:xfrm flipH="1">
            <a:off x="7278688" y="2327275"/>
            <a:ext cx="341312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7159" name="Group 10"/>
          <p:cNvGrpSpPr>
            <a:grpSpLocks/>
          </p:cNvGrpSpPr>
          <p:nvPr/>
        </p:nvGrpSpPr>
        <p:grpSpPr bwMode="auto">
          <a:xfrm>
            <a:off x="4887913" y="5373688"/>
            <a:ext cx="571500" cy="569912"/>
            <a:chOff x="1014" y="3361"/>
            <a:chExt cx="360" cy="359"/>
          </a:xfrm>
        </p:grpSpPr>
        <p:sp>
          <p:nvSpPr>
            <p:cNvPr id="177206" name="Oval 11"/>
            <p:cNvSpPr>
              <a:spLocks noChangeArrowheads="1"/>
            </p:cNvSpPr>
            <p:nvPr/>
          </p:nvSpPr>
          <p:spPr bwMode="auto">
            <a:xfrm>
              <a:off x="1014" y="3361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7207" name="Rectangle 12"/>
            <p:cNvSpPr>
              <a:spLocks noChangeArrowheads="1"/>
            </p:cNvSpPr>
            <p:nvPr/>
          </p:nvSpPr>
          <p:spPr bwMode="auto">
            <a:xfrm>
              <a:off x="1083" y="3414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A</a:t>
              </a:r>
            </a:p>
          </p:txBody>
        </p:sp>
      </p:grpSp>
      <p:sp>
        <p:nvSpPr>
          <p:cNvPr id="177160" name="Line 13"/>
          <p:cNvSpPr>
            <a:spLocks noChangeShapeType="1"/>
          </p:cNvSpPr>
          <p:nvPr/>
        </p:nvSpPr>
        <p:spPr bwMode="auto">
          <a:xfrm flipH="1">
            <a:off x="5203825" y="5027613"/>
            <a:ext cx="439738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7161" name="Group 14"/>
          <p:cNvGrpSpPr>
            <a:grpSpLocks/>
          </p:cNvGrpSpPr>
          <p:nvPr/>
        </p:nvGrpSpPr>
        <p:grpSpPr bwMode="auto">
          <a:xfrm>
            <a:off x="6211888" y="3586163"/>
            <a:ext cx="571500" cy="569912"/>
            <a:chOff x="1848" y="2235"/>
            <a:chExt cx="360" cy="359"/>
          </a:xfrm>
        </p:grpSpPr>
        <p:sp>
          <p:nvSpPr>
            <p:cNvPr id="177204" name="Oval 15"/>
            <p:cNvSpPr>
              <a:spLocks noChangeArrowheads="1"/>
            </p:cNvSpPr>
            <p:nvPr/>
          </p:nvSpPr>
          <p:spPr bwMode="auto">
            <a:xfrm>
              <a:off x="1848" y="2235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7205" name="Rectangle 16"/>
            <p:cNvSpPr>
              <a:spLocks noChangeArrowheads="1"/>
            </p:cNvSpPr>
            <p:nvPr/>
          </p:nvSpPr>
          <p:spPr bwMode="auto">
            <a:xfrm>
              <a:off x="1917" y="228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*</a:t>
              </a:r>
            </a:p>
          </p:txBody>
        </p:sp>
      </p:grpSp>
      <p:grpSp>
        <p:nvGrpSpPr>
          <p:cNvPr id="177162" name="Group 17"/>
          <p:cNvGrpSpPr>
            <a:grpSpLocks/>
          </p:cNvGrpSpPr>
          <p:nvPr/>
        </p:nvGrpSpPr>
        <p:grpSpPr bwMode="auto">
          <a:xfrm>
            <a:off x="5532438" y="4502150"/>
            <a:ext cx="571500" cy="569913"/>
            <a:chOff x="1420" y="2812"/>
            <a:chExt cx="360" cy="359"/>
          </a:xfrm>
        </p:grpSpPr>
        <p:sp>
          <p:nvSpPr>
            <p:cNvPr id="177202" name="Oval 18"/>
            <p:cNvSpPr>
              <a:spLocks noChangeArrowheads="1"/>
            </p:cNvSpPr>
            <p:nvPr/>
          </p:nvSpPr>
          <p:spPr bwMode="auto">
            <a:xfrm>
              <a:off x="1420" y="2812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7203" name="Rectangle 19"/>
            <p:cNvSpPr>
              <a:spLocks noChangeArrowheads="1"/>
            </p:cNvSpPr>
            <p:nvPr/>
          </p:nvSpPr>
          <p:spPr bwMode="auto">
            <a:xfrm>
              <a:off x="1489" y="2865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/</a:t>
              </a:r>
            </a:p>
          </p:txBody>
        </p:sp>
      </p:grpSp>
      <p:sp>
        <p:nvSpPr>
          <p:cNvPr id="177163" name="Line 20"/>
          <p:cNvSpPr>
            <a:spLocks noChangeShapeType="1"/>
          </p:cNvSpPr>
          <p:nvPr/>
        </p:nvSpPr>
        <p:spPr bwMode="auto">
          <a:xfrm flipH="1">
            <a:off x="6496050" y="3211513"/>
            <a:ext cx="492125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7164" name="Line 21"/>
          <p:cNvSpPr>
            <a:spLocks noChangeShapeType="1"/>
          </p:cNvSpPr>
          <p:nvPr/>
        </p:nvSpPr>
        <p:spPr bwMode="auto">
          <a:xfrm flipH="1">
            <a:off x="5816600" y="4125913"/>
            <a:ext cx="490538" cy="377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7165" name="Group 22"/>
          <p:cNvGrpSpPr>
            <a:grpSpLocks/>
          </p:cNvGrpSpPr>
          <p:nvPr/>
        </p:nvGrpSpPr>
        <p:grpSpPr bwMode="auto">
          <a:xfrm>
            <a:off x="8170863" y="2686050"/>
            <a:ext cx="571500" cy="569913"/>
            <a:chOff x="3082" y="1668"/>
            <a:chExt cx="360" cy="359"/>
          </a:xfrm>
        </p:grpSpPr>
        <p:sp>
          <p:nvSpPr>
            <p:cNvPr id="177200" name="Oval 23"/>
            <p:cNvSpPr>
              <a:spLocks noChangeArrowheads="1"/>
            </p:cNvSpPr>
            <p:nvPr/>
          </p:nvSpPr>
          <p:spPr bwMode="auto">
            <a:xfrm>
              <a:off x="3082" y="1668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7201" name="Rectangle 24"/>
            <p:cNvSpPr>
              <a:spLocks noChangeArrowheads="1"/>
            </p:cNvSpPr>
            <p:nvPr/>
          </p:nvSpPr>
          <p:spPr bwMode="auto">
            <a:xfrm>
              <a:off x="3151" y="1721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E</a:t>
              </a:r>
            </a:p>
          </p:txBody>
        </p:sp>
      </p:grpSp>
      <p:grpSp>
        <p:nvGrpSpPr>
          <p:cNvPr id="177166" name="Group 25"/>
          <p:cNvGrpSpPr>
            <a:grpSpLocks/>
          </p:cNvGrpSpPr>
          <p:nvPr/>
        </p:nvGrpSpPr>
        <p:grpSpPr bwMode="auto">
          <a:xfrm>
            <a:off x="7507288" y="3587750"/>
            <a:ext cx="571500" cy="569913"/>
            <a:chOff x="2664" y="2236"/>
            <a:chExt cx="360" cy="359"/>
          </a:xfrm>
        </p:grpSpPr>
        <p:sp>
          <p:nvSpPr>
            <p:cNvPr id="177198" name="Oval 26"/>
            <p:cNvSpPr>
              <a:spLocks noChangeArrowheads="1"/>
            </p:cNvSpPr>
            <p:nvPr/>
          </p:nvSpPr>
          <p:spPr bwMode="auto">
            <a:xfrm>
              <a:off x="2664" y="2236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7199" name="Rectangle 27"/>
            <p:cNvSpPr>
              <a:spLocks noChangeArrowheads="1"/>
            </p:cNvSpPr>
            <p:nvPr/>
          </p:nvSpPr>
          <p:spPr bwMode="auto">
            <a:xfrm>
              <a:off x="2733" y="2289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D</a:t>
              </a:r>
            </a:p>
          </p:txBody>
        </p:sp>
      </p:grpSp>
      <p:grpSp>
        <p:nvGrpSpPr>
          <p:cNvPr id="177167" name="Group 28"/>
          <p:cNvGrpSpPr>
            <a:grpSpLocks/>
          </p:cNvGrpSpPr>
          <p:nvPr/>
        </p:nvGrpSpPr>
        <p:grpSpPr bwMode="auto">
          <a:xfrm>
            <a:off x="6878638" y="4471988"/>
            <a:ext cx="571500" cy="569912"/>
            <a:chOff x="2268" y="2793"/>
            <a:chExt cx="360" cy="359"/>
          </a:xfrm>
        </p:grpSpPr>
        <p:sp>
          <p:nvSpPr>
            <p:cNvPr id="177196" name="Oval 29"/>
            <p:cNvSpPr>
              <a:spLocks noChangeArrowheads="1"/>
            </p:cNvSpPr>
            <p:nvPr/>
          </p:nvSpPr>
          <p:spPr bwMode="auto">
            <a:xfrm>
              <a:off x="2268" y="279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7197" name="Rectangle 30"/>
            <p:cNvSpPr>
              <a:spLocks noChangeArrowheads="1"/>
            </p:cNvSpPr>
            <p:nvPr/>
          </p:nvSpPr>
          <p:spPr bwMode="auto">
            <a:xfrm>
              <a:off x="2337" y="2846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C</a:t>
              </a:r>
            </a:p>
          </p:txBody>
        </p:sp>
      </p:grpSp>
      <p:sp>
        <p:nvSpPr>
          <p:cNvPr id="177168" name="Line 31"/>
          <p:cNvSpPr>
            <a:spLocks noChangeShapeType="1"/>
          </p:cNvSpPr>
          <p:nvPr/>
        </p:nvSpPr>
        <p:spPr bwMode="auto">
          <a:xfrm>
            <a:off x="7977188" y="2309813"/>
            <a:ext cx="441325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7169" name="Line 32"/>
          <p:cNvSpPr>
            <a:spLocks noChangeShapeType="1"/>
          </p:cNvSpPr>
          <p:nvPr/>
        </p:nvSpPr>
        <p:spPr bwMode="auto">
          <a:xfrm>
            <a:off x="7313613" y="3228975"/>
            <a:ext cx="458787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7170" name="Line 33"/>
          <p:cNvSpPr>
            <a:spLocks noChangeShapeType="1"/>
          </p:cNvSpPr>
          <p:nvPr/>
        </p:nvSpPr>
        <p:spPr bwMode="auto">
          <a:xfrm>
            <a:off x="6718300" y="4078288"/>
            <a:ext cx="390525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7171" name="Group 34"/>
          <p:cNvGrpSpPr>
            <a:grpSpLocks/>
          </p:cNvGrpSpPr>
          <p:nvPr/>
        </p:nvGrpSpPr>
        <p:grpSpPr bwMode="auto">
          <a:xfrm>
            <a:off x="6164263" y="5372100"/>
            <a:ext cx="571500" cy="569913"/>
            <a:chOff x="1818" y="3360"/>
            <a:chExt cx="360" cy="359"/>
          </a:xfrm>
        </p:grpSpPr>
        <p:sp>
          <p:nvSpPr>
            <p:cNvPr id="177194" name="Oval 35"/>
            <p:cNvSpPr>
              <a:spLocks noChangeArrowheads="1"/>
            </p:cNvSpPr>
            <p:nvPr/>
          </p:nvSpPr>
          <p:spPr bwMode="auto">
            <a:xfrm>
              <a:off x="1818" y="3360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7195" name="Rectangle 36"/>
            <p:cNvSpPr>
              <a:spLocks noChangeArrowheads="1"/>
            </p:cNvSpPr>
            <p:nvPr/>
          </p:nvSpPr>
          <p:spPr bwMode="auto">
            <a:xfrm>
              <a:off x="1887" y="3413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B</a:t>
              </a:r>
            </a:p>
          </p:txBody>
        </p:sp>
      </p:grpSp>
      <p:sp>
        <p:nvSpPr>
          <p:cNvPr id="177172" name="Line 37"/>
          <p:cNvSpPr>
            <a:spLocks noChangeShapeType="1"/>
          </p:cNvSpPr>
          <p:nvPr/>
        </p:nvSpPr>
        <p:spPr bwMode="auto">
          <a:xfrm>
            <a:off x="5969000" y="5030788"/>
            <a:ext cx="425450" cy="322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7173" name="Rectangle 38"/>
          <p:cNvSpPr>
            <a:spLocks noChangeArrowheads="1"/>
          </p:cNvSpPr>
          <p:nvPr/>
        </p:nvSpPr>
        <p:spPr bwMode="auto">
          <a:xfrm>
            <a:off x="4648200" y="6296025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7174" name="Rectangle 39"/>
          <p:cNvSpPr>
            <a:spLocks noChangeArrowheads="1"/>
          </p:cNvSpPr>
          <p:nvPr/>
        </p:nvSpPr>
        <p:spPr bwMode="auto">
          <a:xfrm>
            <a:off x="5241925" y="6296025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7175" name="Line 40"/>
          <p:cNvSpPr>
            <a:spLocks noChangeShapeType="1"/>
          </p:cNvSpPr>
          <p:nvPr/>
        </p:nvSpPr>
        <p:spPr bwMode="auto">
          <a:xfrm flipH="1">
            <a:off x="4846638" y="5949950"/>
            <a:ext cx="185737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7176" name="Line 41"/>
          <p:cNvSpPr>
            <a:spLocks noChangeShapeType="1"/>
          </p:cNvSpPr>
          <p:nvPr/>
        </p:nvSpPr>
        <p:spPr bwMode="auto">
          <a:xfrm>
            <a:off x="5287963" y="5932488"/>
            <a:ext cx="169862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7177" name="Rectangle 42"/>
          <p:cNvSpPr>
            <a:spLocks noChangeArrowheads="1"/>
          </p:cNvSpPr>
          <p:nvPr/>
        </p:nvSpPr>
        <p:spPr bwMode="auto">
          <a:xfrm>
            <a:off x="5940425" y="631348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7178" name="Rectangle 43"/>
          <p:cNvSpPr>
            <a:spLocks noChangeArrowheads="1"/>
          </p:cNvSpPr>
          <p:nvPr/>
        </p:nvSpPr>
        <p:spPr bwMode="auto">
          <a:xfrm>
            <a:off x="6534150" y="631348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7179" name="Line 44"/>
          <p:cNvSpPr>
            <a:spLocks noChangeShapeType="1"/>
          </p:cNvSpPr>
          <p:nvPr/>
        </p:nvSpPr>
        <p:spPr bwMode="auto">
          <a:xfrm flipH="1">
            <a:off x="6138863" y="5967413"/>
            <a:ext cx="185737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7180" name="Line 45"/>
          <p:cNvSpPr>
            <a:spLocks noChangeShapeType="1"/>
          </p:cNvSpPr>
          <p:nvPr/>
        </p:nvSpPr>
        <p:spPr bwMode="auto">
          <a:xfrm>
            <a:off x="6580188" y="5949950"/>
            <a:ext cx="169862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7181" name="Rectangle 46"/>
          <p:cNvSpPr>
            <a:spLocks noChangeArrowheads="1"/>
          </p:cNvSpPr>
          <p:nvPr/>
        </p:nvSpPr>
        <p:spPr bwMode="auto">
          <a:xfrm>
            <a:off x="6654800" y="51895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7182" name="Rectangle 47"/>
          <p:cNvSpPr>
            <a:spLocks noChangeArrowheads="1"/>
          </p:cNvSpPr>
          <p:nvPr/>
        </p:nvSpPr>
        <p:spPr bwMode="auto">
          <a:xfrm>
            <a:off x="7248525" y="51895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7183" name="Line 48"/>
          <p:cNvSpPr>
            <a:spLocks noChangeShapeType="1"/>
          </p:cNvSpPr>
          <p:nvPr/>
        </p:nvSpPr>
        <p:spPr bwMode="auto">
          <a:xfrm flipH="1">
            <a:off x="6853238" y="5048250"/>
            <a:ext cx="238125" cy="134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7184" name="Line 49"/>
          <p:cNvSpPr>
            <a:spLocks noChangeShapeType="1"/>
          </p:cNvSpPr>
          <p:nvPr/>
        </p:nvSpPr>
        <p:spPr bwMode="auto">
          <a:xfrm>
            <a:off x="7261225" y="5030788"/>
            <a:ext cx="203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7185" name="Rectangle 50"/>
          <p:cNvSpPr>
            <a:spLocks noChangeArrowheads="1"/>
          </p:cNvSpPr>
          <p:nvPr/>
        </p:nvSpPr>
        <p:spPr bwMode="auto">
          <a:xfrm>
            <a:off x="7350125" y="42878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7186" name="Rectangle 51"/>
          <p:cNvSpPr>
            <a:spLocks noChangeArrowheads="1"/>
          </p:cNvSpPr>
          <p:nvPr/>
        </p:nvSpPr>
        <p:spPr bwMode="auto">
          <a:xfrm>
            <a:off x="7893050" y="42878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7187" name="Line 52"/>
          <p:cNvSpPr>
            <a:spLocks noChangeShapeType="1"/>
          </p:cNvSpPr>
          <p:nvPr/>
        </p:nvSpPr>
        <p:spPr bwMode="auto">
          <a:xfrm flipH="1">
            <a:off x="7481888" y="4146550"/>
            <a:ext cx="238125" cy="134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7188" name="Line 53"/>
          <p:cNvSpPr>
            <a:spLocks noChangeShapeType="1"/>
          </p:cNvSpPr>
          <p:nvPr/>
        </p:nvSpPr>
        <p:spPr bwMode="auto">
          <a:xfrm>
            <a:off x="7923213" y="4146550"/>
            <a:ext cx="203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7189" name="Rectangle 54"/>
          <p:cNvSpPr>
            <a:spLocks noChangeArrowheads="1"/>
          </p:cNvSpPr>
          <p:nvPr/>
        </p:nvSpPr>
        <p:spPr bwMode="auto">
          <a:xfrm>
            <a:off x="7980363" y="3403600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7190" name="Rectangle 55"/>
          <p:cNvSpPr>
            <a:spLocks noChangeArrowheads="1"/>
          </p:cNvSpPr>
          <p:nvPr/>
        </p:nvSpPr>
        <p:spPr bwMode="auto">
          <a:xfrm>
            <a:off x="8523288" y="3403600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7191" name="Line 56"/>
          <p:cNvSpPr>
            <a:spLocks noChangeShapeType="1"/>
          </p:cNvSpPr>
          <p:nvPr/>
        </p:nvSpPr>
        <p:spPr bwMode="auto">
          <a:xfrm flipH="1">
            <a:off x="8128000" y="3262313"/>
            <a:ext cx="238125" cy="134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7192" name="Line 57"/>
          <p:cNvSpPr>
            <a:spLocks noChangeShapeType="1"/>
          </p:cNvSpPr>
          <p:nvPr/>
        </p:nvSpPr>
        <p:spPr bwMode="auto">
          <a:xfrm>
            <a:off x="8535988" y="3244850"/>
            <a:ext cx="203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7193" name="Rectangle 4"/>
          <p:cNvSpPr>
            <a:spLocks noChangeArrowheads="1"/>
          </p:cNvSpPr>
          <p:nvPr/>
        </p:nvSpPr>
        <p:spPr bwMode="auto">
          <a:xfrm>
            <a:off x="6362700" y="1066800"/>
            <a:ext cx="24003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A / B * C * D + 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365125"/>
            <a:ext cx="8226425" cy="914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>
                <a:latin typeface="Helvetica" charset="0"/>
                <a:ea typeface="+mj-ea"/>
                <a:cs typeface="+mj-cs"/>
              </a:rPr>
              <a:t>Not a Tree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5613" y="1600200"/>
            <a:ext cx="8226425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ja-JP">
                <a:latin typeface="Helvetica" charset="0"/>
                <a:cs typeface="Times New Roman" pitchFamily="18" charset="0"/>
              </a:rPr>
              <a:t>Structures that are not trees.</a:t>
            </a:r>
          </a:p>
        </p:txBody>
      </p:sp>
      <p:grpSp>
        <p:nvGrpSpPr>
          <p:cNvPr id="57348" name="Group 4"/>
          <p:cNvGrpSpPr>
            <a:grpSpLocks/>
          </p:cNvGrpSpPr>
          <p:nvPr/>
        </p:nvGrpSpPr>
        <p:grpSpPr bwMode="auto">
          <a:xfrm>
            <a:off x="4114800" y="2438400"/>
            <a:ext cx="457200" cy="457200"/>
            <a:chOff x="1152" y="1440"/>
            <a:chExt cx="288" cy="288"/>
          </a:xfrm>
        </p:grpSpPr>
        <p:sp>
          <p:nvSpPr>
            <p:cNvPr id="57377" name="Oval 5"/>
            <p:cNvSpPr>
              <a:spLocks noChangeArrowheads="1"/>
            </p:cNvSpPr>
            <p:nvPr/>
          </p:nvSpPr>
          <p:spPr bwMode="auto">
            <a:xfrm>
              <a:off x="1152" y="1440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57378" name="Text Box 6"/>
            <p:cNvSpPr txBox="1">
              <a:spLocks noChangeArrowheads="1"/>
            </p:cNvSpPr>
            <p:nvPr/>
          </p:nvSpPr>
          <p:spPr bwMode="auto">
            <a:xfrm>
              <a:off x="1200" y="1449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A</a:t>
              </a:r>
            </a:p>
          </p:txBody>
        </p:sp>
      </p:grpSp>
      <p:grpSp>
        <p:nvGrpSpPr>
          <p:cNvPr id="57349" name="Group 7"/>
          <p:cNvGrpSpPr>
            <a:grpSpLocks/>
          </p:cNvGrpSpPr>
          <p:nvPr/>
        </p:nvGrpSpPr>
        <p:grpSpPr bwMode="auto">
          <a:xfrm>
            <a:off x="2743200" y="3200400"/>
            <a:ext cx="457200" cy="457200"/>
            <a:chOff x="1248" y="1536"/>
            <a:chExt cx="288" cy="288"/>
          </a:xfrm>
        </p:grpSpPr>
        <p:sp>
          <p:nvSpPr>
            <p:cNvPr id="57375" name="Oval 8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57376" name="Text Box 9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B</a:t>
              </a:r>
            </a:p>
          </p:txBody>
        </p:sp>
      </p:grpSp>
      <p:sp>
        <p:nvSpPr>
          <p:cNvPr id="57350" name="Oval 10"/>
          <p:cNvSpPr>
            <a:spLocks noChangeArrowheads="1"/>
          </p:cNvSpPr>
          <p:nvPr/>
        </p:nvSpPr>
        <p:spPr bwMode="auto">
          <a:xfrm>
            <a:off x="2209800" y="4114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57351" name="Text Box 11"/>
          <p:cNvSpPr txBox="1">
            <a:spLocks noChangeArrowheads="1"/>
          </p:cNvSpPr>
          <p:nvPr/>
        </p:nvSpPr>
        <p:spPr bwMode="auto">
          <a:xfrm>
            <a:off x="2286000" y="41290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D</a:t>
            </a:r>
          </a:p>
        </p:txBody>
      </p:sp>
      <p:sp>
        <p:nvSpPr>
          <p:cNvPr id="57352" name="Oval 12"/>
          <p:cNvSpPr>
            <a:spLocks noChangeArrowheads="1"/>
          </p:cNvSpPr>
          <p:nvPr/>
        </p:nvSpPr>
        <p:spPr bwMode="auto">
          <a:xfrm>
            <a:off x="5486400" y="4953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57353" name="Text Box 13"/>
          <p:cNvSpPr txBox="1">
            <a:spLocks noChangeArrowheads="1"/>
          </p:cNvSpPr>
          <p:nvPr/>
        </p:nvSpPr>
        <p:spPr bwMode="auto">
          <a:xfrm>
            <a:off x="5562600" y="49672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H</a:t>
            </a:r>
          </a:p>
        </p:txBody>
      </p:sp>
      <p:grpSp>
        <p:nvGrpSpPr>
          <p:cNvPr id="57354" name="Group 14"/>
          <p:cNvGrpSpPr>
            <a:grpSpLocks/>
          </p:cNvGrpSpPr>
          <p:nvPr/>
        </p:nvGrpSpPr>
        <p:grpSpPr bwMode="auto">
          <a:xfrm>
            <a:off x="5486400" y="3200400"/>
            <a:ext cx="457200" cy="457200"/>
            <a:chOff x="1248" y="1536"/>
            <a:chExt cx="288" cy="288"/>
          </a:xfrm>
        </p:grpSpPr>
        <p:sp>
          <p:nvSpPr>
            <p:cNvPr id="57373" name="Oval 15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57374" name="Text Box 16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C</a:t>
              </a:r>
            </a:p>
          </p:txBody>
        </p:sp>
      </p:grpSp>
      <p:grpSp>
        <p:nvGrpSpPr>
          <p:cNvPr id="57355" name="Group 17"/>
          <p:cNvGrpSpPr>
            <a:grpSpLocks/>
          </p:cNvGrpSpPr>
          <p:nvPr/>
        </p:nvGrpSpPr>
        <p:grpSpPr bwMode="auto">
          <a:xfrm>
            <a:off x="3352800" y="4114800"/>
            <a:ext cx="457200" cy="457200"/>
            <a:chOff x="1248" y="1536"/>
            <a:chExt cx="288" cy="288"/>
          </a:xfrm>
        </p:grpSpPr>
        <p:sp>
          <p:nvSpPr>
            <p:cNvPr id="57371" name="Oval 18"/>
            <p:cNvSpPr>
              <a:spLocks noChangeArrowheads="1"/>
            </p:cNvSpPr>
            <p:nvPr/>
          </p:nvSpPr>
          <p:spPr bwMode="auto">
            <a:xfrm>
              <a:off x="1248" y="1536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57372" name="Text Box 19"/>
            <p:cNvSpPr txBox="1">
              <a:spLocks noChangeArrowheads="1"/>
            </p:cNvSpPr>
            <p:nvPr/>
          </p:nvSpPr>
          <p:spPr bwMode="auto">
            <a:xfrm>
              <a:off x="1296" y="1545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ja-JP">
                  <a:latin typeface="Helvetica" charset="0"/>
                </a:rPr>
                <a:t>E</a:t>
              </a:r>
            </a:p>
          </p:txBody>
        </p:sp>
      </p:grpSp>
      <p:sp>
        <p:nvSpPr>
          <p:cNvPr id="57356" name="Oval 20"/>
          <p:cNvSpPr>
            <a:spLocks noChangeArrowheads="1"/>
          </p:cNvSpPr>
          <p:nvPr/>
        </p:nvSpPr>
        <p:spPr bwMode="auto">
          <a:xfrm>
            <a:off x="6096000" y="4038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57357" name="Text Box 21"/>
          <p:cNvSpPr txBox="1">
            <a:spLocks noChangeArrowheads="1"/>
          </p:cNvSpPr>
          <p:nvPr/>
        </p:nvSpPr>
        <p:spPr bwMode="auto">
          <a:xfrm>
            <a:off x="6172200" y="40528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F</a:t>
            </a:r>
          </a:p>
        </p:txBody>
      </p:sp>
      <p:sp>
        <p:nvSpPr>
          <p:cNvPr id="57358" name="Oval 22"/>
          <p:cNvSpPr>
            <a:spLocks noChangeArrowheads="1"/>
          </p:cNvSpPr>
          <p:nvPr/>
        </p:nvSpPr>
        <p:spPr bwMode="auto">
          <a:xfrm>
            <a:off x="30480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57359" name="Text Box 23"/>
          <p:cNvSpPr txBox="1">
            <a:spLocks noChangeArrowheads="1"/>
          </p:cNvSpPr>
          <p:nvPr/>
        </p:nvSpPr>
        <p:spPr bwMode="auto">
          <a:xfrm>
            <a:off x="3124200" y="50434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G</a:t>
            </a:r>
          </a:p>
        </p:txBody>
      </p:sp>
      <p:sp>
        <p:nvSpPr>
          <p:cNvPr id="57360" name="Oval 24"/>
          <p:cNvSpPr>
            <a:spLocks noChangeArrowheads="1"/>
          </p:cNvSpPr>
          <p:nvPr/>
        </p:nvSpPr>
        <p:spPr bwMode="auto">
          <a:xfrm>
            <a:off x="6705600" y="4953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57361" name="Text Box 25"/>
          <p:cNvSpPr txBox="1">
            <a:spLocks noChangeArrowheads="1"/>
          </p:cNvSpPr>
          <p:nvPr/>
        </p:nvSpPr>
        <p:spPr bwMode="auto">
          <a:xfrm>
            <a:off x="6781800" y="4967288"/>
            <a:ext cx="381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ja-JP">
                <a:latin typeface="Helvetica" charset="0"/>
              </a:rPr>
              <a:t>I</a:t>
            </a:r>
          </a:p>
        </p:txBody>
      </p:sp>
      <p:sp>
        <p:nvSpPr>
          <p:cNvPr id="57362" name="Line 26"/>
          <p:cNvSpPr>
            <a:spLocks noChangeShapeType="1"/>
          </p:cNvSpPr>
          <p:nvPr/>
        </p:nvSpPr>
        <p:spPr bwMode="auto">
          <a:xfrm flipH="1">
            <a:off x="3124200" y="2743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63" name="Line 27"/>
          <p:cNvSpPr>
            <a:spLocks noChangeShapeType="1"/>
          </p:cNvSpPr>
          <p:nvPr/>
        </p:nvSpPr>
        <p:spPr bwMode="auto">
          <a:xfrm>
            <a:off x="4572000" y="27432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64" name="Line 28"/>
          <p:cNvSpPr>
            <a:spLocks noChangeShapeType="1"/>
          </p:cNvSpPr>
          <p:nvPr/>
        </p:nvSpPr>
        <p:spPr bwMode="auto">
          <a:xfrm flipH="1">
            <a:off x="2514600" y="3581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65" name="Line 29"/>
          <p:cNvSpPr>
            <a:spLocks noChangeShapeType="1"/>
          </p:cNvSpPr>
          <p:nvPr/>
        </p:nvSpPr>
        <p:spPr bwMode="auto">
          <a:xfrm>
            <a:off x="3124200" y="35814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66" name="Line 30"/>
          <p:cNvSpPr>
            <a:spLocks noChangeShapeType="1"/>
          </p:cNvSpPr>
          <p:nvPr/>
        </p:nvSpPr>
        <p:spPr bwMode="auto">
          <a:xfrm flipH="1">
            <a:off x="3276600" y="45720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67" name="Line 31"/>
          <p:cNvSpPr>
            <a:spLocks noChangeShapeType="1"/>
          </p:cNvSpPr>
          <p:nvPr/>
        </p:nvSpPr>
        <p:spPr bwMode="auto">
          <a:xfrm>
            <a:off x="5867400" y="35814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68" name="Line 32"/>
          <p:cNvSpPr>
            <a:spLocks noChangeShapeType="1"/>
          </p:cNvSpPr>
          <p:nvPr/>
        </p:nvSpPr>
        <p:spPr bwMode="auto">
          <a:xfrm flipH="1">
            <a:off x="5791200" y="4419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69" name="Line 33"/>
          <p:cNvSpPr>
            <a:spLocks noChangeShapeType="1"/>
          </p:cNvSpPr>
          <p:nvPr/>
        </p:nvSpPr>
        <p:spPr bwMode="auto">
          <a:xfrm>
            <a:off x="6477000" y="44196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458" name="Freeform 34"/>
          <p:cNvSpPr>
            <a:spLocks/>
          </p:cNvSpPr>
          <p:nvPr/>
        </p:nvSpPr>
        <p:spPr bwMode="auto">
          <a:xfrm>
            <a:off x="2895600" y="2514600"/>
            <a:ext cx="1295400" cy="685800"/>
          </a:xfrm>
          <a:custGeom>
            <a:avLst/>
            <a:gdLst>
              <a:gd name="T0" fmla="*/ 2147483646 w 816"/>
              <a:gd name="T1" fmla="*/ 0 h 432"/>
              <a:gd name="T2" fmla="*/ 2147483646 w 816"/>
              <a:gd name="T3" fmla="*/ 2147483646 h 432"/>
              <a:gd name="T4" fmla="*/ 0 w 816"/>
              <a:gd name="T5" fmla="*/ 2147483646 h 432"/>
              <a:gd name="T6" fmla="*/ 0 60000 65536"/>
              <a:gd name="T7" fmla="*/ 0 60000 65536"/>
              <a:gd name="T8" fmla="*/ 0 60000 65536"/>
              <a:gd name="T9" fmla="*/ 0 w 816"/>
              <a:gd name="T10" fmla="*/ 0 h 432"/>
              <a:gd name="T11" fmla="*/ 816 w 816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432">
                <a:moveTo>
                  <a:pt x="816" y="0"/>
                </a:moveTo>
                <a:cubicBezTo>
                  <a:pt x="572" y="12"/>
                  <a:pt x="328" y="24"/>
                  <a:pt x="192" y="96"/>
                </a:cubicBezTo>
                <a:cubicBezTo>
                  <a:pt x="56" y="168"/>
                  <a:pt x="28" y="300"/>
                  <a:pt x="0" y="432"/>
                </a:cubicBezTo>
              </a:path>
            </a:pathLst>
          </a:custGeom>
          <a:noFill/>
          <a:ln w="57150">
            <a:solidFill>
              <a:srgbClr val="DC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58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ChangeArrowheads="1"/>
          </p:cNvSpPr>
          <p:nvPr/>
        </p:nvSpPr>
        <p:spPr bwMode="auto">
          <a:xfrm>
            <a:off x="-838200" y="0"/>
            <a:ext cx="91630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1" hangingPunct="1"/>
            <a:r>
              <a:rPr lang="en-US" altLang="zh-TW" sz="4400">
                <a:solidFill>
                  <a:srgbClr val="3D3A48"/>
                </a:solidFill>
              </a:rPr>
              <a:t>Postorder Traversal</a:t>
            </a:r>
            <a:r>
              <a:rPr lang="en-US" altLang="zh-TW">
                <a:solidFill>
                  <a:srgbClr val="3D3A48"/>
                </a:solidFill>
              </a:rPr>
              <a:t> (recursive version)</a:t>
            </a:r>
            <a:endParaRPr lang="en-US" altLang="zh-TW" sz="4400">
              <a:solidFill>
                <a:srgbClr val="3D3A48"/>
              </a:solidFill>
            </a:endParaRPr>
          </a:p>
        </p:txBody>
      </p:sp>
      <p:sp>
        <p:nvSpPr>
          <p:cNvPr id="178179" name="Rectangle 3"/>
          <p:cNvSpPr>
            <a:spLocks noChangeArrowheads="1"/>
          </p:cNvSpPr>
          <p:nvPr/>
        </p:nvSpPr>
        <p:spPr bwMode="auto">
          <a:xfrm>
            <a:off x="228600" y="1371600"/>
            <a:ext cx="6934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latin typeface="Courier New" pitchFamily="49" charset="0"/>
              </a:rPr>
              <a:t>void postorder(int i)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latin typeface="Courier New" pitchFamily="49" charset="0"/>
              </a:rPr>
              <a:t>    if (i!=NULL) 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latin typeface="Courier New" pitchFamily="49" charset="0"/>
              </a:rPr>
              <a:t>        postorder(</a:t>
            </a: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2xi+1</a:t>
            </a:r>
            <a:r>
              <a:rPr lang="en-US" altLang="zh-TW" sz="2100" b="1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latin typeface="Courier New" pitchFamily="49" charset="0"/>
              </a:rPr>
              <a:t>        postdorder(</a:t>
            </a: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2xi+2</a:t>
            </a:r>
            <a:r>
              <a:rPr lang="en-US" altLang="zh-TW" sz="2100" b="1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latin typeface="Courier New" pitchFamily="49" charset="0"/>
              </a:rPr>
              <a:t>        </a:t>
            </a:r>
            <a:r>
              <a:rPr lang="en-US" altLang="zh-TW" sz="2100" b="1">
                <a:solidFill>
                  <a:srgbClr val="090409"/>
                </a:solidFill>
                <a:latin typeface="Courier New" pitchFamily="49" charset="0"/>
              </a:rPr>
              <a:t>cout &lt;&lt; Tree[i];</a:t>
            </a:r>
            <a:endParaRPr lang="en-US" altLang="zh-TW" sz="2100" b="1">
              <a:latin typeface="Courier New" pitchFamily="49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latin typeface="Courier New" pitchFamily="49" charset="0"/>
              </a:rPr>
              <a:t>    }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>
                <a:latin typeface="Courier New" pitchFamily="49" charset="0"/>
              </a:rPr>
              <a:t>}</a:t>
            </a:r>
          </a:p>
        </p:txBody>
      </p:sp>
      <p:grpSp>
        <p:nvGrpSpPr>
          <p:cNvPr id="178180" name="Group 3"/>
          <p:cNvGrpSpPr>
            <a:grpSpLocks/>
          </p:cNvGrpSpPr>
          <p:nvPr/>
        </p:nvGrpSpPr>
        <p:grpSpPr bwMode="auto">
          <a:xfrm>
            <a:off x="7507288" y="1768475"/>
            <a:ext cx="571500" cy="569913"/>
            <a:chOff x="2664" y="1090"/>
            <a:chExt cx="360" cy="359"/>
          </a:xfrm>
        </p:grpSpPr>
        <p:sp>
          <p:nvSpPr>
            <p:cNvPr id="178234" name="Oval 4"/>
            <p:cNvSpPr>
              <a:spLocks noChangeArrowheads="1"/>
            </p:cNvSpPr>
            <p:nvPr/>
          </p:nvSpPr>
          <p:spPr bwMode="auto">
            <a:xfrm>
              <a:off x="2664" y="1090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8235" name="Rectangle 5"/>
            <p:cNvSpPr>
              <a:spLocks noChangeArrowheads="1"/>
            </p:cNvSpPr>
            <p:nvPr/>
          </p:nvSpPr>
          <p:spPr bwMode="auto">
            <a:xfrm>
              <a:off x="2733" y="1143"/>
              <a:ext cx="2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+</a:t>
              </a:r>
            </a:p>
          </p:txBody>
        </p:sp>
      </p:grpSp>
      <p:grpSp>
        <p:nvGrpSpPr>
          <p:cNvPr id="178181" name="Group 6"/>
          <p:cNvGrpSpPr>
            <a:grpSpLocks/>
          </p:cNvGrpSpPr>
          <p:nvPr/>
        </p:nvGrpSpPr>
        <p:grpSpPr bwMode="auto">
          <a:xfrm>
            <a:off x="6896100" y="2671763"/>
            <a:ext cx="571500" cy="569912"/>
            <a:chOff x="2279" y="1659"/>
            <a:chExt cx="360" cy="359"/>
          </a:xfrm>
        </p:grpSpPr>
        <p:sp>
          <p:nvSpPr>
            <p:cNvPr id="178232" name="Oval 7"/>
            <p:cNvSpPr>
              <a:spLocks noChangeArrowheads="1"/>
            </p:cNvSpPr>
            <p:nvPr/>
          </p:nvSpPr>
          <p:spPr bwMode="auto">
            <a:xfrm>
              <a:off x="2279" y="1659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8233" name="Rectangle 8"/>
            <p:cNvSpPr>
              <a:spLocks noChangeArrowheads="1"/>
            </p:cNvSpPr>
            <p:nvPr/>
          </p:nvSpPr>
          <p:spPr bwMode="auto">
            <a:xfrm>
              <a:off x="2348" y="171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*</a:t>
              </a:r>
            </a:p>
          </p:txBody>
        </p:sp>
      </p:grpSp>
      <p:sp>
        <p:nvSpPr>
          <p:cNvPr id="178182" name="Line 9"/>
          <p:cNvSpPr>
            <a:spLocks noChangeShapeType="1"/>
          </p:cNvSpPr>
          <p:nvPr/>
        </p:nvSpPr>
        <p:spPr bwMode="auto">
          <a:xfrm flipH="1">
            <a:off x="7278688" y="2327275"/>
            <a:ext cx="341312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8183" name="Group 10"/>
          <p:cNvGrpSpPr>
            <a:grpSpLocks/>
          </p:cNvGrpSpPr>
          <p:nvPr/>
        </p:nvGrpSpPr>
        <p:grpSpPr bwMode="auto">
          <a:xfrm>
            <a:off x="4887913" y="5373688"/>
            <a:ext cx="571500" cy="569912"/>
            <a:chOff x="1014" y="3361"/>
            <a:chExt cx="360" cy="359"/>
          </a:xfrm>
        </p:grpSpPr>
        <p:sp>
          <p:nvSpPr>
            <p:cNvPr id="178230" name="Oval 11"/>
            <p:cNvSpPr>
              <a:spLocks noChangeArrowheads="1"/>
            </p:cNvSpPr>
            <p:nvPr/>
          </p:nvSpPr>
          <p:spPr bwMode="auto">
            <a:xfrm>
              <a:off x="1014" y="3361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8231" name="Rectangle 12"/>
            <p:cNvSpPr>
              <a:spLocks noChangeArrowheads="1"/>
            </p:cNvSpPr>
            <p:nvPr/>
          </p:nvSpPr>
          <p:spPr bwMode="auto">
            <a:xfrm>
              <a:off x="1083" y="3414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A</a:t>
              </a:r>
            </a:p>
          </p:txBody>
        </p:sp>
      </p:grpSp>
      <p:sp>
        <p:nvSpPr>
          <p:cNvPr id="178184" name="Line 13"/>
          <p:cNvSpPr>
            <a:spLocks noChangeShapeType="1"/>
          </p:cNvSpPr>
          <p:nvPr/>
        </p:nvSpPr>
        <p:spPr bwMode="auto">
          <a:xfrm flipH="1">
            <a:off x="5203825" y="5027613"/>
            <a:ext cx="439738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8185" name="Group 14"/>
          <p:cNvGrpSpPr>
            <a:grpSpLocks/>
          </p:cNvGrpSpPr>
          <p:nvPr/>
        </p:nvGrpSpPr>
        <p:grpSpPr bwMode="auto">
          <a:xfrm>
            <a:off x="6211888" y="3586163"/>
            <a:ext cx="571500" cy="569912"/>
            <a:chOff x="1848" y="2235"/>
            <a:chExt cx="360" cy="359"/>
          </a:xfrm>
        </p:grpSpPr>
        <p:sp>
          <p:nvSpPr>
            <p:cNvPr id="178228" name="Oval 15"/>
            <p:cNvSpPr>
              <a:spLocks noChangeArrowheads="1"/>
            </p:cNvSpPr>
            <p:nvPr/>
          </p:nvSpPr>
          <p:spPr bwMode="auto">
            <a:xfrm>
              <a:off x="1848" y="2235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8229" name="Rectangle 16"/>
            <p:cNvSpPr>
              <a:spLocks noChangeArrowheads="1"/>
            </p:cNvSpPr>
            <p:nvPr/>
          </p:nvSpPr>
          <p:spPr bwMode="auto">
            <a:xfrm>
              <a:off x="1917" y="228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*</a:t>
              </a:r>
            </a:p>
          </p:txBody>
        </p:sp>
      </p:grpSp>
      <p:grpSp>
        <p:nvGrpSpPr>
          <p:cNvPr id="178186" name="Group 17"/>
          <p:cNvGrpSpPr>
            <a:grpSpLocks/>
          </p:cNvGrpSpPr>
          <p:nvPr/>
        </p:nvGrpSpPr>
        <p:grpSpPr bwMode="auto">
          <a:xfrm>
            <a:off x="5532438" y="4502150"/>
            <a:ext cx="571500" cy="569913"/>
            <a:chOff x="1420" y="2812"/>
            <a:chExt cx="360" cy="359"/>
          </a:xfrm>
        </p:grpSpPr>
        <p:sp>
          <p:nvSpPr>
            <p:cNvPr id="178226" name="Oval 18"/>
            <p:cNvSpPr>
              <a:spLocks noChangeArrowheads="1"/>
            </p:cNvSpPr>
            <p:nvPr/>
          </p:nvSpPr>
          <p:spPr bwMode="auto">
            <a:xfrm>
              <a:off x="1420" y="2812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8227" name="Rectangle 19"/>
            <p:cNvSpPr>
              <a:spLocks noChangeArrowheads="1"/>
            </p:cNvSpPr>
            <p:nvPr/>
          </p:nvSpPr>
          <p:spPr bwMode="auto">
            <a:xfrm>
              <a:off x="1489" y="2865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/</a:t>
              </a:r>
            </a:p>
          </p:txBody>
        </p:sp>
      </p:grpSp>
      <p:sp>
        <p:nvSpPr>
          <p:cNvPr id="178187" name="Line 20"/>
          <p:cNvSpPr>
            <a:spLocks noChangeShapeType="1"/>
          </p:cNvSpPr>
          <p:nvPr/>
        </p:nvSpPr>
        <p:spPr bwMode="auto">
          <a:xfrm flipH="1">
            <a:off x="6496050" y="3211513"/>
            <a:ext cx="492125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8188" name="Line 21"/>
          <p:cNvSpPr>
            <a:spLocks noChangeShapeType="1"/>
          </p:cNvSpPr>
          <p:nvPr/>
        </p:nvSpPr>
        <p:spPr bwMode="auto">
          <a:xfrm flipH="1">
            <a:off x="5816600" y="4125913"/>
            <a:ext cx="490538" cy="377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8189" name="Group 22"/>
          <p:cNvGrpSpPr>
            <a:grpSpLocks/>
          </p:cNvGrpSpPr>
          <p:nvPr/>
        </p:nvGrpSpPr>
        <p:grpSpPr bwMode="auto">
          <a:xfrm>
            <a:off x="8170863" y="2686050"/>
            <a:ext cx="571500" cy="569913"/>
            <a:chOff x="3082" y="1668"/>
            <a:chExt cx="360" cy="359"/>
          </a:xfrm>
        </p:grpSpPr>
        <p:sp>
          <p:nvSpPr>
            <p:cNvPr id="178224" name="Oval 23"/>
            <p:cNvSpPr>
              <a:spLocks noChangeArrowheads="1"/>
            </p:cNvSpPr>
            <p:nvPr/>
          </p:nvSpPr>
          <p:spPr bwMode="auto">
            <a:xfrm>
              <a:off x="3082" y="1668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8225" name="Rectangle 24"/>
            <p:cNvSpPr>
              <a:spLocks noChangeArrowheads="1"/>
            </p:cNvSpPr>
            <p:nvPr/>
          </p:nvSpPr>
          <p:spPr bwMode="auto">
            <a:xfrm>
              <a:off x="3151" y="1721"/>
              <a:ext cx="2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E</a:t>
              </a:r>
            </a:p>
          </p:txBody>
        </p:sp>
      </p:grpSp>
      <p:grpSp>
        <p:nvGrpSpPr>
          <p:cNvPr id="178190" name="Group 25"/>
          <p:cNvGrpSpPr>
            <a:grpSpLocks/>
          </p:cNvGrpSpPr>
          <p:nvPr/>
        </p:nvGrpSpPr>
        <p:grpSpPr bwMode="auto">
          <a:xfrm>
            <a:off x="7507288" y="3587750"/>
            <a:ext cx="571500" cy="569913"/>
            <a:chOff x="2664" y="2236"/>
            <a:chExt cx="360" cy="359"/>
          </a:xfrm>
        </p:grpSpPr>
        <p:sp>
          <p:nvSpPr>
            <p:cNvPr id="178222" name="Oval 26"/>
            <p:cNvSpPr>
              <a:spLocks noChangeArrowheads="1"/>
            </p:cNvSpPr>
            <p:nvPr/>
          </p:nvSpPr>
          <p:spPr bwMode="auto">
            <a:xfrm>
              <a:off x="2664" y="2236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8223" name="Rectangle 27"/>
            <p:cNvSpPr>
              <a:spLocks noChangeArrowheads="1"/>
            </p:cNvSpPr>
            <p:nvPr/>
          </p:nvSpPr>
          <p:spPr bwMode="auto">
            <a:xfrm>
              <a:off x="2733" y="2289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D</a:t>
              </a:r>
            </a:p>
          </p:txBody>
        </p:sp>
      </p:grpSp>
      <p:grpSp>
        <p:nvGrpSpPr>
          <p:cNvPr id="178191" name="Group 28"/>
          <p:cNvGrpSpPr>
            <a:grpSpLocks/>
          </p:cNvGrpSpPr>
          <p:nvPr/>
        </p:nvGrpSpPr>
        <p:grpSpPr bwMode="auto">
          <a:xfrm>
            <a:off x="6878638" y="4471988"/>
            <a:ext cx="571500" cy="569912"/>
            <a:chOff x="2268" y="2793"/>
            <a:chExt cx="360" cy="359"/>
          </a:xfrm>
        </p:grpSpPr>
        <p:sp>
          <p:nvSpPr>
            <p:cNvPr id="178220" name="Oval 29"/>
            <p:cNvSpPr>
              <a:spLocks noChangeArrowheads="1"/>
            </p:cNvSpPr>
            <p:nvPr/>
          </p:nvSpPr>
          <p:spPr bwMode="auto">
            <a:xfrm>
              <a:off x="2268" y="2793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8221" name="Rectangle 30"/>
            <p:cNvSpPr>
              <a:spLocks noChangeArrowheads="1"/>
            </p:cNvSpPr>
            <p:nvPr/>
          </p:nvSpPr>
          <p:spPr bwMode="auto">
            <a:xfrm>
              <a:off x="2337" y="2846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C</a:t>
              </a:r>
            </a:p>
          </p:txBody>
        </p:sp>
      </p:grpSp>
      <p:sp>
        <p:nvSpPr>
          <p:cNvPr id="178192" name="Line 31"/>
          <p:cNvSpPr>
            <a:spLocks noChangeShapeType="1"/>
          </p:cNvSpPr>
          <p:nvPr/>
        </p:nvSpPr>
        <p:spPr bwMode="auto">
          <a:xfrm>
            <a:off x="7977188" y="2309813"/>
            <a:ext cx="441325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8193" name="Line 32"/>
          <p:cNvSpPr>
            <a:spLocks noChangeShapeType="1"/>
          </p:cNvSpPr>
          <p:nvPr/>
        </p:nvSpPr>
        <p:spPr bwMode="auto">
          <a:xfrm>
            <a:off x="7313613" y="3228975"/>
            <a:ext cx="458787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8194" name="Line 33"/>
          <p:cNvSpPr>
            <a:spLocks noChangeShapeType="1"/>
          </p:cNvSpPr>
          <p:nvPr/>
        </p:nvSpPr>
        <p:spPr bwMode="auto">
          <a:xfrm>
            <a:off x="6718300" y="4078288"/>
            <a:ext cx="390525" cy="374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8195" name="Group 34"/>
          <p:cNvGrpSpPr>
            <a:grpSpLocks/>
          </p:cNvGrpSpPr>
          <p:nvPr/>
        </p:nvGrpSpPr>
        <p:grpSpPr bwMode="auto">
          <a:xfrm>
            <a:off x="6164263" y="5372100"/>
            <a:ext cx="571500" cy="569913"/>
            <a:chOff x="1818" y="3360"/>
            <a:chExt cx="360" cy="359"/>
          </a:xfrm>
        </p:grpSpPr>
        <p:sp>
          <p:nvSpPr>
            <p:cNvPr id="178218" name="Oval 35"/>
            <p:cNvSpPr>
              <a:spLocks noChangeArrowheads="1"/>
            </p:cNvSpPr>
            <p:nvPr/>
          </p:nvSpPr>
          <p:spPr bwMode="auto">
            <a:xfrm>
              <a:off x="1818" y="3360"/>
              <a:ext cx="360" cy="359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ja-JP" altLang="en-US"/>
            </a:p>
          </p:txBody>
        </p:sp>
        <p:sp>
          <p:nvSpPr>
            <p:cNvPr id="178219" name="Rectangle 36"/>
            <p:cNvSpPr>
              <a:spLocks noChangeArrowheads="1"/>
            </p:cNvSpPr>
            <p:nvPr/>
          </p:nvSpPr>
          <p:spPr bwMode="auto">
            <a:xfrm>
              <a:off x="1887" y="3413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kumimoji="1" lang="en-US" altLang="zh-TW">
                  <a:ea typeface="PMingLiU" pitchFamily="18" charset="-120"/>
                </a:rPr>
                <a:t>B</a:t>
              </a:r>
            </a:p>
          </p:txBody>
        </p:sp>
      </p:grpSp>
      <p:sp>
        <p:nvSpPr>
          <p:cNvPr id="178196" name="Line 37"/>
          <p:cNvSpPr>
            <a:spLocks noChangeShapeType="1"/>
          </p:cNvSpPr>
          <p:nvPr/>
        </p:nvSpPr>
        <p:spPr bwMode="auto">
          <a:xfrm>
            <a:off x="5969000" y="5030788"/>
            <a:ext cx="425450" cy="322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8197" name="Rectangle 38"/>
          <p:cNvSpPr>
            <a:spLocks noChangeArrowheads="1"/>
          </p:cNvSpPr>
          <p:nvPr/>
        </p:nvSpPr>
        <p:spPr bwMode="auto">
          <a:xfrm>
            <a:off x="4648200" y="6296025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8198" name="Rectangle 39"/>
          <p:cNvSpPr>
            <a:spLocks noChangeArrowheads="1"/>
          </p:cNvSpPr>
          <p:nvPr/>
        </p:nvSpPr>
        <p:spPr bwMode="auto">
          <a:xfrm>
            <a:off x="5241925" y="6296025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8199" name="Line 40"/>
          <p:cNvSpPr>
            <a:spLocks noChangeShapeType="1"/>
          </p:cNvSpPr>
          <p:nvPr/>
        </p:nvSpPr>
        <p:spPr bwMode="auto">
          <a:xfrm flipH="1">
            <a:off x="4846638" y="5949950"/>
            <a:ext cx="185737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8200" name="Line 41"/>
          <p:cNvSpPr>
            <a:spLocks noChangeShapeType="1"/>
          </p:cNvSpPr>
          <p:nvPr/>
        </p:nvSpPr>
        <p:spPr bwMode="auto">
          <a:xfrm>
            <a:off x="5287963" y="5932488"/>
            <a:ext cx="169862" cy="357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8201" name="Rectangle 42"/>
          <p:cNvSpPr>
            <a:spLocks noChangeArrowheads="1"/>
          </p:cNvSpPr>
          <p:nvPr/>
        </p:nvSpPr>
        <p:spPr bwMode="auto">
          <a:xfrm>
            <a:off x="5940425" y="631348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8202" name="Rectangle 43"/>
          <p:cNvSpPr>
            <a:spLocks noChangeArrowheads="1"/>
          </p:cNvSpPr>
          <p:nvPr/>
        </p:nvSpPr>
        <p:spPr bwMode="auto">
          <a:xfrm>
            <a:off x="6534150" y="631348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8203" name="Line 44"/>
          <p:cNvSpPr>
            <a:spLocks noChangeShapeType="1"/>
          </p:cNvSpPr>
          <p:nvPr/>
        </p:nvSpPr>
        <p:spPr bwMode="auto">
          <a:xfrm flipH="1">
            <a:off x="6138863" y="5967413"/>
            <a:ext cx="185737" cy="339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8204" name="Line 45"/>
          <p:cNvSpPr>
            <a:spLocks noChangeShapeType="1"/>
          </p:cNvSpPr>
          <p:nvPr/>
        </p:nvSpPr>
        <p:spPr bwMode="auto">
          <a:xfrm>
            <a:off x="6580188" y="5949950"/>
            <a:ext cx="169862" cy="357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8205" name="Rectangle 46"/>
          <p:cNvSpPr>
            <a:spLocks noChangeArrowheads="1"/>
          </p:cNvSpPr>
          <p:nvPr/>
        </p:nvSpPr>
        <p:spPr bwMode="auto">
          <a:xfrm>
            <a:off x="6654800" y="51895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8206" name="Rectangle 47"/>
          <p:cNvSpPr>
            <a:spLocks noChangeArrowheads="1"/>
          </p:cNvSpPr>
          <p:nvPr/>
        </p:nvSpPr>
        <p:spPr bwMode="auto">
          <a:xfrm>
            <a:off x="7248525" y="51895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8207" name="Line 48"/>
          <p:cNvSpPr>
            <a:spLocks noChangeShapeType="1"/>
          </p:cNvSpPr>
          <p:nvPr/>
        </p:nvSpPr>
        <p:spPr bwMode="auto">
          <a:xfrm flipH="1">
            <a:off x="6853238" y="5048250"/>
            <a:ext cx="238125" cy="134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8208" name="Line 49"/>
          <p:cNvSpPr>
            <a:spLocks noChangeShapeType="1"/>
          </p:cNvSpPr>
          <p:nvPr/>
        </p:nvSpPr>
        <p:spPr bwMode="auto">
          <a:xfrm>
            <a:off x="7261225" y="5030788"/>
            <a:ext cx="203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8209" name="Rectangle 50"/>
          <p:cNvSpPr>
            <a:spLocks noChangeArrowheads="1"/>
          </p:cNvSpPr>
          <p:nvPr/>
        </p:nvSpPr>
        <p:spPr bwMode="auto">
          <a:xfrm>
            <a:off x="7350125" y="42878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8210" name="Rectangle 51"/>
          <p:cNvSpPr>
            <a:spLocks noChangeArrowheads="1"/>
          </p:cNvSpPr>
          <p:nvPr/>
        </p:nvSpPr>
        <p:spPr bwMode="auto">
          <a:xfrm>
            <a:off x="7893050" y="4287838"/>
            <a:ext cx="412750" cy="2079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8211" name="Line 52"/>
          <p:cNvSpPr>
            <a:spLocks noChangeShapeType="1"/>
          </p:cNvSpPr>
          <p:nvPr/>
        </p:nvSpPr>
        <p:spPr bwMode="auto">
          <a:xfrm flipH="1">
            <a:off x="7481888" y="4146550"/>
            <a:ext cx="238125" cy="134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8212" name="Line 53"/>
          <p:cNvSpPr>
            <a:spLocks noChangeShapeType="1"/>
          </p:cNvSpPr>
          <p:nvPr/>
        </p:nvSpPr>
        <p:spPr bwMode="auto">
          <a:xfrm>
            <a:off x="7923213" y="4146550"/>
            <a:ext cx="203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8213" name="Rectangle 54"/>
          <p:cNvSpPr>
            <a:spLocks noChangeArrowheads="1"/>
          </p:cNvSpPr>
          <p:nvPr/>
        </p:nvSpPr>
        <p:spPr bwMode="auto">
          <a:xfrm>
            <a:off x="7980363" y="3403600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8214" name="Rectangle 55"/>
          <p:cNvSpPr>
            <a:spLocks noChangeArrowheads="1"/>
          </p:cNvSpPr>
          <p:nvPr/>
        </p:nvSpPr>
        <p:spPr bwMode="auto">
          <a:xfrm>
            <a:off x="8523288" y="3403600"/>
            <a:ext cx="412750" cy="2079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ja-JP" altLang="en-US"/>
          </a:p>
        </p:txBody>
      </p:sp>
      <p:sp>
        <p:nvSpPr>
          <p:cNvPr id="178215" name="Line 56"/>
          <p:cNvSpPr>
            <a:spLocks noChangeShapeType="1"/>
          </p:cNvSpPr>
          <p:nvPr/>
        </p:nvSpPr>
        <p:spPr bwMode="auto">
          <a:xfrm flipH="1">
            <a:off x="8128000" y="3262313"/>
            <a:ext cx="238125" cy="134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8216" name="Line 57"/>
          <p:cNvSpPr>
            <a:spLocks noChangeShapeType="1"/>
          </p:cNvSpPr>
          <p:nvPr/>
        </p:nvSpPr>
        <p:spPr bwMode="auto">
          <a:xfrm>
            <a:off x="8535988" y="3244850"/>
            <a:ext cx="2032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8217" name="Rectangle 4"/>
          <p:cNvSpPr>
            <a:spLocks noChangeArrowheads="1"/>
          </p:cNvSpPr>
          <p:nvPr/>
        </p:nvSpPr>
        <p:spPr bwMode="auto">
          <a:xfrm>
            <a:off x="6438900" y="1143000"/>
            <a:ext cx="24003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A B / C * D * E +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ChangeArrowheads="1"/>
          </p:cNvSpPr>
          <p:nvPr/>
        </p:nvSpPr>
        <p:spPr bwMode="auto">
          <a:xfrm>
            <a:off x="-838200" y="0"/>
            <a:ext cx="91630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1" hangingPunct="1"/>
            <a:r>
              <a:rPr lang="en-US" altLang="zh-TW" sz="4400" dirty="0">
                <a:solidFill>
                  <a:schemeClr val="tx2"/>
                </a:solidFill>
              </a:rPr>
              <a:t>Preorder Traversal</a:t>
            </a:r>
            <a:r>
              <a:rPr lang="en-US" altLang="zh-TW" dirty="0">
                <a:solidFill>
                  <a:schemeClr val="tx2"/>
                </a:solidFill>
              </a:rPr>
              <a:t> (recursive version)</a:t>
            </a:r>
            <a:endParaRPr lang="en-US" altLang="zh-TW" sz="4400" dirty="0">
              <a:solidFill>
                <a:schemeClr val="tx2"/>
              </a:solidFill>
            </a:endParaRPr>
          </a:p>
        </p:txBody>
      </p:sp>
      <p:sp>
        <p:nvSpPr>
          <p:cNvPr id="179203" name="Rectangle 3"/>
          <p:cNvSpPr>
            <a:spLocks noChangeArrowheads="1"/>
          </p:cNvSpPr>
          <p:nvPr/>
        </p:nvSpPr>
        <p:spPr bwMode="auto">
          <a:xfrm>
            <a:off x="228600" y="1371600"/>
            <a:ext cx="6934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n-US" altLang="zh-TW" sz="2100" b="1" dirty="0">
                <a:latin typeface="Courier New" pitchFamily="49" charset="0"/>
              </a:rPr>
              <a:t>void preorder(int i)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2"/>
              <a:buNone/>
            </a:pPr>
            <a:r>
              <a:rPr lang="en-US" altLang="zh-TW" sz="2100" b="1" dirty="0">
                <a:latin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2"/>
              <a:buNone/>
            </a:pPr>
            <a:r>
              <a:rPr lang="en-US" altLang="zh-TW" sz="2100" b="1" dirty="0">
                <a:latin typeface="Courier New" pitchFamily="49" charset="0"/>
              </a:rPr>
              <a:t>    if (i!=NULL) {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2"/>
              <a:buNone/>
            </a:pPr>
            <a:r>
              <a:rPr lang="en-US" altLang="zh-TW" sz="2100" b="1" dirty="0">
                <a:latin typeface="Courier New" pitchFamily="49" charset="0"/>
              </a:rPr>
              <a:t>        </a:t>
            </a:r>
            <a:r>
              <a:rPr lang="en-US" altLang="zh-TW" sz="2100" b="1" dirty="0" err="1">
                <a:solidFill>
                  <a:srgbClr val="090409"/>
                </a:solidFill>
                <a:latin typeface="Courier New" pitchFamily="49" charset="0"/>
              </a:rPr>
              <a:t>cout</a:t>
            </a:r>
            <a:r>
              <a:rPr lang="en-US" altLang="zh-TW" sz="2100" b="1" dirty="0">
                <a:solidFill>
                  <a:srgbClr val="090409"/>
                </a:solidFill>
                <a:latin typeface="Courier New" pitchFamily="49" charset="0"/>
              </a:rPr>
              <a:t> &lt;&lt; Tree[i]</a:t>
            </a:r>
            <a:r>
              <a:rPr lang="en-US" altLang="zh-TW" sz="2100" b="1" dirty="0">
                <a:latin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2"/>
              <a:buNone/>
            </a:pPr>
            <a:r>
              <a:rPr lang="en-US" altLang="zh-TW" sz="2100" b="1" dirty="0">
                <a:latin typeface="Courier New" pitchFamily="49" charset="0"/>
              </a:rPr>
              <a:t>        preorder(</a:t>
            </a:r>
            <a:r>
              <a:rPr lang="en-US" altLang="zh-TW" sz="2100" b="1" dirty="0">
                <a:solidFill>
                  <a:srgbClr val="090409"/>
                </a:solidFill>
                <a:latin typeface="Courier New" pitchFamily="49" charset="0"/>
              </a:rPr>
              <a:t>2xi+1</a:t>
            </a:r>
            <a:r>
              <a:rPr lang="en-US" altLang="zh-TW" sz="2100" b="1" dirty="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2"/>
              <a:buNone/>
            </a:pPr>
            <a:r>
              <a:rPr lang="en-US" altLang="zh-TW" sz="2100" b="1" dirty="0">
                <a:latin typeface="Courier New" pitchFamily="49" charset="0"/>
              </a:rPr>
              <a:t>        </a:t>
            </a:r>
            <a:r>
              <a:rPr lang="en-US" altLang="zh-TW" sz="2100" b="1" dirty="0" err="1">
                <a:latin typeface="Courier New" pitchFamily="49" charset="0"/>
              </a:rPr>
              <a:t>predorder</a:t>
            </a:r>
            <a:r>
              <a:rPr lang="en-US" altLang="zh-TW" sz="2100" b="1" dirty="0">
                <a:latin typeface="Courier New" pitchFamily="49" charset="0"/>
              </a:rPr>
              <a:t>(</a:t>
            </a:r>
            <a:r>
              <a:rPr lang="en-US" altLang="zh-TW" sz="2100" b="1" dirty="0">
                <a:solidFill>
                  <a:srgbClr val="090409"/>
                </a:solidFill>
                <a:latin typeface="Courier New" pitchFamily="49" charset="0"/>
              </a:rPr>
              <a:t>2xi+2</a:t>
            </a:r>
            <a:r>
              <a:rPr lang="en-US" altLang="zh-TW" sz="2100" b="1" dirty="0">
                <a:latin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2"/>
              <a:buNone/>
            </a:pPr>
            <a:r>
              <a:rPr lang="en-US" altLang="zh-TW" sz="2100" b="1" dirty="0">
                <a:latin typeface="Courier New" pitchFamily="49" charset="0"/>
              </a:rPr>
              <a:t>    }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charset="2"/>
              <a:buNone/>
            </a:pPr>
            <a:r>
              <a:rPr lang="en-US" altLang="zh-TW" sz="2100" b="1" dirty="0">
                <a:latin typeface="Courier New" pitchFamily="49" charset="0"/>
              </a:rPr>
              <a:t>}</a:t>
            </a:r>
          </a:p>
        </p:txBody>
      </p:sp>
      <p:sp>
        <p:nvSpPr>
          <p:cNvPr id="179204" name="Rectangle 4"/>
          <p:cNvSpPr>
            <a:spLocks noChangeArrowheads="1"/>
          </p:cNvSpPr>
          <p:nvPr/>
        </p:nvSpPr>
        <p:spPr bwMode="auto">
          <a:xfrm>
            <a:off x="6286500" y="1219200"/>
            <a:ext cx="24003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+ * * / A B C D E</a:t>
            </a:r>
          </a:p>
        </p:txBody>
      </p:sp>
      <p:grpSp>
        <p:nvGrpSpPr>
          <p:cNvPr id="179205" name="Group 69"/>
          <p:cNvGrpSpPr>
            <a:grpSpLocks/>
          </p:cNvGrpSpPr>
          <p:nvPr/>
        </p:nvGrpSpPr>
        <p:grpSpPr bwMode="auto">
          <a:xfrm>
            <a:off x="4800600" y="1768475"/>
            <a:ext cx="4038600" cy="4632325"/>
            <a:chOff x="4800600" y="1768475"/>
            <a:chExt cx="4038600" cy="4632325"/>
          </a:xfrm>
        </p:grpSpPr>
        <p:grpSp>
          <p:nvGrpSpPr>
            <p:cNvPr id="179206" name="Group 3"/>
            <p:cNvGrpSpPr>
              <a:grpSpLocks/>
            </p:cNvGrpSpPr>
            <p:nvPr/>
          </p:nvGrpSpPr>
          <p:grpSpPr bwMode="auto">
            <a:xfrm>
              <a:off x="7507288" y="1768475"/>
              <a:ext cx="571500" cy="569913"/>
              <a:chOff x="2664" y="1090"/>
              <a:chExt cx="360" cy="359"/>
            </a:xfrm>
          </p:grpSpPr>
          <p:sp>
            <p:nvSpPr>
              <p:cNvPr id="179259" name="Oval 4"/>
              <p:cNvSpPr>
                <a:spLocks noChangeArrowheads="1"/>
              </p:cNvSpPr>
              <p:nvPr/>
            </p:nvSpPr>
            <p:spPr bwMode="auto">
              <a:xfrm>
                <a:off x="2664" y="1090"/>
                <a:ext cx="360" cy="359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179260" name="Rectangle 5"/>
              <p:cNvSpPr>
                <a:spLocks noChangeArrowheads="1"/>
              </p:cNvSpPr>
              <p:nvPr/>
            </p:nvSpPr>
            <p:spPr bwMode="auto">
              <a:xfrm>
                <a:off x="2733" y="1143"/>
                <a:ext cx="202" cy="23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kumimoji="1" lang="en-US" altLang="zh-TW" b="1">
                    <a:solidFill>
                      <a:schemeClr val="tx2"/>
                    </a:solidFill>
                    <a:ea typeface="PMingLiU" pitchFamily="18" charset="-120"/>
                  </a:rPr>
                  <a:t>+</a:t>
                </a:r>
              </a:p>
            </p:txBody>
          </p:sp>
        </p:grpSp>
        <p:grpSp>
          <p:nvGrpSpPr>
            <p:cNvPr id="179207" name="Group 6"/>
            <p:cNvGrpSpPr>
              <a:grpSpLocks/>
            </p:cNvGrpSpPr>
            <p:nvPr/>
          </p:nvGrpSpPr>
          <p:grpSpPr bwMode="auto">
            <a:xfrm>
              <a:off x="6896100" y="2667001"/>
              <a:ext cx="571500" cy="708024"/>
              <a:chOff x="2279" y="1659"/>
              <a:chExt cx="360" cy="446"/>
            </a:xfrm>
          </p:grpSpPr>
          <p:sp>
            <p:nvSpPr>
              <p:cNvPr id="179257" name="Oval 7"/>
              <p:cNvSpPr>
                <a:spLocks noChangeArrowheads="1"/>
              </p:cNvSpPr>
              <p:nvPr/>
            </p:nvSpPr>
            <p:spPr bwMode="auto">
              <a:xfrm>
                <a:off x="2279" y="1659"/>
                <a:ext cx="360" cy="359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 sz="40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179258" name="Rectangle 8"/>
              <p:cNvSpPr>
                <a:spLocks noChangeArrowheads="1"/>
              </p:cNvSpPr>
              <p:nvPr/>
            </p:nvSpPr>
            <p:spPr bwMode="auto">
              <a:xfrm>
                <a:off x="2348" y="1659"/>
                <a:ext cx="243" cy="446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kumimoji="1" lang="en-US" altLang="zh-TW" sz="4000" b="1">
                    <a:solidFill>
                      <a:schemeClr val="tx2"/>
                    </a:solidFill>
                    <a:ea typeface="PMingLiU" pitchFamily="18" charset="-120"/>
                  </a:rPr>
                  <a:t>*</a:t>
                </a:r>
              </a:p>
            </p:txBody>
          </p:sp>
        </p:grpSp>
        <p:sp>
          <p:nvSpPr>
            <p:cNvPr id="179208" name="Line 9"/>
            <p:cNvSpPr>
              <a:spLocks noChangeShapeType="1"/>
            </p:cNvSpPr>
            <p:nvPr/>
          </p:nvSpPr>
          <p:spPr bwMode="auto">
            <a:xfrm flipH="1">
              <a:off x="7278688" y="2327275"/>
              <a:ext cx="341312" cy="3571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9209" name="Group 10"/>
            <p:cNvGrpSpPr>
              <a:grpSpLocks/>
            </p:cNvGrpSpPr>
            <p:nvPr/>
          </p:nvGrpSpPr>
          <p:grpSpPr bwMode="auto">
            <a:xfrm>
              <a:off x="4887913" y="5373688"/>
              <a:ext cx="571500" cy="569912"/>
              <a:chOff x="1014" y="3361"/>
              <a:chExt cx="360" cy="359"/>
            </a:xfrm>
          </p:grpSpPr>
          <p:sp>
            <p:nvSpPr>
              <p:cNvPr id="179255" name="Oval 11"/>
              <p:cNvSpPr>
                <a:spLocks noChangeArrowheads="1"/>
              </p:cNvSpPr>
              <p:nvPr/>
            </p:nvSpPr>
            <p:spPr bwMode="auto">
              <a:xfrm>
                <a:off x="1014" y="3361"/>
                <a:ext cx="360" cy="359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179256" name="Rectangle 12"/>
              <p:cNvSpPr>
                <a:spLocks noChangeArrowheads="1"/>
              </p:cNvSpPr>
              <p:nvPr/>
            </p:nvSpPr>
            <p:spPr bwMode="auto">
              <a:xfrm>
                <a:off x="1083" y="3414"/>
                <a:ext cx="222" cy="23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kumimoji="1" lang="en-US" altLang="zh-TW" b="1">
                    <a:solidFill>
                      <a:schemeClr val="tx2"/>
                    </a:solidFill>
                    <a:ea typeface="PMingLiU" pitchFamily="18" charset="-120"/>
                  </a:rPr>
                  <a:t>A</a:t>
                </a:r>
              </a:p>
            </p:txBody>
          </p:sp>
        </p:grpSp>
        <p:sp>
          <p:nvSpPr>
            <p:cNvPr id="179210" name="Line 13"/>
            <p:cNvSpPr>
              <a:spLocks noChangeShapeType="1"/>
            </p:cNvSpPr>
            <p:nvPr/>
          </p:nvSpPr>
          <p:spPr bwMode="auto">
            <a:xfrm flipH="1">
              <a:off x="5203825" y="5027613"/>
              <a:ext cx="439738" cy="34290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9211" name="Group 14"/>
            <p:cNvGrpSpPr>
              <a:grpSpLocks/>
            </p:cNvGrpSpPr>
            <p:nvPr/>
          </p:nvGrpSpPr>
          <p:grpSpPr bwMode="auto">
            <a:xfrm>
              <a:off x="6211888" y="3581399"/>
              <a:ext cx="571500" cy="708024"/>
              <a:chOff x="1848" y="2232"/>
              <a:chExt cx="360" cy="446"/>
            </a:xfrm>
          </p:grpSpPr>
          <p:sp>
            <p:nvSpPr>
              <p:cNvPr id="179253" name="Oval 15"/>
              <p:cNvSpPr>
                <a:spLocks noChangeArrowheads="1"/>
              </p:cNvSpPr>
              <p:nvPr/>
            </p:nvSpPr>
            <p:spPr bwMode="auto">
              <a:xfrm>
                <a:off x="1848" y="2235"/>
                <a:ext cx="360" cy="359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179254" name="Rectangle 16"/>
              <p:cNvSpPr>
                <a:spLocks noChangeArrowheads="1"/>
              </p:cNvSpPr>
              <p:nvPr/>
            </p:nvSpPr>
            <p:spPr bwMode="auto">
              <a:xfrm>
                <a:off x="1917" y="2232"/>
                <a:ext cx="243" cy="446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kumimoji="1" lang="en-US" altLang="zh-TW" sz="4000" b="1">
                    <a:solidFill>
                      <a:schemeClr val="tx2"/>
                    </a:solidFill>
                    <a:ea typeface="PMingLiU" pitchFamily="18" charset="-120"/>
                  </a:rPr>
                  <a:t>*</a:t>
                </a:r>
              </a:p>
            </p:txBody>
          </p:sp>
        </p:grpSp>
        <p:grpSp>
          <p:nvGrpSpPr>
            <p:cNvPr id="179212" name="Group 17"/>
            <p:cNvGrpSpPr>
              <a:grpSpLocks/>
            </p:cNvGrpSpPr>
            <p:nvPr/>
          </p:nvGrpSpPr>
          <p:grpSpPr bwMode="auto">
            <a:xfrm>
              <a:off x="5532438" y="4502150"/>
              <a:ext cx="571500" cy="569913"/>
              <a:chOff x="1420" y="2812"/>
              <a:chExt cx="360" cy="359"/>
            </a:xfrm>
          </p:grpSpPr>
          <p:sp>
            <p:nvSpPr>
              <p:cNvPr id="179251" name="Oval 18"/>
              <p:cNvSpPr>
                <a:spLocks noChangeArrowheads="1"/>
              </p:cNvSpPr>
              <p:nvPr/>
            </p:nvSpPr>
            <p:spPr bwMode="auto">
              <a:xfrm>
                <a:off x="1420" y="2812"/>
                <a:ext cx="360" cy="359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179252" name="Rectangle 19"/>
              <p:cNvSpPr>
                <a:spLocks noChangeArrowheads="1"/>
              </p:cNvSpPr>
              <p:nvPr/>
            </p:nvSpPr>
            <p:spPr bwMode="auto">
              <a:xfrm>
                <a:off x="1489" y="2865"/>
                <a:ext cx="171" cy="291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kumimoji="1" lang="en-US" altLang="zh-TW" sz="2400" b="1">
                    <a:solidFill>
                      <a:schemeClr val="tx2"/>
                    </a:solidFill>
                    <a:ea typeface="PMingLiU" pitchFamily="18" charset="-120"/>
                  </a:rPr>
                  <a:t>/</a:t>
                </a:r>
              </a:p>
            </p:txBody>
          </p:sp>
        </p:grpSp>
        <p:sp>
          <p:nvSpPr>
            <p:cNvPr id="179213" name="Line 20"/>
            <p:cNvSpPr>
              <a:spLocks noChangeShapeType="1"/>
            </p:cNvSpPr>
            <p:nvPr/>
          </p:nvSpPr>
          <p:spPr bwMode="auto">
            <a:xfrm flipH="1">
              <a:off x="6496050" y="3211513"/>
              <a:ext cx="492125" cy="35718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14" name="Line 21"/>
            <p:cNvSpPr>
              <a:spLocks noChangeShapeType="1"/>
            </p:cNvSpPr>
            <p:nvPr/>
          </p:nvSpPr>
          <p:spPr bwMode="auto">
            <a:xfrm flipH="1">
              <a:off x="5816600" y="4125913"/>
              <a:ext cx="490538" cy="37782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9215" name="Group 22"/>
            <p:cNvGrpSpPr>
              <a:grpSpLocks/>
            </p:cNvGrpSpPr>
            <p:nvPr/>
          </p:nvGrpSpPr>
          <p:grpSpPr bwMode="auto">
            <a:xfrm>
              <a:off x="8170863" y="2686050"/>
              <a:ext cx="571500" cy="569913"/>
              <a:chOff x="3082" y="1668"/>
              <a:chExt cx="360" cy="359"/>
            </a:xfrm>
          </p:grpSpPr>
          <p:sp>
            <p:nvSpPr>
              <p:cNvPr id="179249" name="Oval 23"/>
              <p:cNvSpPr>
                <a:spLocks noChangeArrowheads="1"/>
              </p:cNvSpPr>
              <p:nvPr/>
            </p:nvSpPr>
            <p:spPr bwMode="auto">
              <a:xfrm>
                <a:off x="3082" y="1668"/>
                <a:ext cx="360" cy="359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179250" name="Rectangle 24"/>
              <p:cNvSpPr>
                <a:spLocks noChangeArrowheads="1"/>
              </p:cNvSpPr>
              <p:nvPr/>
            </p:nvSpPr>
            <p:spPr bwMode="auto">
              <a:xfrm>
                <a:off x="3151" y="1721"/>
                <a:ext cx="214" cy="23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kumimoji="1" lang="en-US" altLang="zh-TW" b="1">
                    <a:solidFill>
                      <a:schemeClr val="tx2"/>
                    </a:solidFill>
                    <a:ea typeface="PMingLiU" pitchFamily="18" charset="-120"/>
                  </a:rPr>
                  <a:t>E</a:t>
                </a:r>
              </a:p>
            </p:txBody>
          </p:sp>
        </p:grpSp>
        <p:grpSp>
          <p:nvGrpSpPr>
            <p:cNvPr id="179216" name="Group 25"/>
            <p:cNvGrpSpPr>
              <a:grpSpLocks/>
            </p:cNvGrpSpPr>
            <p:nvPr/>
          </p:nvGrpSpPr>
          <p:grpSpPr bwMode="auto">
            <a:xfrm>
              <a:off x="7507288" y="3587750"/>
              <a:ext cx="571500" cy="569913"/>
              <a:chOff x="2664" y="2236"/>
              <a:chExt cx="360" cy="359"/>
            </a:xfrm>
          </p:grpSpPr>
          <p:sp>
            <p:nvSpPr>
              <p:cNvPr id="179247" name="Oval 26"/>
              <p:cNvSpPr>
                <a:spLocks noChangeArrowheads="1"/>
              </p:cNvSpPr>
              <p:nvPr/>
            </p:nvSpPr>
            <p:spPr bwMode="auto">
              <a:xfrm>
                <a:off x="2664" y="2236"/>
                <a:ext cx="360" cy="359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179248" name="Rectangle 27"/>
              <p:cNvSpPr>
                <a:spLocks noChangeArrowheads="1"/>
              </p:cNvSpPr>
              <p:nvPr/>
            </p:nvSpPr>
            <p:spPr bwMode="auto">
              <a:xfrm>
                <a:off x="2733" y="2289"/>
                <a:ext cx="222" cy="23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kumimoji="1" lang="en-US" altLang="zh-TW" b="1">
                    <a:solidFill>
                      <a:schemeClr val="tx2"/>
                    </a:solidFill>
                    <a:ea typeface="PMingLiU" pitchFamily="18" charset="-120"/>
                  </a:rPr>
                  <a:t>D</a:t>
                </a:r>
              </a:p>
            </p:txBody>
          </p:sp>
        </p:grpSp>
        <p:grpSp>
          <p:nvGrpSpPr>
            <p:cNvPr id="179217" name="Group 28"/>
            <p:cNvGrpSpPr>
              <a:grpSpLocks/>
            </p:cNvGrpSpPr>
            <p:nvPr/>
          </p:nvGrpSpPr>
          <p:grpSpPr bwMode="auto">
            <a:xfrm>
              <a:off x="6878638" y="4471988"/>
              <a:ext cx="571500" cy="569912"/>
              <a:chOff x="2268" y="2793"/>
              <a:chExt cx="360" cy="359"/>
            </a:xfrm>
          </p:grpSpPr>
          <p:sp>
            <p:nvSpPr>
              <p:cNvPr id="179245" name="Oval 29"/>
              <p:cNvSpPr>
                <a:spLocks noChangeArrowheads="1"/>
              </p:cNvSpPr>
              <p:nvPr/>
            </p:nvSpPr>
            <p:spPr bwMode="auto">
              <a:xfrm>
                <a:off x="2268" y="2793"/>
                <a:ext cx="360" cy="359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179246" name="Rectangle 30"/>
              <p:cNvSpPr>
                <a:spLocks noChangeArrowheads="1"/>
              </p:cNvSpPr>
              <p:nvPr/>
            </p:nvSpPr>
            <p:spPr bwMode="auto">
              <a:xfrm>
                <a:off x="2337" y="2846"/>
                <a:ext cx="222" cy="23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kumimoji="1" lang="en-US" altLang="zh-TW" b="1">
                    <a:solidFill>
                      <a:schemeClr val="tx2"/>
                    </a:solidFill>
                    <a:ea typeface="PMingLiU" pitchFamily="18" charset="-120"/>
                  </a:rPr>
                  <a:t>C</a:t>
                </a:r>
              </a:p>
            </p:txBody>
          </p:sp>
        </p:grpSp>
        <p:sp>
          <p:nvSpPr>
            <p:cNvPr id="179218" name="Line 31"/>
            <p:cNvSpPr>
              <a:spLocks noChangeShapeType="1"/>
            </p:cNvSpPr>
            <p:nvPr/>
          </p:nvSpPr>
          <p:spPr bwMode="auto">
            <a:xfrm>
              <a:off x="7977188" y="2309813"/>
              <a:ext cx="441325" cy="35718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19" name="Line 32"/>
            <p:cNvSpPr>
              <a:spLocks noChangeShapeType="1"/>
            </p:cNvSpPr>
            <p:nvPr/>
          </p:nvSpPr>
          <p:spPr bwMode="auto">
            <a:xfrm>
              <a:off x="7313613" y="3228975"/>
              <a:ext cx="458787" cy="3571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20" name="Line 33"/>
            <p:cNvSpPr>
              <a:spLocks noChangeShapeType="1"/>
            </p:cNvSpPr>
            <p:nvPr/>
          </p:nvSpPr>
          <p:spPr bwMode="auto">
            <a:xfrm>
              <a:off x="6718300" y="4078288"/>
              <a:ext cx="390525" cy="37465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9221" name="Group 34"/>
            <p:cNvGrpSpPr>
              <a:grpSpLocks/>
            </p:cNvGrpSpPr>
            <p:nvPr/>
          </p:nvGrpSpPr>
          <p:grpSpPr bwMode="auto">
            <a:xfrm>
              <a:off x="6164263" y="5372100"/>
              <a:ext cx="571500" cy="569913"/>
              <a:chOff x="1818" y="3360"/>
              <a:chExt cx="360" cy="359"/>
            </a:xfrm>
          </p:grpSpPr>
          <p:sp>
            <p:nvSpPr>
              <p:cNvPr id="179243" name="Oval 35"/>
              <p:cNvSpPr>
                <a:spLocks noChangeArrowheads="1"/>
              </p:cNvSpPr>
              <p:nvPr/>
            </p:nvSpPr>
            <p:spPr bwMode="auto">
              <a:xfrm>
                <a:off x="1818" y="3360"/>
                <a:ext cx="360" cy="359"/>
              </a:xfrm>
              <a:prstGeom prst="ellips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ja-JP" altLang="en-US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179244" name="Rectangle 36"/>
              <p:cNvSpPr>
                <a:spLocks noChangeArrowheads="1"/>
              </p:cNvSpPr>
              <p:nvPr/>
            </p:nvSpPr>
            <p:spPr bwMode="auto">
              <a:xfrm>
                <a:off x="1887" y="3413"/>
                <a:ext cx="222" cy="233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kumimoji="1" lang="en-US" altLang="zh-TW" b="1">
                    <a:solidFill>
                      <a:schemeClr val="tx2"/>
                    </a:solidFill>
                    <a:ea typeface="PMingLiU" pitchFamily="18" charset="-120"/>
                  </a:rPr>
                  <a:t>B</a:t>
                </a:r>
              </a:p>
            </p:txBody>
          </p:sp>
        </p:grpSp>
        <p:sp>
          <p:nvSpPr>
            <p:cNvPr id="179222" name="Line 37"/>
            <p:cNvSpPr>
              <a:spLocks noChangeShapeType="1"/>
            </p:cNvSpPr>
            <p:nvPr/>
          </p:nvSpPr>
          <p:spPr bwMode="auto">
            <a:xfrm>
              <a:off x="5969000" y="5030788"/>
              <a:ext cx="425450" cy="3222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23" name="Line 40"/>
            <p:cNvSpPr>
              <a:spLocks noChangeShapeType="1"/>
            </p:cNvSpPr>
            <p:nvPr/>
          </p:nvSpPr>
          <p:spPr bwMode="auto">
            <a:xfrm flipH="1">
              <a:off x="4846638" y="5949950"/>
              <a:ext cx="185737" cy="33972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24" name="Line 41"/>
            <p:cNvSpPr>
              <a:spLocks noChangeShapeType="1"/>
            </p:cNvSpPr>
            <p:nvPr/>
          </p:nvSpPr>
          <p:spPr bwMode="auto">
            <a:xfrm>
              <a:off x="5287963" y="5932488"/>
              <a:ext cx="169862" cy="35718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25" name="Line 44"/>
            <p:cNvSpPr>
              <a:spLocks noChangeShapeType="1"/>
            </p:cNvSpPr>
            <p:nvPr/>
          </p:nvSpPr>
          <p:spPr bwMode="auto">
            <a:xfrm flipH="1">
              <a:off x="6138863" y="5967413"/>
              <a:ext cx="185737" cy="33972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26" name="Line 45"/>
            <p:cNvSpPr>
              <a:spLocks noChangeShapeType="1"/>
            </p:cNvSpPr>
            <p:nvPr/>
          </p:nvSpPr>
          <p:spPr bwMode="auto">
            <a:xfrm>
              <a:off x="6580188" y="5949950"/>
              <a:ext cx="169862" cy="3571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27" name="Line 48"/>
            <p:cNvSpPr>
              <a:spLocks noChangeShapeType="1"/>
            </p:cNvSpPr>
            <p:nvPr/>
          </p:nvSpPr>
          <p:spPr bwMode="auto">
            <a:xfrm flipH="1">
              <a:off x="6853238" y="5048250"/>
              <a:ext cx="238125" cy="1349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28" name="Line 49"/>
            <p:cNvSpPr>
              <a:spLocks noChangeShapeType="1"/>
            </p:cNvSpPr>
            <p:nvPr/>
          </p:nvSpPr>
          <p:spPr bwMode="auto">
            <a:xfrm>
              <a:off x="7261225" y="5030788"/>
              <a:ext cx="203200" cy="15240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29" name="Line 52"/>
            <p:cNvSpPr>
              <a:spLocks noChangeShapeType="1"/>
            </p:cNvSpPr>
            <p:nvPr/>
          </p:nvSpPr>
          <p:spPr bwMode="auto">
            <a:xfrm flipH="1">
              <a:off x="7481888" y="4146550"/>
              <a:ext cx="238125" cy="13493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30" name="Line 53"/>
            <p:cNvSpPr>
              <a:spLocks noChangeShapeType="1"/>
            </p:cNvSpPr>
            <p:nvPr/>
          </p:nvSpPr>
          <p:spPr bwMode="auto">
            <a:xfrm>
              <a:off x="7923213" y="4146550"/>
              <a:ext cx="203200" cy="15240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31" name="Line 56"/>
            <p:cNvSpPr>
              <a:spLocks noChangeShapeType="1"/>
            </p:cNvSpPr>
            <p:nvPr/>
          </p:nvSpPr>
          <p:spPr bwMode="auto">
            <a:xfrm flipH="1">
              <a:off x="8128000" y="3262313"/>
              <a:ext cx="238125" cy="13493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232" name="Line 57"/>
            <p:cNvSpPr>
              <a:spLocks noChangeShapeType="1"/>
            </p:cNvSpPr>
            <p:nvPr/>
          </p:nvSpPr>
          <p:spPr bwMode="auto">
            <a:xfrm>
              <a:off x="8535988" y="3244850"/>
              <a:ext cx="203200" cy="15240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Minus 59"/>
            <p:cNvSpPr/>
            <p:nvPr/>
          </p:nvSpPr>
          <p:spPr>
            <a:xfrm>
              <a:off x="4800600" y="6248400"/>
              <a:ext cx="152400" cy="76200"/>
            </a:xfrm>
            <a:prstGeom prst="mathMinus">
              <a:avLst/>
            </a:prstGeom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b="1">
                <a:solidFill>
                  <a:schemeClr val="tx2"/>
                </a:solidFill>
              </a:endParaRPr>
            </a:p>
          </p:txBody>
        </p:sp>
        <p:sp>
          <p:nvSpPr>
            <p:cNvPr id="61" name="Minus 60"/>
            <p:cNvSpPr/>
            <p:nvPr/>
          </p:nvSpPr>
          <p:spPr>
            <a:xfrm>
              <a:off x="5410200" y="6248400"/>
              <a:ext cx="152400" cy="76200"/>
            </a:xfrm>
            <a:prstGeom prst="mathMinus">
              <a:avLst/>
            </a:prstGeom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b="1">
                <a:solidFill>
                  <a:schemeClr val="tx2"/>
                </a:solidFill>
              </a:endParaRPr>
            </a:p>
          </p:txBody>
        </p:sp>
        <p:sp>
          <p:nvSpPr>
            <p:cNvPr id="62" name="Minus 61"/>
            <p:cNvSpPr/>
            <p:nvPr/>
          </p:nvSpPr>
          <p:spPr>
            <a:xfrm>
              <a:off x="6096000" y="6248400"/>
              <a:ext cx="152400" cy="76200"/>
            </a:xfrm>
            <a:prstGeom prst="mathMinus">
              <a:avLst/>
            </a:prstGeom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b="1">
                <a:solidFill>
                  <a:schemeClr val="tx2"/>
                </a:solidFill>
              </a:endParaRPr>
            </a:p>
          </p:txBody>
        </p:sp>
        <p:sp>
          <p:nvSpPr>
            <p:cNvPr id="63" name="Minus 62"/>
            <p:cNvSpPr/>
            <p:nvPr/>
          </p:nvSpPr>
          <p:spPr>
            <a:xfrm>
              <a:off x="6705600" y="6324600"/>
              <a:ext cx="152400" cy="76200"/>
            </a:xfrm>
            <a:prstGeom prst="mathMinus">
              <a:avLst/>
            </a:prstGeom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b="1">
                <a:solidFill>
                  <a:schemeClr val="tx2"/>
                </a:solidFill>
              </a:endParaRPr>
            </a:p>
          </p:txBody>
        </p:sp>
        <p:sp>
          <p:nvSpPr>
            <p:cNvPr id="64" name="Minus 63"/>
            <p:cNvSpPr/>
            <p:nvPr/>
          </p:nvSpPr>
          <p:spPr>
            <a:xfrm>
              <a:off x="6781800" y="5181600"/>
              <a:ext cx="152400" cy="76200"/>
            </a:xfrm>
            <a:prstGeom prst="mathMinus">
              <a:avLst/>
            </a:prstGeom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b="1">
                <a:solidFill>
                  <a:schemeClr val="tx2"/>
                </a:solidFill>
              </a:endParaRPr>
            </a:p>
          </p:txBody>
        </p:sp>
        <p:sp>
          <p:nvSpPr>
            <p:cNvPr id="65" name="Minus 64"/>
            <p:cNvSpPr/>
            <p:nvPr/>
          </p:nvSpPr>
          <p:spPr>
            <a:xfrm>
              <a:off x="7391400" y="5181600"/>
              <a:ext cx="152400" cy="76200"/>
            </a:xfrm>
            <a:prstGeom prst="mathMinus">
              <a:avLst/>
            </a:prstGeom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b="1">
                <a:solidFill>
                  <a:schemeClr val="tx2"/>
                </a:solidFill>
              </a:endParaRPr>
            </a:p>
          </p:txBody>
        </p:sp>
        <p:sp>
          <p:nvSpPr>
            <p:cNvPr id="66" name="Minus 65"/>
            <p:cNvSpPr/>
            <p:nvPr/>
          </p:nvSpPr>
          <p:spPr>
            <a:xfrm>
              <a:off x="7391400" y="4267200"/>
              <a:ext cx="152400" cy="76200"/>
            </a:xfrm>
            <a:prstGeom prst="mathMinus">
              <a:avLst/>
            </a:prstGeom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b="1">
                <a:solidFill>
                  <a:schemeClr val="tx2"/>
                </a:solidFill>
              </a:endParaRPr>
            </a:p>
          </p:txBody>
        </p:sp>
        <p:sp>
          <p:nvSpPr>
            <p:cNvPr id="67" name="Minus 66"/>
            <p:cNvSpPr/>
            <p:nvPr/>
          </p:nvSpPr>
          <p:spPr>
            <a:xfrm>
              <a:off x="8077200" y="4267200"/>
              <a:ext cx="152400" cy="76200"/>
            </a:xfrm>
            <a:prstGeom prst="mathMinus">
              <a:avLst/>
            </a:prstGeom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b="1">
                <a:solidFill>
                  <a:schemeClr val="tx2"/>
                </a:solidFill>
              </a:endParaRPr>
            </a:p>
          </p:txBody>
        </p:sp>
        <p:sp>
          <p:nvSpPr>
            <p:cNvPr id="68" name="Minus 67"/>
            <p:cNvSpPr/>
            <p:nvPr/>
          </p:nvSpPr>
          <p:spPr>
            <a:xfrm>
              <a:off x="8077200" y="3352800"/>
              <a:ext cx="152400" cy="76200"/>
            </a:xfrm>
            <a:prstGeom prst="mathMinus">
              <a:avLst/>
            </a:prstGeom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b="1">
                <a:solidFill>
                  <a:schemeClr val="tx2"/>
                </a:solidFill>
              </a:endParaRPr>
            </a:p>
          </p:txBody>
        </p:sp>
        <p:sp>
          <p:nvSpPr>
            <p:cNvPr id="69" name="Minus 68"/>
            <p:cNvSpPr/>
            <p:nvPr/>
          </p:nvSpPr>
          <p:spPr>
            <a:xfrm>
              <a:off x="8686800" y="3352800"/>
              <a:ext cx="152400" cy="76200"/>
            </a:xfrm>
            <a:prstGeom prst="mathMinus">
              <a:avLst/>
            </a:prstGeom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b="1">
                <a:solidFill>
                  <a:schemeClr val="tx2"/>
                </a:solidFill>
              </a:endParaRPr>
            </a:p>
          </p:txBody>
        </p:sp>
      </p:grp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D48B58-952F-43DB-B430-3DEC0EF70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FAF2F1-2652-42AA-9F05-FAEAC67A6FA5}" type="datetime1">
              <a:rPr lang="en-US" altLang="ja-JP" smtClean="0"/>
              <a:pPr>
                <a:defRPr/>
              </a:pPr>
              <a:t>6/2/2024</a:t>
            </a:fld>
            <a:endParaRPr lang="en-US" altLang="ja-JP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1C8FA6-B3B7-4859-BD23-18EA36113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dirty="0"/>
              <a:t>Dr. </a:t>
            </a:r>
            <a:r>
              <a:rPr lang="en-US" altLang="ja-JP" dirty="0" err="1"/>
              <a:t>Kazi</a:t>
            </a:r>
            <a:r>
              <a:rPr lang="en-US" altLang="ja-JP" dirty="0"/>
              <a:t> A. </a:t>
            </a:r>
            <a:r>
              <a:rPr lang="en-US" altLang="ja-JP" dirty="0" err="1"/>
              <a:t>Kalpoma</a:t>
            </a:r>
            <a:endParaRPr lang="ja-JP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12692-343E-41C9-BE03-F6F460DBF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B645-DD52-44F2-8433-C4A9E04D57E1}" type="slidenum">
              <a:rPr lang="en-US" altLang="ja-JP" smtClean="0"/>
              <a:pPr/>
              <a:t>92</a:t>
            </a:fld>
            <a:endParaRPr lang="en-US" altLang="ja-JP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59C9C12-6558-498A-B4FF-E281F97C1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66725" y="28575"/>
            <a:ext cx="38195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 eaLnBrk="1" hangingPunct="1"/>
            <a:r>
              <a:rPr lang="en-US" altLang="zh-TW" sz="3200" dirty="0">
                <a:solidFill>
                  <a:schemeClr val="tx2"/>
                </a:solidFill>
              </a:rPr>
              <a:t>References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A170155-32F1-4541-A60E-028A554A8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371600"/>
            <a:ext cx="8686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457200" indent="-457200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+mj-lt"/>
              <a:buAutoNum type="arabicPeriod"/>
            </a:pPr>
            <a:r>
              <a:rPr lang="en-US" altLang="zh-TW" sz="2100" b="1" dirty="0">
                <a:latin typeface="Courier New" pitchFamily="49" charset="0"/>
                <a:hlinkClick r:id="rId2"/>
              </a:rPr>
              <a:t>https://www.geeksforgeeks.org/</a:t>
            </a:r>
            <a:r>
              <a:rPr lang="en-US" altLang="zh-TW" sz="2100" b="1">
                <a:latin typeface="Courier New" pitchFamily="49" charset="0"/>
                <a:hlinkClick r:id="rId2"/>
              </a:rPr>
              <a:t>types-of-trees-in-data-structures/</a:t>
            </a:r>
            <a:endParaRPr lang="en-US" altLang="zh-TW" sz="2100" b="1">
              <a:latin typeface="Courier New" pitchFamily="49" charset="0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+mj-lt"/>
              <a:buAutoNum type="arabicPeriod"/>
            </a:pPr>
            <a:endParaRPr lang="en-US" altLang="zh-TW" sz="21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16448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theme/_rels/them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theme/_rels/them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エレガント">
  <a:themeElements>
    <a:clrScheme name="エレガント">
      <a:dk1>
        <a:srgbClr val="534239"/>
      </a:dk1>
      <a:lt1>
        <a:srgbClr val="FFFFFF"/>
      </a:lt1>
      <a:dk2>
        <a:srgbClr val="3D3A48"/>
      </a:dk2>
      <a:lt2>
        <a:srgbClr val="E1DFD1"/>
      </a:lt2>
      <a:accent1>
        <a:srgbClr val="907F76"/>
      </a:accent1>
      <a:accent2>
        <a:srgbClr val="A46645"/>
      </a:accent2>
      <a:accent3>
        <a:srgbClr val="CD9C47"/>
      </a:accent3>
      <a:accent4>
        <a:srgbClr val="9A92CD"/>
      </a:accent4>
      <a:accent5>
        <a:srgbClr val="7D639B"/>
      </a:accent5>
      <a:accent6>
        <a:srgbClr val="733678"/>
      </a:accent6>
      <a:hlink>
        <a:srgbClr val="A84914"/>
      </a:hlink>
      <a:folHlink>
        <a:srgbClr val="B25672"/>
      </a:folHlink>
    </a:clrScheme>
    <a:fontScheme name="エレガント">
      <a:maj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ajorFont>
      <a:min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inorFont>
    </a:fontScheme>
    <a:fmtScheme name="エレガント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0000"/>
                <a:satMod val="200000"/>
              </a:schemeClr>
              <a:schemeClr val="phClr">
                <a:shade val="90000"/>
                <a:satMod val="150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80000"/>
                <a:satMod val="135000"/>
              </a:schemeClr>
              <a:schemeClr val="phClr">
                <a:shade val="80000"/>
                <a:satMod val="150000"/>
              </a:schemeClr>
            </a:duotone>
          </a:blip>
          <a:tile tx="0" ty="0" sx="65000" sy="65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>
              <a:shade val="90000"/>
              <a:alpha val="90000"/>
            </a:schemeClr>
          </a:solidFill>
          <a:prstDash val="solid"/>
          <a:miter/>
        </a:ln>
        <a:ln w="38100" cap="flat" cmpd="sng" algn="ctr">
          <a:solidFill>
            <a:schemeClr val="phClr">
              <a:shade val="85000"/>
              <a:alpha val="90000"/>
              <a:satMod val="125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88900" dist="38100" dir="5400000" sx="101000" sy="101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prstMaterial="metal">
            <a:bevelT w="25400" h="12700" prst="artDeco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tint val="50000"/>
                <a:satMod val="250000"/>
              </a:schemeClr>
              <a:schemeClr val="phClr">
                <a:shade val="80000"/>
                <a:satMod val="175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tint val="10000"/>
                <a:satMod val="260000"/>
                <a:lumMod val="115000"/>
              </a:schemeClr>
              <a:schemeClr val="phClr">
                <a:shade val="75000"/>
                <a:satMod val="175000"/>
                <a:lumMod val="105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エレガント">
  <a:themeElements>
    <a:clrScheme name="エレガント">
      <a:dk1>
        <a:srgbClr val="534239"/>
      </a:dk1>
      <a:lt1>
        <a:srgbClr val="FFFFFF"/>
      </a:lt1>
      <a:dk2>
        <a:srgbClr val="3D3A48"/>
      </a:dk2>
      <a:lt2>
        <a:srgbClr val="E1DFD1"/>
      </a:lt2>
      <a:accent1>
        <a:srgbClr val="907F76"/>
      </a:accent1>
      <a:accent2>
        <a:srgbClr val="A46645"/>
      </a:accent2>
      <a:accent3>
        <a:srgbClr val="CD9C47"/>
      </a:accent3>
      <a:accent4>
        <a:srgbClr val="9A92CD"/>
      </a:accent4>
      <a:accent5>
        <a:srgbClr val="7D639B"/>
      </a:accent5>
      <a:accent6>
        <a:srgbClr val="733678"/>
      </a:accent6>
      <a:hlink>
        <a:srgbClr val="A84914"/>
      </a:hlink>
      <a:folHlink>
        <a:srgbClr val="B25672"/>
      </a:folHlink>
    </a:clrScheme>
    <a:fontScheme name="エレガント">
      <a:maj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ajorFont>
      <a:min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inorFont>
    </a:fontScheme>
    <a:fmtScheme name="エレガント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0000"/>
                <a:satMod val="200000"/>
              </a:schemeClr>
              <a:schemeClr val="phClr">
                <a:shade val="90000"/>
                <a:satMod val="150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80000"/>
                <a:satMod val="135000"/>
              </a:schemeClr>
              <a:schemeClr val="phClr">
                <a:shade val="80000"/>
                <a:satMod val="150000"/>
              </a:schemeClr>
            </a:duotone>
          </a:blip>
          <a:tile tx="0" ty="0" sx="65000" sy="65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>
              <a:shade val="90000"/>
              <a:alpha val="90000"/>
            </a:schemeClr>
          </a:solidFill>
          <a:prstDash val="solid"/>
          <a:miter/>
        </a:ln>
        <a:ln w="38100" cap="flat" cmpd="sng" algn="ctr">
          <a:solidFill>
            <a:schemeClr val="phClr">
              <a:shade val="85000"/>
              <a:alpha val="90000"/>
              <a:satMod val="125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88900" dist="38100" dir="5400000" sx="101000" sy="101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prstMaterial="metal">
            <a:bevelT w="25400" h="12700" prst="artDeco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tint val="50000"/>
                <a:satMod val="250000"/>
              </a:schemeClr>
              <a:schemeClr val="phClr">
                <a:shade val="80000"/>
                <a:satMod val="175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tint val="10000"/>
                <a:satMod val="260000"/>
                <a:lumMod val="115000"/>
              </a:schemeClr>
              <a:schemeClr val="phClr">
                <a:shade val="75000"/>
                <a:satMod val="175000"/>
                <a:lumMod val="105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エレガント">
  <a:themeElements>
    <a:clrScheme name="エレガント">
      <a:dk1>
        <a:srgbClr val="534239"/>
      </a:dk1>
      <a:lt1>
        <a:srgbClr val="FFFFFF"/>
      </a:lt1>
      <a:dk2>
        <a:srgbClr val="3D3A48"/>
      </a:dk2>
      <a:lt2>
        <a:srgbClr val="E1DFD1"/>
      </a:lt2>
      <a:accent1>
        <a:srgbClr val="907F76"/>
      </a:accent1>
      <a:accent2>
        <a:srgbClr val="A46645"/>
      </a:accent2>
      <a:accent3>
        <a:srgbClr val="CD9C47"/>
      </a:accent3>
      <a:accent4>
        <a:srgbClr val="9A92CD"/>
      </a:accent4>
      <a:accent5>
        <a:srgbClr val="7D639B"/>
      </a:accent5>
      <a:accent6>
        <a:srgbClr val="733678"/>
      </a:accent6>
      <a:hlink>
        <a:srgbClr val="A84914"/>
      </a:hlink>
      <a:folHlink>
        <a:srgbClr val="B25672"/>
      </a:folHlink>
    </a:clrScheme>
    <a:fontScheme name="エレガント">
      <a:maj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ajorFont>
      <a:minorFont>
        <a:latin typeface="Garamond"/>
        <a:ea typeface=""/>
        <a:cs typeface=""/>
        <a:font script="Jpan" typeface="ヒラギノ明朝 Pro W3"/>
        <a:font script="Hans" typeface="宋体"/>
        <a:font script="Hant" typeface="新細明體"/>
      </a:minorFont>
    </a:fontScheme>
    <a:fmtScheme name="エレガント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0000"/>
                <a:satMod val="200000"/>
              </a:schemeClr>
              <a:schemeClr val="phClr">
                <a:shade val="90000"/>
                <a:satMod val="150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80000"/>
                <a:satMod val="135000"/>
              </a:schemeClr>
              <a:schemeClr val="phClr">
                <a:shade val="80000"/>
                <a:satMod val="150000"/>
              </a:schemeClr>
            </a:duotone>
          </a:blip>
          <a:tile tx="0" ty="0" sx="65000" sy="65000" flip="none" algn="tl"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>
              <a:shade val="90000"/>
              <a:alpha val="90000"/>
            </a:schemeClr>
          </a:solidFill>
          <a:prstDash val="solid"/>
          <a:miter/>
        </a:ln>
        <a:ln w="38100" cap="flat" cmpd="sng" algn="ctr">
          <a:solidFill>
            <a:schemeClr val="phClr">
              <a:shade val="85000"/>
              <a:alpha val="90000"/>
              <a:satMod val="125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88900" dist="38100" dir="5400000" sx="101000" sy="101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morning" dir="t">
              <a:rot lat="0" lon="0" rev="6000000"/>
            </a:lightRig>
          </a:scene3d>
          <a:sp3d prstMaterial="metal">
            <a:bevelT w="25400" h="12700" prst="artDeco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tint val="50000"/>
                <a:satMod val="250000"/>
              </a:schemeClr>
              <a:schemeClr val="phClr">
                <a:shade val="80000"/>
                <a:satMod val="175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tint val="10000"/>
                <a:satMod val="260000"/>
                <a:lumMod val="115000"/>
              </a:schemeClr>
              <a:schemeClr val="phClr">
                <a:shade val="75000"/>
                <a:satMod val="175000"/>
                <a:lumMod val="105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エレガント">
    <a:dk1>
      <a:srgbClr val="534239"/>
    </a:dk1>
    <a:lt1>
      <a:srgbClr val="FFFFFF"/>
    </a:lt1>
    <a:dk2>
      <a:srgbClr val="3D3A48"/>
    </a:dk2>
    <a:lt2>
      <a:srgbClr val="E1DFD1"/>
    </a:lt2>
    <a:accent1>
      <a:srgbClr val="907F76"/>
    </a:accent1>
    <a:accent2>
      <a:srgbClr val="A46645"/>
    </a:accent2>
    <a:accent3>
      <a:srgbClr val="CD9C47"/>
    </a:accent3>
    <a:accent4>
      <a:srgbClr val="9A92CD"/>
    </a:accent4>
    <a:accent5>
      <a:srgbClr val="7D639B"/>
    </a:accent5>
    <a:accent6>
      <a:srgbClr val="733678"/>
    </a:accent6>
    <a:hlink>
      <a:srgbClr val="A84914"/>
    </a:hlink>
    <a:folHlink>
      <a:srgbClr val="B25672"/>
    </a:folHlink>
  </a:clrScheme>
</a:themeOverride>
</file>

<file path=ppt/theme/themeOverride2.xml><?xml version="1.0" encoding="utf-8"?>
<a:themeOverride xmlns:a="http://schemas.openxmlformats.org/drawingml/2006/main">
  <a:clrScheme name="エレガント">
    <a:dk1>
      <a:srgbClr val="534239"/>
    </a:dk1>
    <a:lt1>
      <a:srgbClr val="FFFFFF"/>
    </a:lt1>
    <a:dk2>
      <a:srgbClr val="3D3A48"/>
    </a:dk2>
    <a:lt2>
      <a:srgbClr val="E1DFD1"/>
    </a:lt2>
    <a:accent1>
      <a:srgbClr val="907F76"/>
    </a:accent1>
    <a:accent2>
      <a:srgbClr val="A46645"/>
    </a:accent2>
    <a:accent3>
      <a:srgbClr val="CD9C47"/>
    </a:accent3>
    <a:accent4>
      <a:srgbClr val="9A92CD"/>
    </a:accent4>
    <a:accent5>
      <a:srgbClr val="7D639B"/>
    </a:accent5>
    <a:accent6>
      <a:srgbClr val="733678"/>
    </a:accent6>
    <a:hlink>
      <a:srgbClr val="A84914"/>
    </a:hlink>
    <a:folHlink>
      <a:srgbClr val="B25672"/>
    </a:folHlink>
  </a:clrScheme>
</a:themeOverride>
</file>

<file path=ppt/theme/themeOverride3.xml><?xml version="1.0" encoding="utf-8"?>
<a:themeOverride xmlns:a="http://schemas.openxmlformats.org/drawingml/2006/main">
  <a:clrScheme name="エレガント">
    <a:dk1>
      <a:srgbClr val="534239"/>
    </a:dk1>
    <a:lt1>
      <a:srgbClr val="FFFFFF"/>
    </a:lt1>
    <a:dk2>
      <a:srgbClr val="3D3A48"/>
    </a:dk2>
    <a:lt2>
      <a:srgbClr val="E1DFD1"/>
    </a:lt2>
    <a:accent1>
      <a:srgbClr val="907F76"/>
    </a:accent1>
    <a:accent2>
      <a:srgbClr val="A46645"/>
    </a:accent2>
    <a:accent3>
      <a:srgbClr val="CD9C47"/>
    </a:accent3>
    <a:accent4>
      <a:srgbClr val="9A92CD"/>
    </a:accent4>
    <a:accent5>
      <a:srgbClr val="7D639B"/>
    </a:accent5>
    <a:accent6>
      <a:srgbClr val="733678"/>
    </a:accent6>
    <a:hlink>
      <a:srgbClr val="A84914"/>
    </a:hlink>
    <a:folHlink>
      <a:srgbClr val="B25672"/>
    </a:folHlink>
  </a:clrScheme>
</a:themeOverride>
</file>

<file path=ppt/theme/themeOverride4.xml><?xml version="1.0" encoding="utf-8"?>
<a:themeOverride xmlns:a="http://schemas.openxmlformats.org/drawingml/2006/main">
  <a:clrScheme name="エレガント">
    <a:dk1>
      <a:srgbClr val="534239"/>
    </a:dk1>
    <a:lt1>
      <a:srgbClr val="FFFFFF"/>
    </a:lt1>
    <a:dk2>
      <a:srgbClr val="3D3A48"/>
    </a:dk2>
    <a:lt2>
      <a:srgbClr val="E1DFD1"/>
    </a:lt2>
    <a:accent1>
      <a:srgbClr val="907F76"/>
    </a:accent1>
    <a:accent2>
      <a:srgbClr val="A46645"/>
    </a:accent2>
    <a:accent3>
      <a:srgbClr val="CD9C47"/>
    </a:accent3>
    <a:accent4>
      <a:srgbClr val="9A92CD"/>
    </a:accent4>
    <a:accent5>
      <a:srgbClr val="7D639B"/>
    </a:accent5>
    <a:accent6>
      <a:srgbClr val="733678"/>
    </a:accent6>
    <a:hlink>
      <a:srgbClr val="A84914"/>
    </a:hlink>
    <a:folHlink>
      <a:srgbClr val="B25672"/>
    </a:folHlink>
  </a:clrScheme>
</a:themeOverride>
</file>

<file path=ppt/theme/themeOverride5.xml><?xml version="1.0" encoding="utf-8"?>
<a:themeOverride xmlns:a="http://schemas.openxmlformats.org/drawingml/2006/main">
  <a:clrScheme name="エレガント">
    <a:dk1>
      <a:srgbClr val="534239"/>
    </a:dk1>
    <a:lt1>
      <a:srgbClr val="FFFFFF"/>
    </a:lt1>
    <a:dk2>
      <a:srgbClr val="3D3A48"/>
    </a:dk2>
    <a:lt2>
      <a:srgbClr val="E1DFD1"/>
    </a:lt2>
    <a:accent1>
      <a:srgbClr val="907F76"/>
    </a:accent1>
    <a:accent2>
      <a:srgbClr val="A46645"/>
    </a:accent2>
    <a:accent3>
      <a:srgbClr val="CD9C47"/>
    </a:accent3>
    <a:accent4>
      <a:srgbClr val="9A92CD"/>
    </a:accent4>
    <a:accent5>
      <a:srgbClr val="7D639B"/>
    </a:accent5>
    <a:accent6>
      <a:srgbClr val="733678"/>
    </a:accent6>
    <a:hlink>
      <a:srgbClr val="A84914"/>
    </a:hlink>
    <a:folHlink>
      <a:srgbClr val="B25672"/>
    </a:folHlink>
  </a:clrScheme>
</a:themeOverride>
</file>

<file path=ppt/theme/themeOverride6.xml><?xml version="1.0" encoding="utf-8"?>
<a:themeOverride xmlns:a="http://schemas.openxmlformats.org/drawingml/2006/main">
  <a:clrScheme name="エレガント">
    <a:dk1>
      <a:srgbClr val="534239"/>
    </a:dk1>
    <a:lt1>
      <a:srgbClr val="FFFFFF"/>
    </a:lt1>
    <a:dk2>
      <a:srgbClr val="3D3A48"/>
    </a:dk2>
    <a:lt2>
      <a:srgbClr val="E1DFD1"/>
    </a:lt2>
    <a:accent1>
      <a:srgbClr val="907F76"/>
    </a:accent1>
    <a:accent2>
      <a:srgbClr val="A46645"/>
    </a:accent2>
    <a:accent3>
      <a:srgbClr val="CD9C47"/>
    </a:accent3>
    <a:accent4>
      <a:srgbClr val="9A92CD"/>
    </a:accent4>
    <a:accent5>
      <a:srgbClr val="7D639B"/>
    </a:accent5>
    <a:accent6>
      <a:srgbClr val="733678"/>
    </a:accent6>
    <a:hlink>
      <a:srgbClr val="A84914"/>
    </a:hlink>
    <a:folHlink>
      <a:srgbClr val="B256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3672</TotalTime>
  <Words>4185</Words>
  <Application>Microsoft Office PowerPoint</Application>
  <PresentationFormat>On-screen Show (4:3)</PresentationFormat>
  <Paragraphs>1017</Paragraphs>
  <Slides>92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92</vt:i4>
      </vt:variant>
    </vt:vector>
  </HeadingPairs>
  <TitlesOfParts>
    <vt:vector size="108" baseType="lpstr">
      <vt:lpstr>Arial</vt:lpstr>
      <vt:lpstr>Calibri</vt:lpstr>
      <vt:lpstr>Comic Sans MS</vt:lpstr>
      <vt:lpstr>Courier New</vt:lpstr>
      <vt:lpstr>Garamond</vt:lpstr>
      <vt:lpstr>Georgia</vt:lpstr>
      <vt:lpstr>Helvetica</vt:lpstr>
      <vt:lpstr>Monotype Sorts</vt:lpstr>
      <vt:lpstr>Tahoma</vt:lpstr>
      <vt:lpstr>Times New Roman</vt:lpstr>
      <vt:lpstr>Verdana</vt:lpstr>
      <vt:lpstr>Wingdings</vt:lpstr>
      <vt:lpstr>Office Theme</vt:lpstr>
      <vt:lpstr>エレガント</vt:lpstr>
      <vt:lpstr>1_エレガント</vt:lpstr>
      <vt:lpstr>2_エレガント</vt:lpstr>
      <vt:lpstr> Data Structures</vt:lpstr>
      <vt:lpstr>Tree</vt:lpstr>
      <vt:lpstr>Tree Data Structures</vt:lpstr>
      <vt:lpstr>Common use of Tree data structure</vt:lpstr>
      <vt:lpstr>Characteristics of trees</vt:lpstr>
      <vt:lpstr>Tree Data Structures</vt:lpstr>
      <vt:lpstr>PowerPoint Presentation</vt:lpstr>
      <vt:lpstr>Not a Tree</vt:lpstr>
      <vt:lpstr>Not a Tree</vt:lpstr>
      <vt:lpstr>Not a Tree</vt:lpstr>
      <vt:lpstr>Some Key Terms:</vt:lpstr>
      <vt:lpstr>Parts of a Tree</vt:lpstr>
      <vt:lpstr>Parts of a Tree</vt:lpstr>
      <vt:lpstr>Parts of a Tree</vt:lpstr>
      <vt:lpstr>Parts of a Tree</vt:lpstr>
      <vt:lpstr>Parts of a Tree</vt:lpstr>
      <vt:lpstr>Parts of a Tree</vt:lpstr>
      <vt:lpstr>Parts of a Tree</vt:lpstr>
      <vt:lpstr>Parts of a Tree</vt:lpstr>
      <vt:lpstr>Parts of a Tree</vt:lpstr>
      <vt:lpstr>Parts of a Tree</vt:lpstr>
      <vt:lpstr>Parts of a Tree</vt:lpstr>
      <vt:lpstr>m-array Trees  A Tree is an m-array Tree when each of its node has no more than m children.  </vt:lpstr>
      <vt:lpstr>Binary Tree (BT)</vt:lpstr>
      <vt:lpstr>Binary Tree</vt:lpstr>
      <vt:lpstr>Binary Tree</vt:lpstr>
      <vt:lpstr>Binary Tree</vt:lpstr>
      <vt:lpstr>Binary Tree</vt:lpstr>
      <vt:lpstr>Binary Tree</vt:lpstr>
      <vt:lpstr>Binary Tree</vt:lpstr>
      <vt:lpstr>Binary Tree</vt:lpstr>
      <vt:lpstr>Level &amp; Depth of a Binary Tree</vt:lpstr>
      <vt:lpstr>Level of a Binary Tree Node</vt:lpstr>
      <vt:lpstr>Height </vt:lpstr>
      <vt:lpstr>Height</vt:lpstr>
      <vt:lpstr>PowerPoint Presentation</vt:lpstr>
      <vt:lpstr>PowerPoint Presentation</vt:lpstr>
      <vt:lpstr>PowerPoint Presentation</vt:lpstr>
      <vt:lpstr>Types of Binary Tree</vt:lpstr>
      <vt:lpstr>Complete Binary Tree</vt:lpstr>
      <vt:lpstr>Perfect Binary Trees</vt:lpstr>
      <vt:lpstr>PowerPoint Presentation</vt:lpstr>
      <vt:lpstr>Full Binary Tree </vt:lpstr>
      <vt:lpstr>Skewed Binary Tree </vt:lpstr>
      <vt:lpstr>Extended Binary Tree </vt:lpstr>
      <vt:lpstr>Binary Search Tree(BST) </vt:lpstr>
      <vt:lpstr>PowerPoint Presentation</vt:lpstr>
      <vt:lpstr>PowerPoint Presentation</vt:lpstr>
      <vt:lpstr>PowerPoint Presentation</vt:lpstr>
      <vt:lpstr>PowerPoint Presentation</vt:lpstr>
      <vt:lpstr>Exercises : </vt:lpstr>
      <vt:lpstr>Answer 1:</vt:lpstr>
      <vt:lpstr>Insert a node into a BST (example) </vt:lpstr>
      <vt:lpstr>Insert (example )</vt:lpstr>
      <vt:lpstr>Search: Checklist</vt:lpstr>
      <vt:lpstr>Search</vt:lpstr>
      <vt:lpstr>Search</vt:lpstr>
      <vt:lpstr>Traversal</vt:lpstr>
      <vt:lpstr>Inorder Traversal (Lfet_Node_Right)</vt:lpstr>
      <vt:lpstr>Inorder Example</vt:lpstr>
      <vt:lpstr>Postorder Traversal (Lfet_Right_Node)</vt:lpstr>
      <vt:lpstr>Postorder Example</vt:lpstr>
      <vt:lpstr>Preorder Traversal (Node_Lfet_Right)</vt:lpstr>
      <vt:lpstr>Preorder Example</vt:lpstr>
      <vt:lpstr>Some Examples</vt:lpstr>
      <vt:lpstr>Exercise: Find the sequences for Preorder, Inorder and Postorder Traversal </vt:lpstr>
      <vt:lpstr>Answer:</vt:lpstr>
      <vt:lpstr>Example: Inorder</vt:lpstr>
      <vt:lpstr>Example: Postorder</vt:lpstr>
      <vt:lpstr>Example: Preorder</vt:lpstr>
      <vt:lpstr>Deleting a node in BST</vt:lpstr>
      <vt:lpstr>PowerPoint Presentation</vt:lpstr>
      <vt:lpstr>PowerPoint Presentation</vt:lpstr>
      <vt:lpstr>PowerPoint Presentation</vt:lpstr>
      <vt:lpstr>PowerPoint Presentation</vt:lpstr>
      <vt:lpstr>Binary Tree implementation by linked list</vt:lpstr>
      <vt:lpstr>Data type of a Tree Node</vt:lpstr>
      <vt:lpstr>TreeNode* makeTreeNode(float value) {     TreeNode* newNodePtr = new (TreeNode);  if (newNodePtr == NULL)     {         cout&lt;&lt; "Out of memory;         return 0;     }  else     {         newNodePtr-&gt;key = value;         newNodePtr-&gt;leftPtr = NULL;         newNodePtr-&gt;rightPtr = NULL;     }    return newNodePtr; }</vt:lpstr>
      <vt:lpstr>TreeNode* insert(TreeNode* nodePtr, float item) {     if (nodePtr == NULL)      {        nodePtr = makeTreeNode(item);     }     else if (item &lt; nodePtr-&gt;key)      {        nodePtr-&gt;leftPtr = insert(nodePtr-&gt;leftPtr, item);     }     else if (item &gt; nodePtr-&gt;key)      {       nodePtr-&gt;rightPtr = insert(nodePtr-&gt;rightPtr, item);     }    return nodePtr; }</vt:lpstr>
      <vt:lpstr>PowerPoint Presentation</vt:lpstr>
      <vt:lpstr>TreeNode* search(TreeNode* nodePtr, float target) {    if (nodePtr != NULL)    {       if (target &lt; nodePtr-&gt;key)       {          nodePtr = search(nodePtr-&gt;leftPtr, target);       }       else if (target &gt; nodePtr-&gt;key)        {          nodePtr = search(nodePtr-&gt;rightPtr, target);       }    }    return nodePtr; }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Binary Tree as an array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2105 Data Structures</dc:title>
  <dc:creator>Israt Zarin</dc:creator>
  <cp:lastModifiedBy>Al Amin</cp:lastModifiedBy>
  <cp:revision>18</cp:revision>
  <dcterms:created xsi:type="dcterms:W3CDTF">2020-04-06T14:52:28Z</dcterms:created>
  <dcterms:modified xsi:type="dcterms:W3CDTF">2024-06-02T00:44:17Z</dcterms:modified>
</cp:coreProperties>
</file>