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0" r:id="rId6"/>
    <p:sldId id="261" r:id="rId7"/>
    <p:sldId id="262" r:id="rId8"/>
    <p:sldId id="267" r:id="rId9"/>
    <p:sldId id="266" r:id="rId10"/>
    <p:sldId id="269" r:id="rId11"/>
    <p:sldId id="270" r:id="rId12"/>
    <p:sldId id="268" r:id="rId13"/>
    <p:sldId id="263" r:id="rId14"/>
    <p:sldId id="272"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9/7/2023</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9/7/2023</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2365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4168775"/>
            <a:ext cx="10515600" cy="703264"/>
          </a:xfrm>
        </p:spPr>
        <p:txBody>
          <a:bodyPr/>
          <a:lstStyle/>
          <a:p>
            <a:pPr marL="0" indent="0" algn="ctr">
              <a:buNone/>
            </a:pPr>
            <a:r>
              <a:rPr lang="en-GB" dirty="0"/>
              <a:t>Alamin</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worst-case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best-case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average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How to calculate time complexity?</a:t>
            </a:r>
          </a:p>
        </p:txBody>
      </p:sp>
    </p:spTree>
    <p:extLst>
      <p:ext uri="{BB962C8B-B14F-4D97-AF65-F5344CB8AC3E}">
        <p14:creationId xmlns:p14="http://schemas.microsoft.com/office/powerpoint/2010/main" val="401137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3667125"/>
          </a:xfrm>
        </p:spPr>
        <p:txBody>
          <a:bodyPr>
            <a:normAutofit/>
          </a:bodyPr>
          <a:lstStyle/>
          <a:p>
            <a:pPr marL="514350" indent="-514350" algn="just">
              <a:buFont typeface="+mj-lt"/>
              <a:buAutoNum type="arabicPeriod"/>
            </a:pPr>
            <a:r>
              <a:rPr lang="en-GB" sz="2400" dirty="0">
                <a:latin typeface="Bell MT" panose="02020503060305020303" pitchFamily="18" charset="0"/>
                <a:hlinkClick r:id="rId2"/>
              </a:rPr>
              <a:t>https://www.geeksforgeeks.org/design-and-analysis-of-algorithms/?ref=outind</a:t>
            </a:r>
            <a:endParaRPr lang="en-GB" sz="2400" dirty="0">
              <a:latin typeface="Bell MT" panose="02020503060305020303" pitchFamily="18" charset="0"/>
            </a:endParaRPr>
          </a:p>
          <a:p>
            <a:pPr marL="514350" indent="-514350" algn="just">
              <a:buFont typeface="+mj-lt"/>
              <a:buAutoNum type="arabicPeriod"/>
            </a:pPr>
            <a:r>
              <a:rPr lang="en-GB" sz="2400" dirty="0">
                <a:latin typeface="Bell MT" panose="02020503060305020303" pitchFamily="18" charset="0"/>
                <a:hlinkClick r:id="rId3"/>
              </a:rPr>
              <a:t>https://www.geeksforgeeks.org/learn-data-structures-and-algorithms-dsa-tutorial/?ref=outind</a:t>
            </a: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big O notation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1045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Bell MT</vt:lpstr>
      <vt:lpstr>Calibri</vt:lpstr>
      <vt:lpstr>Calibri Light</vt:lpstr>
      <vt:lpstr>Wingdings</vt:lpstr>
      <vt:lpstr>Office Theme</vt:lpstr>
      <vt:lpstr>Design &amp; Analysis of Algorithm</vt:lpstr>
      <vt:lpstr>What is design &amp; analysis of Algorithm?</vt:lpstr>
      <vt:lpstr>Why Analysis of Algorithms is important?</vt:lpstr>
      <vt:lpstr>What is an Algorithm?</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What is time complexity?</vt:lpstr>
      <vt:lpstr>Time complexity graph?</vt:lpstr>
      <vt:lpstr>How to calculate time complexity?</vt:lpstr>
      <vt:lpstr>Important problems types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29</cp:revision>
  <dcterms:created xsi:type="dcterms:W3CDTF">2023-07-27T06:56:35Z</dcterms:created>
  <dcterms:modified xsi:type="dcterms:W3CDTF">2023-09-07T03:20:32Z</dcterms:modified>
</cp:coreProperties>
</file>