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26" autoAdjust="0"/>
    <p:restoredTop sz="94660"/>
  </p:normalViewPr>
  <p:slideViewPr>
    <p:cSldViewPr snapToGrid="0">
      <p:cViewPr varScale="1">
        <p:scale>
          <a:sx n="86" d="100"/>
          <a:sy n="86" d="100"/>
        </p:scale>
        <p:origin x="108" y="4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21691-052E-4898-B018-FB6C2AA71A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A493A4A-CBD1-4B96-A273-FC90B644A9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F72F1A7-6D65-42F2-BE35-0AC6E6022943}"/>
              </a:ext>
            </a:extLst>
          </p:cNvPr>
          <p:cNvSpPr>
            <a:spLocks noGrp="1"/>
          </p:cNvSpPr>
          <p:nvPr>
            <p:ph type="dt" sz="half" idx="10"/>
          </p:nvPr>
        </p:nvSpPr>
        <p:spPr/>
        <p:txBody>
          <a:bodyPr/>
          <a:lstStyle/>
          <a:p>
            <a:fld id="{71DC98BF-09C1-41AD-A7DB-751482C80D6E}" type="datetimeFigureOut">
              <a:rPr lang="en-US" smtClean="0"/>
              <a:t>11/17/2021</a:t>
            </a:fld>
            <a:endParaRPr lang="en-US"/>
          </a:p>
        </p:txBody>
      </p:sp>
      <p:sp>
        <p:nvSpPr>
          <p:cNvPr id="5" name="Footer Placeholder 4">
            <a:extLst>
              <a:ext uri="{FF2B5EF4-FFF2-40B4-BE49-F238E27FC236}">
                <a16:creationId xmlns:a16="http://schemas.microsoft.com/office/drawing/2014/main" id="{9331ACA9-8B37-487D-8107-6FB854C238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CDD12C-F7E8-4A07-9240-B13D6392C4A1}"/>
              </a:ext>
            </a:extLst>
          </p:cNvPr>
          <p:cNvSpPr>
            <a:spLocks noGrp="1"/>
          </p:cNvSpPr>
          <p:nvPr>
            <p:ph type="sldNum" sz="quarter" idx="12"/>
          </p:nvPr>
        </p:nvSpPr>
        <p:spPr/>
        <p:txBody>
          <a:bodyPr/>
          <a:lstStyle/>
          <a:p>
            <a:fld id="{2B681FD7-AE22-46C8-BA93-9E2F8A5C43BF}" type="slidenum">
              <a:rPr lang="en-US" smtClean="0"/>
              <a:t>‹#›</a:t>
            </a:fld>
            <a:endParaRPr lang="en-US"/>
          </a:p>
        </p:txBody>
      </p:sp>
    </p:spTree>
    <p:extLst>
      <p:ext uri="{BB962C8B-B14F-4D97-AF65-F5344CB8AC3E}">
        <p14:creationId xmlns:p14="http://schemas.microsoft.com/office/powerpoint/2010/main" val="3126838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026F1-E02A-411D-A10A-5EB0690972C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6F9427-DEBF-49EE-99FB-1C18D9D2E0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0F13C7-8EB5-4FA3-B0F2-075CB95BB8B6}"/>
              </a:ext>
            </a:extLst>
          </p:cNvPr>
          <p:cNvSpPr>
            <a:spLocks noGrp="1"/>
          </p:cNvSpPr>
          <p:nvPr>
            <p:ph type="dt" sz="half" idx="10"/>
          </p:nvPr>
        </p:nvSpPr>
        <p:spPr/>
        <p:txBody>
          <a:bodyPr/>
          <a:lstStyle/>
          <a:p>
            <a:fld id="{71DC98BF-09C1-41AD-A7DB-751482C80D6E}" type="datetimeFigureOut">
              <a:rPr lang="en-US" smtClean="0"/>
              <a:t>11/17/2021</a:t>
            </a:fld>
            <a:endParaRPr lang="en-US"/>
          </a:p>
        </p:txBody>
      </p:sp>
      <p:sp>
        <p:nvSpPr>
          <p:cNvPr id="5" name="Footer Placeholder 4">
            <a:extLst>
              <a:ext uri="{FF2B5EF4-FFF2-40B4-BE49-F238E27FC236}">
                <a16:creationId xmlns:a16="http://schemas.microsoft.com/office/drawing/2014/main" id="{9CE4331F-BB18-4AD0-A98C-B09FCD6B6E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1278F4-6DE9-417F-8E81-E20C3E9332E3}"/>
              </a:ext>
            </a:extLst>
          </p:cNvPr>
          <p:cNvSpPr>
            <a:spLocks noGrp="1"/>
          </p:cNvSpPr>
          <p:nvPr>
            <p:ph type="sldNum" sz="quarter" idx="12"/>
          </p:nvPr>
        </p:nvSpPr>
        <p:spPr/>
        <p:txBody>
          <a:bodyPr/>
          <a:lstStyle/>
          <a:p>
            <a:fld id="{2B681FD7-AE22-46C8-BA93-9E2F8A5C43BF}" type="slidenum">
              <a:rPr lang="en-US" smtClean="0"/>
              <a:t>‹#›</a:t>
            </a:fld>
            <a:endParaRPr lang="en-US"/>
          </a:p>
        </p:txBody>
      </p:sp>
    </p:spTree>
    <p:extLst>
      <p:ext uri="{BB962C8B-B14F-4D97-AF65-F5344CB8AC3E}">
        <p14:creationId xmlns:p14="http://schemas.microsoft.com/office/powerpoint/2010/main" val="829522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7631B1-D507-466C-829F-8871B0ED46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1E2DE8F-3784-4DE2-8AD9-C63FAF73F5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1A1FCF-FDFA-44DC-94C9-7457DBB23BCA}"/>
              </a:ext>
            </a:extLst>
          </p:cNvPr>
          <p:cNvSpPr>
            <a:spLocks noGrp="1"/>
          </p:cNvSpPr>
          <p:nvPr>
            <p:ph type="dt" sz="half" idx="10"/>
          </p:nvPr>
        </p:nvSpPr>
        <p:spPr/>
        <p:txBody>
          <a:bodyPr/>
          <a:lstStyle/>
          <a:p>
            <a:fld id="{71DC98BF-09C1-41AD-A7DB-751482C80D6E}" type="datetimeFigureOut">
              <a:rPr lang="en-US" smtClean="0"/>
              <a:t>11/17/2021</a:t>
            </a:fld>
            <a:endParaRPr lang="en-US"/>
          </a:p>
        </p:txBody>
      </p:sp>
      <p:sp>
        <p:nvSpPr>
          <p:cNvPr id="5" name="Footer Placeholder 4">
            <a:extLst>
              <a:ext uri="{FF2B5EF4-FFF2-40B4-BE49-F238E27FC236}">
                <a16:creationId xmlns:a16="http://schemas.microsoft.com/office/drawing/2014/main" id="{D3D8E76C-FBC3-4971-A318-C75E433A1A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311354-DD97-455D-9539-A591CCC7DCDE}"/>
              </a:ext>
            </a:extLst>
          </p:cNvPr>
          <p:cNvSpPr>
            <a:spLocks noGrp="1"/>
          </p:cNvSpPr>
          <p:nvPr>
            <p:ph type="sldNum" sz="quarter" idx="12"/>
          </p:nvPr>
        </p:nvSpPr>
        <p:spPr/>
        <p:txBody>
          <a:bodyPr/>
          <a:lstStyle/>
          <a:p>
            <a:fld id="{2B681FD7-AE22-46C8-BA93-9E2F8A5C43BF}" type="slidenum">
              <a:rPr lang="en-US" smtClean="0"/>
              <a:t>‹#›</a:t>
            </a:fld>
            <a:endParaRPr lang="en-US"/>
          </a:p>
        </p:txBody>
      </p:sp>
    </p:spTree>
    <p:extLst>
      <p:ext uri="{BB962C8B-B14F-4D97-AF65-F5344CB8AC3E}">
        <p14:creationId xmlns:p14="http://schemas.microsoft.com/office/powerpoint/2010/main" val="3729665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21338-FBE9-40F3-ABC4-5CDCDE9132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6673D7-003A-4444-B170-58C0F5EE62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F1E7B8-672C-43F0-A56C-A41CA6908260}"/>
              </a:ext>
            </a:extLst>
          </p:cNvPr>
          <p:cNvSpPr>
            <a:spLocks noGrp="1"/>
          </p:cNvSpPr>
          <p:nvPr>
            <p:ph type="dt" sz="half" idx="10"/>
          </p:nvPr>
        </p:nvSpPr>
        <p:spPr/>
        <p:txBody>
          <a:bodyPr/>
          <a:lstStyle/>
          <a:p>
            <a:fld id="{71DC98BF-09C1-41AD-A7DB-751482C80D6E}" type="datetimeFigureOut">
              <a:rPr lang="en-US" smtClean="0"/>
              <a:t>11/17/2021</a:t>
            </a:fld>
            <a:endParaRPr lang="en-US"/>
          </a:p>
        </p:txBody>
      </p:sp>
      <p:sp>
        <p:nvSpPr>
          <p:cNvPr id="5" name="Footer Placeholder 4">
            <a:extLst>
              <a:ext uri="{FF2B5EF4-FFF2-40B4-BE49-F238E27FC236}">
                <a16:creationId xmlns:a16="http://schemas.microsoft.com/office/drawing/2014/main" id="{17632F89-3183-4A88-BC02-18232DED6A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B1D987-0F22-40AC-9B5E-62424EB9A07E}"/>
              </a:ext>
            </a:extLst>
          </p:cNvPr>
          <p:cNvSpPr>
            <a:spLocks noGrp="1"/>
          </p:cNvSpPr>
          <p:nvPr>
            <p:ph type="sldNum" sz="quarter" idx="12"/>
          </p:nvPr>
        </p:nvSpPr>
        <p:spPr/>
        <p:txBody>
          <a:bodyPr/>
          <a:lstStyle/>
          <a:p>
            <a:fld id="{2B681FD7-AE22-46C8-BA93-9E2F8A5C43BF}" type="slidenum">
              <a:rPr lang="en-US" smtClean="0"/>
              <a:t>‹#›</a:t>
            </a:fld>
            <a:endParaRPr lang="en-US"/>
          </a:p>
        </p:txBody>
      </p:sp>
    </p:spTree>
    <p:extLst>
      <p:ext uri="{BB962C8B-B14F-4D97-AF65-F5344CB8AC3E}">
        <p14:creationId xmlns:p14="http://schemas.microsoft.com/office/powerpoint/2010/main" val="3415997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52328-9F10-4614-A643-0DF0A33692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8A09995-0A59-49F1-80A7-285DBB8261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639398-D6DC-4CF6-8AF8-F71A6395A1B0}"/>
              </a:ext>
            </a:extLst>
          </p:cNvPr>
          <p:cNvSpPr>
            <a:spLocks noGrp="1"/>
          </p:cNvSpPr>
          <p:nvPr>
            <p:ph type="dt" sz="half" idx="10"/>
          </p:nvPr>
        </p:nvSpPr>
        <p:spPr/>
        <p:txBody>
          <a:bodyPr/>
          <a:lstStyle/>
          <a:p>
            <a:fld id="{71DC98BF-09C1-41AD-A7DB-751482C80D6E}" type="datetimeFigureOut">
              <a:rPr lang="en-US" smtClean="0"/>
              <a:t>11/17/2021</a:t>
            </a:fld>
            <a:endParaRPr lang="en-US"/>
          </a:p>
        </p:txBody>
      </p:sp>
      <p:sp>
        <p:nvSpPr>
          <p:cNvPr id="5" name="Footer Placeholder 4">
            <a:extLst>
              <a:ext uri="{FF2B5EF4-FFF2-40B4-BE49-F238E27FC236}">
                <a16:creationId xmlns:a16="http://schemas.microsoft.com/office/drawing/2014/main" id="{D1E8B873-4C79-48FD-8F19-DC698ED91F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A3D3D5-40A2-4845-9B05-59A552CC67AE}"/>
              </a:ext>
            </a:extLst>
          </p:cNvPr>
          <p:cNvSpPr>
            <a:spLocks noGrp="1"/>
          </p:cNvSpPr>
          <p:nvPr>
            <p:ph type="sldNum" sz="quarter" idx="12"/>
          </p:nvPr>
        </p:nvSpPr>
        <p:spPr/>
        <p:txBody>
          <a:bodyPr/>
          <a:lstStyle/>
          <a:p>
            <a:fld id="{2B681FD7-AE22-46C8-BA93-9E2F8A5C43BF}" type="slidenum">
              <a:rPr lang="en-US" smtClean="0"/>
              <a:t>‹#›</a:t>
            </a:fld>
            <a:endParaRPr lang="en-US"/>
          </a:p>
        </p:txBody>
      </p:sp>
    </p:spTree>
    <p:extLst>
      <p:ext uri="{BB962C8B-B14F-4D97-AF65-F5344CB8AC3E}">
        <p14:creationId xmlns:p14="http://schemas.microsoft.com/office/powerpoint/2010/main" val="1187599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A519B-FD1E-4695-8E16-5C55DE44FD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BF3CAC-8D5A-4198-9746-896AEB6BDA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706F70-72EC-482E-ACDD-34A6EA2B32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361CAFE-5D12-4822-A032-C977979D350C}"/>
              </a:ext>
            </a:extLst>
          </p:cNvPr>
          <p:cNvSpPr>
            <a:spLocks noGrp="1"/>
          </p:cNvSpPr>
          <p:nvPr>
            <p:ph type="dt" sz="half" idx="10"/>
          </p:nvPr>
        </p:nvSpPr>
        <p:spPr/>
        <p:txBody>
          <a:bodyPr/>
          <a:lstStyle/>
          <a:p>
            <a:fld id="{71DC98BF-09C1-41AD-A7DB-751482C80D6E}" type="datetimeFigureOut">
              <a:rPr lang="en-US" smtClean="0"/>
              <a:t>11/17/2021</a:t>
            </a:fld>
            <a:endParaRPr lang="en-US"/>
          </a:p>
        </p:txBody>
      </p:sp>
      <p:sp>
        <p:nvSpPr>
          <p:cNvPr id="6" name="Footer Placeholder 5">
            <a:extLst>
              <a:ext uri="{FF2B5EF4-FFF2-40B4-BE49-F238E27FC236}">
                <a16:creationId xmlns:a16="http://schemas.microsoft.com/office/drawing/2014/main" id="{A838062E-4D1D-4DF0-8721-9B496E501B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E60C7A-38AC-4DB8-BD07-5113CE82B0F8}"/>
              </a:ext>
            </a:extLst>
          </p:cNvPr>
          <p:cNvSpPr>
            <a:spLocks noGrp="1"/>
          </p:cNvSpPr>
          <p:nvPr>
            <p:ph type="sldNum" sz="quarter" idx="12"/>
          </p:nvPr>
        </p:nvSpPr>
        <p:spPr/>
        <p:txBody>
          <a:bodyPr/>
          <a:lstStyle/>
          <a:p>
            <a:fld id="{2B681FD7-AE22-46C8-BA93-9E2F8A5C43BF}" type="slidenum">
              <a:rPr lang="en-US" smtClean="0"/>
              <a:t>‹#›</a:t>
            </a:fld>
            <a:endParaRPr lang="en-US"/>
          </a:p>
        </p:txBody>
      </p:sp>
    </p:spTree>
    <p:extLst>
      <p:ext uri="{BB962C8B-B14F-4D97-AF65-F5344CB8AC3E}">
        <p14:creationId xmlns:p14="http://schemas.microsoft.com/office/powerpoint/2010/main" val="4176822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A4CA2-3387-4468-913A-B06A004597B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3EB6E57-690E-4B36-937D-DD7F2443BF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9E8487-3CAC-42EA-B1E3-17FF3B8F2F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795DCC9-6AC9-4FCC-89A7-7496004084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2C1DDF-D242-4540-8781-24CC92EF8C2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E7C1A08-3FB7-419D-AB8D-9B796E127D97}"/>
              </a:ext>
            </a:extLst>
          </p:cNvPr>
          <p:cNvSpPr>
            <a:spLocks noGrp="1"/>
          </p:cNvSpPr>
          <p:nvPr>
            <p:ph type="dt" sz="half" idx="10"/>
          </p:nvPr>
        </p:nvSpPr>
        <p:spPr/>
        <p:txBody>
          <a:bodyPr/>
          <a:lstStyle/>
          <a:p>
            <a:fld id="{71DC98BF-09C1-41AD-A7DB-751482C80D6E}" type="datetimeFigureOut">
              <a:rPr lang="en-US" smtClean="0"/>
              <a:t>11/17/2021</a:t>
            </a:fld>
            <a:endParaRPr lang="en-US"/>
          </a:p>
        </p:txBody>
      </p:sp>
      <p:sp>
        <p:nvSpPr>
          <p:cNvPr id="8" name="Footer Placeholder 7">
            <a:extLst>
              <a:ext uri="{FF2B5EF4-FFF2-40B4-BE49-F238E27FC236}">
                <a16:creationId xmlns:a16="http://schemas.microsoft.com/office/drawing/2014/main" id="{44BC08A8-0631-48EE-B044-7AF580C3BE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EABCE66-BA04-465C-BD62-9F44C2D11D5D}"/>
              </a:ext>
            </a:extLst>
          </p:cNvPr>
          <p:cNvSpPr>
            <a:spLocks noGrp="1"/>
          </p:cNvSpPr>
          <p:nvPr>
            <p:ph type="sldNum" sz="quarter" idx="12"/>
          </p:nvPr>
        </p:nvSpPr>
        <p:spPr/>
        <p:txBody>
          <a:bodyPr/>
          <a:lstStyle/>
          <a:p>
            <a:fld id="{2B681FD7-AE22-46C8-BA93-9E2F8A5C43BF}" type="slidenum">
              <a:rPr lang="en-US" smtClean="0"/>
              <a:t>‹#›</a:t>
            </a:fld>
            <a:endParaRPr lang="en-US"/>
          </a:p>
        </p:txBody>
      </p:sp>
    </p:spTree>
    <p:extLst>
      <p:ext uri="{BB962C8B-B14F-4D97-AF65-F5344CB8AC3E}">
        <p14:creationId xmlns:p14="http://schemas.microsoft.com/office/powerpoint/2010/main" val="4073596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721B7-ACF8-4E19-B03A-C34E9A7BA8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D6829A0-8399-4A25-867E-E46E96B9C78F}"/>
              </a:ext>
            </a:extLst>
          </p:cNvPr>
          <p:cNvSpPr>
            <a:spLocks noGrp="1"/>
          </p:cNvSpPr>
          <p:nvPr>
            <p:ph type="dt" sz="half" idx="10"/>
          </p:nvPr>
        </p:nvSpPr>
        <p:spPr/>
        <p:txBody>
          <a:bodyPr/>
          <a:lstStyle/>
          <a:p>
            <a:fld id="{71DC98BF-09C1-41AD-A7DB-751482C80D6E}" type="datetimeFigureOut">
              <a:rPr lang="en-US" smtClean="0"/>
              <a:t>11/17/2021</a:t>
            </a:fld>
            <a:endParaRPr lang="en-US"/>
          </a:p>
        </p:txBody>
      </p:sp>
      <p:sp>
        <p:nvSpPr>
          <p:cNvPr id="4" name="Footer Placeholder 3">
            <a:extLst>
              <a:ext uri="{FF2B5EF4-FFF2-40B4-BE49-F238E27FC236}">
                <a16:creationId xmlns:a16="http://schemas.microsoft.com/office/drawing/2014/main" id="{691B75BD-198D-4753-969B-06C99617414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7C71370-21E1-4FFC-B5E4-8A7A52616451}"/>
              </a:ext>
            </a:extLst>
          </p:cNvPr>
          <p:cNvSpPr>
            <a:spLocks noGrp="1"/>
          </p:cNvSpPr>
          <p:nvPr>
            <p:ph type="sldNum" sz="quarter" idx="12"/>
          </p:nvPr>
        </p:nvSpPr>
        <p:spPr/>
        <p:txBody>
          <a:bodyPr/>
          <a:lstStyle/>
          <a:p>
            <a:fld id="{2B681FD7-AE22-46C8-BA93-9E2F8A5C43BF}" type="slidenum">
              <a:rPr lang="en-US" smtClean="0"/>
              <a:t>‹#›</a:t>
            </a:fld>
            <a:endParaRPr lang="en-US"/>
          </a:p>
        </p:txBody>
      </p:sp>
    </p:spTree>
    <p:extLst>
      <p:ext uri="{BB962C8B-B14F-4D97-AF65-F5344CB8AC3E}">
        <p14:creationId xmlns:p14="http://schemas.microsoft.com/office/powerpoint/2010/main" val="1356855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B7A4CC-AB46-453B-A755-3EADB28BC335}"/>
              </a:ext>
            </a:extLst>
          </p:cNvPr>
          <p:cNvSpPr>
            <a:spLocks noGrp="1"/>
          </p:cNvSpPr>
          <p:nvPr>
            <p:ph type="dt" sz="half" idx="10"/>
          </p:nvPr>
        </p:nvSpPr>
        <p:spPr/>
        <p:txBody>
          <a:bodyPr/>
          <a:lstStyle/>
          <a:p>
            <a:fld id="{71DC98BF-09C1-41AD-A7DB-751482C80D6E}" type="datetimeFigureOut">
              <a:rPr lang="en-US" smtClean="0"/>
              <a:t>11/17/2021</a:t>
            </a:fld>
            <a:endParaRPr lang="en-US"/>
          </a:p>
        </p:txBody>
      </p:sp>
      <p:sp>
        <p:nvSpPr>
          <p:cNvPr id="3" name="Footer Placeholder 2">
            <a:extLst>
              <a:ext uri="{FF2B5EF4-FFF2-40B4-BE49-F238E27FC236}">
                <a16:creationId xmlns:a16="http://schemas.microsoft.com/office/drawing/2014/main" id="{CEFD727D-4EE6-4D6C-AD3A-416D08B8F15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4F07ADA-F2AB-4CB3-979C-8CCED7C4C08E}"/>
              </a:ext>
            </a:extLst>
          </p:cNvPr>
          <p:cNvSpPr>
            <a:spLocks noGrp="1"/>
          </p:cNvSpPr>
          <p:nvPr>
            <p:ph type="sldNum" sz="quarter" idx="12"/>
          </p:nvPr>
        </p:nvSpPr>
        <p:spPr/>
        <p:txBody>
          <a:bodyPr/>
          <a:lstStyle/>
          <a:p>
            <a:fld id="{2B681FD7-AE22-46C8-BA93-9E2F8A5C43BF}" type="slidenum">
              <a:rPr lang="en-US" smtClean="0"/>
              <a:t>‹#›</a:t>
            </a:fld>
            <a:endParaRPr lang="en-US"/>
          </a:p>
        </p:txBody>
      </p:sp>
    </p:spTree>
    <p:extLst>
      <p:ext uri="{BB962C8B-B14F-4D97-AF65-F5344CB8AC3E}">
        <p14:creationId xmlns:p14="http://schemas.microsoft.com/office/powerpoint/2010/main" val="3086861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2CC61-B6D2-4211-BE93-471E0B08E2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E7F2D85-D15C-4ECA-9DE9-BF41DD2328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CB1701-A024-45D4-B998-3495A47B34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CEE166-F6A4-4DBA-B853-D58C3679BDE4}"/>
              </a:ext>
            </a:extLst>
          </p:cNvPr>
          <p:cNvSpPr>
            <a:spLocks noGrp="1"/>
          </p:cNvSpPr>
          <p:nvPr>
            <p:ph type="dt" sz="half" idx="10"/>
          </p:nvPr>
        </p:nvSpPr>
        <p:spPr/>
        <p:txBody>
          <a:bodyPr/>
          <a:lstStyle/>
          <a:p>
            <a:fld id="{71DC98BF-09C1-41AD-A7DB-751482C80D6E}" type="datetimeFigureOut">
              <a:rPr lang="en-US" smtClean="0"/>
              <a:t>11/17/2021</a:t>
            </a:fld>
            <a:endParaRPr lang="en-US"/>
          </a:p>
        </p:txBody>
      </p:sp>
      <p:sp>
        <p:nvSpPr>
          <p:cNvPr id="6" name="Footer Placeholder 5">
            <a:extLst>
              <a:ext uri="{FF2B5EF4-FFF2-40B4-BE49-F238E27FC236}">
                <a16:creationId xmlns:a16="http://schemas.microsoft.com/office/drawing/2014/main" id="{00619311-9EDE-4F05-8D58-F2EE93373C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752835-03BB-4D6E-9BDF-C39155D76F8B}"/>
              </a:ext>
            </a:extLst>
          </p:cNvPr>
          <p:cNvSpPr>
            <a:spLocks noGrp="1"/>
          </p:cNvSpPr>
          <p:nvPr>
            <p:ph type="sldNum" sz="quarter" idx="12"/>
          </p:nvPr>
        </p:nvSpPr>
        <p:spPr/>
        <p:txBody>
          <a:bodyPr/>
          <a:lstStyle/>
          <a:p>
            <a:fld id="{2B681FD7-AE22-46C8-BA93-9E2F8A5C43BF}" type="slidenum">
              <a:rPr lang="en-US" smtClean="0"/>
              <a:t>‹#›</a:t>
            </a:fld>
            <a:endParaRPr lang="en-US"/>
          </a:p>
        </p:txBody>
      </p:sp>
    </p:spTree>
    <p:extLst>
      <p:ext uri="{BB962C8B-B14F-4D97-AF65-F5344CB8AC3E}">
        <p14:creationId xmlns:p14="http://schemas.microsoft.com/office/powerpoint/2010/main" val="3831432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DC2CD-F0D8-4722-A3A0-64E9E9D562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7F8C3E-CC5C-4829-94E2-CF9F3DF897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C418D31-2837-45FA-83DA-01008640E3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AF96BF-F1C5-456F-807C-70AF63DD61D6}"/>
              </a:ext>
            </a:extLst>
          </p:cNvPr>
          <p:cNvSpPr>
            <a:spLocks noGrp="1"/>
          </p:cNvSpPr>
          <p:nvPr>
            <p:ph type="dt" sz="half" idx="10"/>
          </p:nvPr>
        </p:nvSpPr>
        <p:spPr/>
        <p:txBody>
          <a:bodyPr/>
          <a:lstStyle/>
          <a:p>
            <a:fld id="{71DC98BF-09C1-41AD-A7DB-751482C80D6E}" type="datetimeFigureOut">
              <a:rPr lang="en-US" smtClean="0"/>
              <a:t>11/17/2021</a:t>
            </a:fld>
            <a:endParaRPr lang="en-US"/>
          </a:p>
        </p:txBody>
      </p:sp>
      <p:sp>
        <p:nvSpPr>
          <p:cNvPr id="6" name="Footer Placeholder 5">
            <a:extLst>
              <a:ext uri="{FF2B5EF4-FFF2-40B4-BE49-F238E27FC236}">
                <a16:creationId xmlns:a16="http://schemas.microsoft.com/office/drawing/2014/main" id="{46DA27E0-CC51-4829-9EA8-6C786A5EB9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EE2399-2BF1-4373-8314-E8CE85C174DA}"/>
              </a:ext>
            </a:extLst>
          </p:cNvPr>
          <p:cNvSpPr>
            <a:spLocks noGrp="1"/>
          </p:cNvSpPr>
          <p:nvPr>
            <p:ph type="sldNum" sz="quarter" idx="12"/>
          </p:nvPr>
        </p:nvSpPr>
        <p:spPr/>
        <p:txBody>
          <a:bodyPr/>
          <a:lstStyle/>
          <a:p>
            <a:fld id="{2B681FD7-AE22-46C8-BA93-9E2F8A5C43BF}" type="slidenum">
              <a:rPr lang="en-US" smtClean="0"/>
              <a:t>‹#›</a:t>
            </a:fld>
            <a:endParaRPr lang="en-US"/>
          </a:p>
        </p:txBody>
      </p:sp>
    </p:spTree>
    <p:extLst>
      <p:ext uri="{BB962C8B-B14F-4D97-AF65-F5344CB8AC3E}">
        <p14:creationId xmlns:p14="http://schemas.microsoft.com/office/powerpoint/2010/main" val="1885029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EF62EA-F700-44F3-85AE-3CDD6087CD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F44237C-6140-492A-AE0A-7C157D5DC1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8E61B-7F92-45D3-9B41-6C78FA460A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DC98BF-09C1-41AD-A7DB-751482C80D6E}" type="datetimeFigureOut">
              <a:rPr lang="en-US" smtClean="0"/>
              <a:t>11/17/2021</a:t>
            </a:fld>
            <a:endParaRPr lang="en-US"/>
          </a:p>
        </p:txBody>
      </p:sp>
      <p:sp>
        <p:nvSpPr>
          <p:cNvPr id="5" name="Footer Placeholder 4">
            <a:extLst>
              <a:ext uri="{FF2B5EF4-FFF2-40B4-BE49-F238E27FC236}">
                <a16:creationId xmlns:a16="http://schemas.microsoft.com/office/drawing/2014/main" id="{9088F4BC-9F5E-46EA-B1E5-EA610F85F9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EE828D6-C425-454A-ACEB-A386FBACC3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681FD7-AE22-46C8-BA93-9E2F8A5C43BF}" type="slidenum">
              <a:rPr lang="en-US" smtClean="0"/>
              <a:t>‹#›</a:t>
            </a:fld>
            <a:endParaRPr lang="en-US"/>
          </a:p>
        </p:txBody>
      </p:sp>
    </p:spTree>
    <p:extLst>
      <p:ext uri="{BB962C8B-B14F-4D97-AF65-F5344CB8AC3E}">
        <p14:creationId xmlns:p14="http://schemas.microsoft.com/office/powerpoint/2010/main" val="28553212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21AB9-909A-4E02-85B6-20B2D641092B}"/>
              </a:ext>
            </a:extLst>
          </p:cNvPr>
          <p:cNvSpPr>
            <a:spLocks noGrp="1"/>
          </p:cNvSpPr>
          <p:nvPr>
            <p:ph type="ctrTitle"/>
          </p:nvPr>
        </p:nvSpPr>
        <p:spPr>
          <a:xfrm>
            <a:off x="1524000" y="256477"/>
            <a:ext cx="9144000" cy="532587"/>
          </a:xfrm>
        </p:spPr>
        <p:txBody>
          <a:bodyPr>
            <a:normAutofit/>
          </a:bodyPr>
          <a:lstStyle/>
          <a:p>
            <a:r>
              <a:rPr lang="en-US" sz="2800" b="1" dirty="0"/>
              <a:t>Ensemble Learning</a:t>
            </a:r>
          </a:p>
        </p:txBody>
      </p:sp>
      <p:sp>
        <p:nvSpPr>
          <p:cNvPr id="3" name="Subtitle 2">
            <a:extLst>
              <a:ext uri="{FF2B5EF4-FFF2-40B4-BE49-F238E27FC236}">
                <a16:creationId xmlns:a16="http://schemas.microsoft.com/office/drawing/2014/main" id="{B7B0BF09-6CF3-4E70-9EC4-8DBC7647FBB9}"/>
              </a:ext>
            </a:extLst>
          </p:cNvPr>
          <p:cNvSpPr>
            <a:spLocks noGrp="1"/>
          </p:cNvSpPr>
          <p:nvPr>
            <p:ph type="subTitle" idx="1"/>
          </p:nvPr>
        </p:nvSpPr>
        <p:spPr>
          <a:xfrm>
            <a:off x="1524000" y="1001171"/>
            <a:ext cx="4653776" cy="836147"/>
          </a:xfrm>
        </p:spPr>
        <p:txBody>
          <a:bodyPr>
            <a:normAutofit/>
          </a:bodyPr>
          <a:lstStyle/>
          <a:p>
            <a:pPr marL="285750" indent="-285750" algn="l">
              <a:buFont typeface="Wingdings" panose="05000000000000000000" pitchFamily="2" charset="2"/>
              <a:buChar char="Ø"/>
            </a:pPr>
            <a:r>
              <a:rPr lang="en-US" sz="1800" dirty="0"/>
              <a:t>Different algorithm work</a:t>
            </a:r>
          </a:p>
          <a:p>
            <a:pPr marL="285750" indent="-285750" algn="l">
              <a:buFont typeface="Wingdings" panose="05000000000000000000" pitchFamily="2" charset="2"/>
              <a:buChar char="Ø"/>
            </a:pPr>
            <a:r>
              <a:rPr lang="en-US" sz="1800" dirty="0"/>
              <a:t>Different sample training dataset</a:t>
            </a:r>
          </a:p>
        </p:txBody>
      </p:sp>
      <p:grpSp>
        <p:nvGrpSpPr>
          <p:cNvPr id="103" name="Group 102">
            <a:extLst>
              <a:ext uri="{FF2B5EF4-FFF2-40B4-BE49-F238E27FC236}">
                <a16:creationId xmlns:a16="http://schemas.microsoft.com/office/drawing/2014/main" id="{F6E410B7-0C95-4335-BF8C-B5A291D2F3E4}"/>
              </a:ext>
            </a:extLst>
          </p:cNvPr>
          <p:cNvGrpSpPr/>
          <p:nvPr/>
        </p:nvGrpSpPr>
        <p:grpSpPr>
          <a:xfrm>
            <a:off x="1728439" y="2144990"/>
            <a:ext cx="8017727" cy="4133147"/>
            <a:chOff x="1728439" y="2144990"/>
            <a:chExt cx="8017727" cy="4133147"/>
          </a:xfrm>
        </p:grpSpPr>
        <p:sp>
          <p:nvSpPr>
            <p:cNvPr id="4" name="Rectangle 3">
              <a:extLst>
                <a:ext uri="{FF2B5EF4-FFF2-40B4-BE49-F238E27FC236}">
                  <a16:creationId xmlns:a16="http://schemas.microsoft.com/office/drawing/2014/main" id="{EDC46DBB-43DE-4121-B97B-CABD900DB71C}"/>
                </a:ext>
              </a:extLst>
            </p:cNvPr>
            <p:cNvSpPr/>
            <p:nvPr/>
          </p:nvSpPr>
          <p:spPr>
            <a:xfrm>
              <a:off x="1728439" y="2234386"/>
              <a:ext cx="591015" cy="4043751"/>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906F8DB-7F38-4C58-924C-D4D6DB0DCD3B}"/>
                </a:ext>
              </a:extLst>
            </p:cNvPr>
            <p:cNvSpPr txBox="1"/>
            <p:nvPr/>
          </p:nvSpPr>
          <p:spPr>
            <a:xfrm rot="5400000">
              <a:off x="306009" y="4259908"/>
              <a:ext cx="3435873" cy="369332"/>
            </a:xfrm>
            <a:prstGeom prst="rect">
              <a:avLst/>
            </a:prstGeom>
            <a:noFill/>
          </p:spPr>
          <p:txBody>
            <a:bodyPr wrap="square" rtlCol="0">
              <a:spAutoFit/>
            </a:bodyPr>
            <a:lstStyle/>
            <a:p>
              <a:r>
                <a:rPr lang="en-US" spc="600" dirty="0">
                  <a:solidFill>
                    <a:srgbClr val="FF0000"/>
                  </a:solidFill>
                </a:rPr>
                <a:t>TRAINING</a:t>
              </a:r>
              <a:r>
                <a:rPr lang="en-US" spc="600" dirty="0">
                  <a:solidFill>
                    <a:srgbClr val="00B0F0"/>
                  </a:solidFill>
                </a:rPr>
                <a:t>DATA</a:t>
              </a:r>
              <a:r>
                <a:rPr lang="en-US" spc="600" dirty="0">
                  <a:solidFill>
                    <a:srgbClr val="002060"/>
                  </a:solidFill>
                </a:rPr>
                <a:t>SET</a:t>
              </a:r>
            </a:p>
          </p:txBody>
        </p:sp>
        <p:sp>
          <p:nvSpPr>
            <p:cNvPr id="6" name="Oval 5">
              <a:extLst>
                <a:ext uri="{FF2B5EF4-FFF2-40B4-BE49-F238E27FC236}">
                  <a16:creationId xmlns:a16="http://schemas.microsoft.com/office/drawing/2014/main" id="{8AE64BAC-00A3-46CD-9DAD-6E146B741DA4}"/>
                </a:ext>
              </a:extLst>
            </p:cNvPr>
            <p:cNvSpPr/>
            <p:nvPr/>
          </p:nvSpPr>
          <p:spPr>
            <a:xfrm>
              <a:off x="4776437" y="2234386"/>
              <a:ext cx="591015" cy="593882"/>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BD96B67B-588D-442A-B17F-F74872B36ED5}"/>
                </a:ext>
              </a:extLst>
            </p:cNvPr>
            <p:cNvSpPr/>
            <p:nvPr/>
          </p:nvSpPr>
          <p:spPr>
            <a:xfrm>
              <a:off x="4776439" y="4725055"/>
              <a:ext cx="591015" cy="593882"/>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0EEB079-CDFC-440D-8DC9-814EF4F2CD26}"/>
                </a:ext>
              </a:extLst>
            </p:cNvPr>
            <p:cNvSpPr/>
            <p:nvPr/>
          </p:nvSpPr>
          <p:spPr>
            <a:xfrm>
              <a:off x="4776438" y="2976329"/>
              <a:ext cx="591015" cy="593882"/>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70D7F570-B43F-4CD8-81A6-1FE721A1B6C1}"/>
                </a:ext>
              </a:extLst>
            </p:cNvPr>
            <p:cNvSpPr/>
            <p:nvPr/>
          </p:nvSpPr>
          <p:spPr>
            <a:xfrm>
              <a:off x="4776439" y="5599418"/>
              <a:ext cx="591015" cy="593882"/>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80D0BE6B-82DD-4D6B-83F0-59DB66CEF4D8}"/>
                </a:ext>
              </a:extLst>
            </p:cNvPr>
            <p:cNvSpPr/>
            <p:nvPr/>
          </p:nvSpPr>
          <p:spPr>
            <a:xfrm>
              <a:off x="4776438" y="3850692"/>
              <a:ext cx="591015" cy="593882"/>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329CC071-EF4C-4C26-A32C-2C0A500CDCC4}"/>
                </a:ext>
              </a:extLst>
            </p:cNvPr>
            <p:cNvSpPr/>
            <p:nvPr/>
          </p:nvSpPr>
          <p:spPr>
            <a:xfrm>
              <a:off x="8831764" y="3616295"/>
              <a:ext cx="914402" cy="1062676"/>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D3AF952D-0712-4583-B2EE-301C2712C070}"/>
                </a:ext>
              </a:extLst>
            </p:cNvPr>
            <p:cNvSpPr txBox="1"/>
            <p:nvPr/>
          </p:nvSpPr>
          <p:spPr>
            <a:xfrm>
              <a:off x="4872210" y="2348301"/>
              <a:ext cx="399468" cy="369332"/>
            </a:xfrm>
            <a:prstGeom prst="rect">
              <a:avLst/>
            </a:prstGeom>
            <a:noFill/>
          </p:spPr>
          <p:txBody>
            <a:bodyPr wrap="none" rtlCol="0">
              <a:spAutoFit/>
            </a:bodyPr>
            <a:lstStyle/>
            <a:p>
              <a:r>
                <a:rPr lang="en-US" dirty="0">
                  <a:solidFill>
                    <a:srgbClr val="C00000"/>
                  </a:solidFill>
                </a:rPr>
                <a:t>L1</a:t>
              </a:r>
            </a:p>
          </p:txBody>
        </p:sp>
        <p:sp>
          <p:nvSpPr>
            <p:cNvPr id="18" name="TextBox 17">
              <a:extLst>
                <a:ext uri="{FF2B5EF4-FFF2-40B4-BE49-F238E27FC236}">
                  <a16:creationId xmlns:a16="http://schemas.microsoft.com/office/drawing/2014/main" id="{95894103-3F85-46F0-879C-7A332459F1D7}"/>
                </a:ext>
              </a:extLst>
            </p:cNvPr>
            <p:cNvSpPr txBox="1"/>
            <p:nvPr/>
          </p:nvSpPr>
          <p:spPr>
            <a:xfrm>
              <a:off x="4872210" y="3096520"/>
              <a:ext cx="399468" cy="369332"/>
            </a:xfrm>
            <a:prstGeom prst="rect">
              <a:avLst/>
            </a:prstGeom>
            <a:noFill/>
          </p:spPr>
          <p:txBody>
            <a:bodyPr wrap="none" rtlCol="0">
              <a:spAutoFit/>
            </a:bodyPr>
            <a:lstStyle/>
            <a:p>
              <a:r>
                <a:rPr lang="en-US" dirty="0">
                  <a:solidFill>
                    <a:srgbClr val="00B050"/>
                  </a:solidFill>
                </a:rPr>
                <a:t>L2</a:t>
              </a:r>
            </a:p>
          </p:txBody>
        </p:sp>
        <p:sp>
          <p:nvSpPr>
            <p:cNvPr id="19" name="TextBox 18">
              <a:extLst>
                <a:ext uri="{FF2B5EF4-FFF2-40B4-BE49-F238E27FC236}">
                  <a16:creationId xmlns:a16="http://schemas.microsoft.com/office/drawing/2014/main" id="{5887D0EB-B6EA-4CAC-B654-0A20785702FA}"/>
                </a:ext>
              </a:extLst>
            </p:cNvPr>
            <p:cNvSpPr txBox="1"/>
            <p:nvPr/>
          </p:nvSpPr>
          <p:spPr>
            <a:xfrm>
              <a:off x="4872210" y="3983112"/>
              <a:ext cx="399468" cy="369332"/>
            </a:xfrm>
            <a:prstGeom prst="rect">
              <a:avLst/>
            </a:prstGeom>
            <a:noFill/>
          </p:spPr>
          <p:txBody>
            <a:bodyPr wrap="none" rtlCol="0">
              <a:spAutoFit/>
            </a:bodyPr>
            <a:lstStyle/>
            <a:p>
              <a:r>
                <a:rPr lang="en-US" dirty="0">
                  <a:solidFill>
                    <a:srgbClr val="00B0F0"/>
                  </a:solidFill>
                </a:rPr>
                <a:t>L3</a:t>
              </a:r>
            </a:p>
          </p:txBody>
        </p:sp>
        <p:sp>
          <p:nvSpPr>
            <p:cNvPr id="20" name="TextBox 19">
              <a:extLst>
                <a:ext uri="{FF2B5EF4-FFF2-40B4-BE49-F238E27FC236}">
                  <a16:creationId xmlns:a16="http://schemas.microsoft.com/office/drawing/2014/main" id="{6F47321A-251E-407E-AD07-65B2B9BBEA48}"/>
                </a:ext>
              </a:extLst>
            </p:cNvPr>
            <p:cNvSpPr txBox="1"/>
            <p:nvPr/>
          </p:nvSpPr>
          <p:spPr>
            <a:xfrm>
              <a:off x="4872210" y="4837330"/>
              <a:ext cx="399468" cy="369332"/>
            </a:xfrm>
            <a:prstGeom prst="rect">
              <a:avLst/>
            </a:prstGeom>
            <a:noFill/>
          </p:spPr>
          <p:txBody>
            <a:bodyPr wrap="none" rtlCol="0">
              <a:spAutoFit/>
            </a:bodyPr>
            <a:lstStyle/>
            <a:p>
              <a:r>
                <a:rPr lang="en-US" dirty="0">
                  <a:solidFill>
                    <a:schemeClr val="accent2"/>
                  </a:solidFill>
                </a:rPr>
                <a:t>L4</a:t>
              </a:r>
            </a:p>
          </p:txBody>
        </p:sp>
        <p:sp>
          <p:nvSpPr>
            <p:cNvPr id="22" name="TextBox 21">
              <a:extLst>
                <a:ext uri="{FF2B5EF4-FFF2-40B4-BE49-F238E27FC236}">
                  <a16:creationId xmlns:a16="http://schemas.microsoft.com/office/drawing/2014/main" id="{B4EF1D3E-4F61-4B70-A7E8-DA001E98A74A}"/>
                </a:ext>
              </a:extLst>
            </p:cNvPr>
            <p:cNvSpPr txBox="1"/>
            <p:nvPr/>
          </p:nvSpPr>
          <p:spPr>
            <a:xfrm>
              <a:off x="4872210" y="5716005"/>
              <a:ext cx="399468" cy="369332"/>
            </a:xfrm>
            <a:prstGeom prst="rect">
              <a:avLst/>
            </a:prstGeom>
            <a:noFill/>
          </p:spPr>
          <p:txBody>
            <a:bodyPr wrap="none" rtlCol="0">
              <a:spAutoFit/>
            </a:bodyPr>
            <a:lstStyle/>
            <a:p>
              <a:r>
                <a:rPr lang="en-US" dirty="0">
                  <a:solidFill>
                    <a:srgbClr val="002060"/>
                  </a:solidFill>
                </a:rPr>
                <a:t>L5</a:t>
              </a:r>
            </a:p>
          </p:txBody>
        </p:sp>
        <p:sp>
          <p:nvSpPr>
            <p:cNvPr id="23" name="TextBox 22">
              <a:extLst>
                <a:ext uri="{FF2B5EF4-FFF2-40B4-BE49-F238E27FC236}">
                  <a16:creationId xmlns:a16="http://schemas.microsoft.com/office/drawing/2014/main" id="{B8AF346A-F935-4006-8DC2-F1F1FB2B1C4E}"/>
                </a:ext>
              </a:extLst>
            </p:cNvPr>
            <p:cNvSpPr txBox="1"/>
            <p:nvPr/>
          </p:nvSpPr>
          <p:spPr>
            <a:xfrm>
              <a:off x="9090032" y="3850692"/>
              <a:ext cx="562975" cy="584775"/>
            </a:xfrm>
            <a:prstGeom prst="rect">
              <a:avLst/>
            </a:prstGeom>
            <a:noFill/>
          </p:spPr>
          <p:txBody>
            <a:bodyPr wrap="none" rtlCol="0">
              <a:spAutoFit/>
            </a:bodyPr>
            <a:lstStyle/>
            <a:p>
              <a:r>
                <a:rPr lang="en-US" sz="3200" dirty="0">
                  <a:solidFill>
                    <a:srgbClr val="CC3399"/>
                  </a:solidFill>
                </a:rPr>
                <a:t>L*</a:t>
              </a:r>
            </a:p>
          </p:txBody>
        </p:sp>
        <p:cxnSp>
          <p:nvCxnSpPr>
            <p:cNvPr id="28" name="Straight Arrow Connector 27">
              <a:extLst>
                <a:ext uri="{FF2B5EF4-FFF2-40B4-BE49-F238E27FC236}">
                  <a16:creationId xmlns:a16="http://schemas.microsoft.com/office/drawing/2014/main" id="{8F7AF512-C233-45D1-BEF7-51B862CA44A2}"/>
                </a:ext>
              </a:extLst>
            </p:cNvPr>
            <p:cNvCxnSpPr>
              <a:cxnSpLocks/>
              <a:endCxn id="6" idx="2"/>
            </p:cNvCxnSpPr>
            <p:nvPr/>
          </p:nvCxnSpPr>
          <p:spPr>
            <a:xfrm>
              <a:off x="2319454" y="2531327"/>
              <a:ext cx="2456983"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3B04142C-9E35-48AF-B37B-37EEFEE066BC}"/>
                </a:ext>
              </a:extLst>
            </p:cNvPr>
            <p:cNvCxnSpPr>
              <a:cxnSpLocks/>
              <a:endCxn id="13" idx="2"/>
            </p:cNvCxnSpPr>
            <p:nvPr/>
          </p:nvCxnSpPr>
          <p:spPr>
            <a:xfrm>
              <a:off x="2319454" y="3273270"/>
              <a:ext cx="2456984"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460BAF6B-8119-40AA-B8AF-FE88597786BB}"/>
                </a:ext>
              </a:extLst>
            </p:cNvPr>
            <p:cNvCxnSpPr>
              <a:cxnSpLocks/>
              <a:endCxn id="15" idx="2"/>
            </p:cNvCxnSpPr>
            <p:nvPr/>
          </p:nvCxnSpPr>
          <p:spPr>
            <a:xfrm>
              <a:off x="2319454" y="4143079"/>
              <a:ext cx="2456984" cy="455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57FD65EE-8C37-42A5-BC20-A95F21980D83}"/>
                </a:ext>
              </a:extLst>
            </p:cNvPr>
            <p:cNvCxnSpPr>
              <a:cxnSpLocks/>
              <a:endCxn id="11" idx="2"/>
            </p:cNvCxnSpPr>
            <p:nvPr/>
          </p:nvCxnSpPr>
          <p:spPr>
            <a:xfrm>
              <a:off x="2304383" y="5019719"/>
              <a:ext cx="2472056" cy="227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E8DF9F91-D1A5-4A3E-A3F5-21225703EE8A}"/>
                </a:ext>
              </a:extLst>
            </p:cNvPr>
            <p:cNvCxnSpPr>
              <a:cxnSpLocks/>
              <a:endCxn id="14" idx="2"/>
            </p:cNvCxnSpPr>
            <p:nvPr/>
          </p:nvCxnSpPr>
          <p:spPr>
            <a:xfrm>
              <a:off x="2304378" y="5869650"/>
              <a:ext cx="2472061" cy="2670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8" name="TextBox 37">
              <a:extLst>
                <a:ext uri="{FF2B5EF4-FFF2-40B4-BE49-F238E27FC236}">
                  <a16:creationId xmlns:a16="http://schemas.microsoft.com/office/drawing/2014/main" id="{2B94C996-2CD2-49BD-A1B1-8A41304EC865}"/>
                </a:ext>
              </a:extLst>
            </p:cNvPr>
            <p:cNvSpPr txBox="1"/>
            <p:nvPr/>
          </p:nvSpPr>
          <p:spPr>
            <a:xfrm>
              <a:off x="3406536" y="2144990"/>
              <a:ext cx="444352" cy="369332"/>
            </a:xfrm>
            <a:prstGeom prst="rect">
              <a:avLst/>
            </a:prstGeom>
            <a:noFill/>
          </p:spPr>
          <p:txBody>
            <a:bodyPr wrap="none" rtlCol="0">
              <a:spAutoFit/>
            </a:bodyPr>
            <a:lstStyle/>
            <a:p>
              <a:r>
                <a:rPr lang="en-US" dirty="0"/>
                <a:t>D1</a:t>
              </a:r>
            </a:p>
          </p:txBody>
        </p:sp>
        <p:sp>
          <p:nvSpPr>
            <p:cNvPr id="39" name="TextBox 38">
              <a:extLst>
                <a:ext uri="{FF2B5EF4-FFF2-40B4-BE49-F238E27FC236}">
                  <a16:creationId xmlns:a16="http://schemas.microsoft.com/office/drawing/2014/main" id="{1ED120E1-92E8-4DCA-84BF-2486113D59C6}"/>
                </a:ext>
              </a:extLst>
            </p:cNvPr>
            <p:cNvSpPr txBox="1"/>
            <p:nvPr/>
          </p:nvSpPr>
          <p:spPr>
            <a:xfrm>
              <a:off x="3406536" y="2843807"/>
              <a:ext cx="444352" cy="369332"/>
            </a:xfrm>
            <a:prstGeom prst="rect">
              <a:avLst/>
            </a:prstGeom>
            <a:noFill/>
          </p:spPr>
          <p:txBody>
            <a:bodyPr wrap="none" rtlCol="0">
              <a:spAutoFit/>
            </a:bodyPr>
            <a:lstStyle/>
            <a:p>
              <a:r>
                <a:rPr lang="en-US" dirty="0"/>
                <a:t>D2</a:t>
              </a:r>
            </a:p>
          </p:txBody>
        </p:sp>
        <p:sp>
          <p:nvSpPr>
            <p:cNvPr id="40" name="TextBox 39">
              <a:extLst>
                <a:ext uri="{FF2B5EF4-FFF2-40B4-BE49-F238E27FC236}">
                  <a16:creationId xmlns:a16="http://schemas.microsoft.com/office/drawing/2014/main" id="{0E6D7ACB-94F5-4793-B220-8080287C9E03}"/>
                </a:ext>
              </a:extLst>
            </p:cNvPr>
            <p:cNvSpPr txBox="1"/>
            <p:nvPr/>
          </p:nvSpPr>
          <p:spPr>
            <a:xfrm>
              <a:off x="3406536" y="3626415"/>
              <a:ext cx="444352" cy="369332"/>
            </a:xfrm>
            <a:prstGeom prst="rect">
              <a:avLst/>
            </a:prstGeom>
            <a:noFill/>
          </p:spPr>
          <p:txBody>
            <a:bodyPr wrap="none" rtlCol="0">
              <a:spAutoFit/>
            </a:bodyPr>
            <a:lstStyle/>
            <a:p>
              <a:r>
                <a:rPr lang="en-US" dirty="0"/>
                <a:t>D3</a:t>
              </a:r>
            </a:p>
          </p:txBody>
        </p:sp>
        <p:sp>
          <p:nvSpPr>
            <p:cNvPr id="41" name="TextBox 40">
              <a:extLst>
                <a:ext uri="{FF2B5EF4-FFF2-40B4-BE49-F238E27FC236}">
                  <a16:creationId xmlns:a16="http://schemas.microsoft.com/office/drawing/2014/main" id="{E5602646-5F28-440F-B20C-D9D1A0C50857}"/>
                </a:ext>
              </a:extLst>
            </p:cNvPr>
            <p:cNvSpPr txBox="1"/>
            <p:nvPr/>
          </p:nvSpPr>
          <p:spPr>
            <a:xfrm>
              <a:off x="3406536" y="4561679"/>
              <a:ext cx="444352" cy="369332"/>
            </a:xfrm>
            <a:prstGeom prst="rect">
              <a:avLst/>
            </a:prstGeom>
            <a:noFill/>
          </p:spPr>
          <p:txBody>
            <a:bodyPr wrap="none" rtlCol="0">
              <a:spAutoFit/>
            </a:bodyPr>
            <a:lstStyle/>
            <a:p>
              <a:r>
                <a:rPr lang="en-US" dirty="0"/>
                <a:t>D4</a:t>
              </a:r>
            </a:p>
          </p:txBody>
        </p:sp>
        <p:sp>
          <p:nvSpPr>
            <p:cNvPr id="42" name="TextBox 41">
              <a:extLst>
                <a:ext uri="{FF2B5EF4-FFF2-40B4-BE49-F238E27FC236}">
                  <a16:creationId xmlns:a16="http://schemas.microsoft.com/office/drawing/2014/main" id="{074B6959-2519-4907-8583-7EDDB2871556}"/>
                </a:ext>
              </a:extLst>
            </p:cNvPr>
            <p:cNvSpPr txBox="1"/>
            <p:nvPr/>
          </p:nvSpPr>
          <p:spPr>
            <a:xfrm>
              <a:off x="3406536" y="5372863"/>
              <a:ext cx="444352" cy="369332"/>
            </a:xfrm>
            <a:prstGeom prst="rect">
              <a:avLst/>
            </a:prstGeom>
            <a:noFill/>
          </p:spPr>
          <p:txBody>
            <a:bodyPr wrap="none" rtlCol="0">
              <a:spAutoFit/>
            </a:bodyPr>
            <a:lstStyle/>
            <a:p>
              <a:r>
                <a:rPr lang="en-US" dirty="0"/>
                <a:t>D5</a:t>
              </a:r>
            </a:p>
          </p:txBody>
        </p:sp>
        <p:cxnSp>
          <p:nvCxnSpPr>
            <p:cNvPr id="86" name="Straight Arrow Connector 85">
              <a:extLst>
                <a:ext uri="{FF2B5EF4-FFF2-40B4-BE49-F238E27FC236}">
                  <a16:creationId xmlns:a16="http://schemas.microsoft.com/office/drawing/2014/main" id="{D559675A-4363-476B-875E-ABBD4F87B885}"/>
                </a:ext>
              </a:extLst>
            </p:cNvPr>
            <p:cNvCxnSpPr>
              <a:cxnSpLocks/>
              <a:stCxn id="15" idx="6"/>
              <a:endCxn id="16" idx="2"/>
            </p:cNvCxnSpPr>
            <p:nvPr/>
          </p:nvCxnSpPr>
          <p:spPr>
            <a:xfrm>
              <a:off x="5367453" y="4147633"/>
              <a:ext cx="346431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9" name="Connector: Elbow 88">
              <a:extLst>
                <a:ext uri="{FF2B5EF4-FFF2-40B4-BE49-F238E27FC236}">
                  <a16:creationId xmlns:a16="http://schemas.microsoft.com/office/drawing/2014/main" id="{FC5E217B-991E-4319-B506-97F5AED33BCB}"/>
                </a:ext>
              </a:extLst>
            </p:cNvPr>
            <p:cNvCxnSpPr>
              <a:cxnSpLocks/>
              <a:stCxn id="13" idx="6"/>
              <a:endCxn id="16" idx="1"/>
            </p:cNvCxnSpPr>
            <p:nvPr/>
          </p:nvCxnSpPr>
          <p:spPr>
            <a:xfrm>
              <a:off x="5367453" y="3273270"/>
              <a:ext cx="3598222" cy="498650"/>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4" name="Connector: Elbow 93">
              <a:extLst>
                <a:ext uri="{FF2B5EF4-FFF2-40B4-BE49-F238E27FC236}">
                  <a16:creationId xmlns:a16="http://schemas.microsoft.com/office/drawing/2014/main" id="{961B8CE1-4182-446F-9550-BE38A83A8927}"/>
                </a:ext>
              </a:extLst>
            </p:cNvPr>
            <p:cNvCxnSpPr>
              <a:cxnSpLocks/>
              <a:stCxn id="6" idx="6"/>
              <a:endCxn id="16" idx="0"/>
            </p:cNvCxnSpPr>
            <p:nvPr/>
          </p:nvCxnSpPr>
          <p:spPr>
            <a:xfrm>
              <a:off x="5367452" y="2531327"/>
              <a:ext cx="3921513" cy="1084968"/>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7" name="Connector: Elbow 96">
              <a:extLst>
                <a:ext uri="{FF2B5EF4-FFF2-40B4-BE49-F238E27FC236}">
                  <a16:creationId xmlns:a16="http://schemas.microsoft.com/office/drawing/2014/main" id="{BA01D8F8-1E09-4DBF-B427-AE78A6DA3A52}"/>
                </a:ext>
              </a:extLst>
            </p:cNvPr>
            <p:cNvCxnSpPr>
              <a:cxnSpLocks/>
              <a:stCxn id="14" idx="6"/>
              <a:endCxn id="16" idx="4"/>
            </p:cNvCxnSpPr>
            <p:nvPr/>
          </p:nvCxnSpPr>
          <p:spPr>
            <a:xfrm flipV="1">
              <a:off x="5367454" y="4678971"/>
              <a:ext cx="3921511" cy="1217388"/>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0" name="Connector: Elbow 99">
              <a:extLst>
                <a:ext uri="{FF2B5EF4-FFF2-40B4-BE49-F238E27FC236}">
                  <a16:creationId xmlns:a16="http://schemas.microsoft.com/office/drawing/2014/main" id="{9C0F1ECF-E2E2-41B0-BE15-779A6D16D6F8}"/>
                </a:ext>
              </a:extLst>
            </p:cNvPr>
            <p:cNvCxnSpPr>
              <a:cxnSpLocks/>
              <a:stCxn id="11" idx="6"/>
              <a:endCxn id="16" idx="3"/>
            </p:cNvCxnSpPr>
            <p:nvPr/>
          </p:nvCxnSpPr>
          <p:spPr>
            <a:xfrm flipV="1">
              <a:off x="5367454" y="4523346"/>
              <a:ext cx="3598221" cy="498650"/>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1515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28C44-33BD-4E87-B7B6-D11297CB3524}"/>
              </a:ext>
            </a:extLst>
          </p:cNvPr>
          <p:cNvSpPr>
            <a:spLocks noGrp="1"/>
          </p:cNvSpPr>
          <p:nvPr>
            <p:ph type="title"/>
          </p:nvPr>
        </p:nvSpPr>
        <p:spPr>
          <a:xfrm>
            <a:off x="838200" y="370951"/>
            <a:ext cx="10515600" cy="620171"/>
          </a:xfrm>
        </p:spPr>
        <p:txBody>
          <a:bodyPr>
            <a:normAutofit/>
          </a:bodyPr>
          <a:lstStyle/>
          <a:p>
            <a:pPr algn="ctr"/>
            <a:r>
              <a:rPr lang="en-US" sz="2800" b="1" dirty="0"/>
              <a:t>Ensemble Learning</a:t>
            </a:r>
            <a:endParaRPr lang="en-US" sz="2800" dirty="0"/>
          </a:p>
        </p:txBody>
      </p:sp>
      <p:sp>
        <p:nvSpPr>
          <p:cNvPr id="3" name="Content Placeholder 2">
            <a:extLst>
              <a:ext uri="{FF2B5EF4-FFF2-40B4-BE49-F238E27FC236}">
                <a16:creationId xmlns:a16="http://schemas.microsoft.com/office/drawing/2014/main" id="{CBA77D56-60D6-4E47-AEF7-EEB3E050B8C8}"/>
              </a:ext>
            </a:extLst>
          </p:cNvPr>
          <p:cNvSpPr>
            <a:spLocks noGrp="1"/>
          </p:cNvSpPr>
          <p:nvPr>
            <p:ph idx="1"/>
          </p:nvPr>
        </p:nvSpPr>
        <p:spPr>
          <a:xfrm>
            <a:off x="838200" y="1825625"/>
            <a:ext cx="10515600" cy="1603375"/>
          </a:xfrm>
        </p:spPr>
        <p:txBody>
          <a:bodyPr>
            <a:normAutofit/>
          </a:bodyPr>
          <a:lstStyle/>
          <a:p>
            <a:pPr marL="0" indent="0">
              <a:buNone/>
            </a:pPr>
            <a:r>
              <a:rPr lang="en-US" sz="1800" b="1" dirty="0"/>
              <a:t>Ensemble Technique:</a:t>
            </a:r>
          </a:p>
          <a:p>
            <a:pPr marL="0" indent="0">
              <a:buNone/>
            </a:pPr>
            <a:r>
              <a:rPr lang="en-US" sz="1800" dirty="0"/>
              <a:t>In ensemble technique from original dataset make sample dataset by random sampling. In this above diagram L1-L6 is a base learners. And D1 to D6 is sample dataset that will given to the base learner. By theses base learner we will create strong learner. In ensemble technique different base learner use different algorithm or model.</a:t>
            </a:r>
          </a:p>
        </p:txBody>
      </p:sp>
      <p:grpSp>
        <p:nvGrpSpPr>
          <p:cNvPr id="4" name="Group 3">
            <a:extLst>
              <a:ext uri="{FF2B5EF4-FFF2-40B4-BE49-F238E27FC236}">
                <a16:creationId xmlns:a16="http://schemas.microsoft.com/office/drawing/2014/main" id="{ECA60118-F888-438D-A9D0-9A1D2778A4D9}"/>
              </a:ext>
            </a:extLst>
          </p:cNvPr>
          <p:cNvGrpSpPr/>
          <p:nvPr/>
        </p:nvGrpSpPr>
        <p:grpSpPr>
          <a:xfrm>
            <a:off x="3639744" y="3880624"/>
            <a:ext cx="3829314" cy="2149752"/>
            <a:chOff x="3896221" y="1839951"/>
            <a:chExt cx="3829314" cy="2149752"/>
          </a:xfrm>
        </p:grpSpPr>
        <p:sp>
          <p:nvSpPr>
            <p:cNvPr id="5" name="TextBox 4">
              <a:extLst>
                <a:ext uri="{FF2B5EF4-FFF2-40B4-BE49-F238E27FC236}">
                  <a16:creationId xmlns:a16="http://schemas.microsoft.com/office/drawing/2014/main" id="{9342B4EF-CD55-4342-A131-5DC21D7F25A8}"/>
                </a:ext>
              </a:extLst>
            </p:cNvPr>
            <p:cNvSpPr txBox="1"/>
            <p:nvPr/>
          </p:nvSpPr>
          <p:spPr>
            <a:xfrm>
              <a:off x="4672361" y="1839951"/>
              <a:ext cx="2361800" cy="400110"/>
            </a:xfrm>
            <a:prstGeom prst="rect">
              <a:avLst/>
            </a:prstGeom>
            <a:noFill/>
          </p:spPr>
          <p:txBody>
            <a:bodyPr wrap="none" rtlCol="0">
              <a:spAutoFit/>
            </a:bodyPr>
            <a:lstStyle/>
            <a:p>
              <a:r>
                <a:rPr lang="en-US" sz="2000" b="1" dirty="0"/>
                <a:t>Ensemble Technique</a:t>
              </a:r>
            </a:p>
          </p:txBody>
        </p:sp>
        <p:cxnSp>
          <p:nvCxnSpPr>
            <p:cNvPr id="6" name="Straight Arrow Connector 5">
              <a:extLst>
                <a:ext uri="{FF2B5EF4-FFF2-40B4-BE49-F238E27FC236}">
                  <a16:creationId xmlns:a16="http://schemas.microsoft.com/office/drawing/2014/main" id="{7B0EC243-D8A7-4F2A-A096-CEE341E8B716}"/>
                </a:ext>
              </a:extLst>
            </p:cNvPr>
            <p:cNvCxnSpPr>
              <a:cxnSpLocks/>
              <a:stCxn id="5" idx="2"/>
            </p:cNvCxnSpPr>
            <p:nvPr/>
          </p:nvCxnSpPr>
          <p:spPr>
            <a:xfrm>
              <a:off x="5853261" y="2240061"/>
              <a:ext cx="0" cy="34702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09DC0F98-3B00-4B2E-A863-7F9B6B174277}"/>
                </a:ext>
              </a:extLst>
            </p:cNvPr>
            <p:cNvCxnSpPr>
              <a:cxnSpLocks/>
            </p:cNvCxnSpPr>
            <p:nvPr/>
          </p:nvCxnSpPr>
          <p:spPr>
            <a:xfrm>
              <a:off x="4587597" y="2587083"/>
              <a:ext cx="2446564"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4E932C22-50D9-4301-8DE3-46F60F33F292}"/>
                </a:ext>
              </a:extLst>
            </p:cNvPr>
            <p:cNvCxnSpPr/>
            <p:nvPr/>
          </p:nvCxnSpPr>
          <p:spPr>
            <a:xfrm>
              <a:off x="4587597" y="2564568"/>
              <a:ext cx="0" cy="50180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29468657-A9E9-4B52-B87C-8354E4B7D49A}"/>
                </a:ext>
              </a:extLst>
            </p:cNvPr>
            <p:cNvCxnSpPr>
              <a:cxnSpLocks/>
            </p:cNvCxnSpPr>
            <p:nvPr/>
          </p:nvCxnSpPr>
          <p:spPr>
            <a:xfrm flipH="1">
              <a:off x="7034160" y="2564568"/>
              <a:ext cx="1" cy="50180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C8B3C422-50A5-43D5-B18E-C08429C9F317}"/>
                </a:ext>
              </a:extLst>
            </p:cNvPr>
            <p:cNvSpPr txBox="1"/>
            <p:nvPr/>
          </p:nvSpPr>
          <p:spPr>
            <a:xfrm>
              <a:off x="3896221" y="3066373"/>
              <a:ext cx="1382751" cy="923330"/>
            </a:xfrm>
            <a:prstGeom prst="rect">
              <a:avLst/>
            </a:prstGeom>
            <a:noFill/>
          </p:spPr>
          <p:txBody>
            <a:bodyPr wrap="square" rtlCol="0">
              <a:spAutoFit/>
            </a:bodyPr>
            <a:lstStyle/>
            <a:p>
              <a:pPr algn="ctr"/>
              <a:r>
                <a:rPr lang="en-US" b="1" dirty="0">
                  <a:solidFill>
                    <a:srgbClr val="00B050"/>
                  </a:solidFill>
                </a:rPr>
                <a:t>Bagging</a:t>
              </a:r>
              <a:r>
                <a:rPr lang="en-US" dirty="0"/>
                <a:t> (Bootstrap aggregation)</a:t>
              </a:r>
            </a:p>
          </p:txBody>
        </p:sp>
        <p:sp>
          <p:nvSpPr>
            <p:cNvPr id="11" name="TextBox 10">
              <a:extLst>
                <a:ext uri="{FF2B5EF4-FFF2-40B4-BE49-F238E27FC236}">
                  <a16:creationId xmlns:a16="http://schemas.microsoft.com/office/drawing/2014/main" id="{8B13CAF6-0AA2-4F7F-968A-C85B5926754E}"/>
                </a:ext>
              </a:extLst>
            </p:cNvPr>
            <p:cNvSpPr txBox="1"/>
            <p:nvPr/>
          </p:nvSpPr>
          <p:spPr>
            <a:xfrm>
              <a:off x="6342784" y="3121351"/>
              <a:ext cx="1382751" cy="369332"/>
            </a:xfrm>
            <a:prstGeom prst="rect">
              <a:avLst/>
            </a:prstGeom>
            <a:noFill/>
          </p:spPr>
          <p:txBody>
            <a:bodyPr wrap="square" rtlCol="0">
              <a:spAutoFit/>
            </a:bodyPr>
            <a:lstStyle/>
            <a:p>
              <a:pPr algn="ctr"/>
              <a:r>
                <a:rPr lang="en-US" b="1" dirty="0">
                  <a:solidFill>
                    <a:srgbClr val="FF0000"/>
                  </a:solidFill>
                </a:rPr>
                <a:t>Boosting</a:t>
              </a:r>
              <a:endParaRPr lang="en-US" dirty="0">
                <a:solidFill>
                  <a:srgbClr val="FF0000"/>
                </a:solidFill>
              </a:endParaRPr>
            </a:p>
          </p:txBody>
        </p:sp>
      </p:grpSp>
    </p:spTree>
    <p:extLst>
      <p:ext uri="{BB962C8B-B14F-4D97-AF65-F5344CB8AC3E}">
        <p14:creationId xmlns:p14="http://schemas.microsoft.com/office/powerpoint/2010/main" val="1546531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21AB9-909A-4E02-85B6-20B2D641092B}"/>
              </a:ext>
            </a:extLst>
          </p:cNvPr>
          <p:cNvSpPr>
            <a:spLocks noGrp="1"/>
          </p:cNvSpPr>
          <p:nvPr>
            <p:ph type="ctrTitle"/>
          </p:nvPr>
        </p:nvSpPr>
        <p:spPr>
          <a:xfrm>
            <a:off x="1524000" y="256477"/>
            <a:ext cx="9144000" cy="532587"/>
          </a:xfrm>
        </p:spPr>
        <p:txBody>
          <a:bodyPr>
            <a:normAutofit/>
          </a:bodyPr>
          <a:lstStyle/>
          <a:p>
            <a:r>
              <a:rPr lang="en-US" sz="2800" b="1" dirty="0"/>
              <a:t>Ensemble Learning</a:t>
            </a:r>
          </a:p>
        </p:txBody>
      </p:sp>
      <p:sp>
        <p:nvSpPr>
          <p:cNvPr id="11" name="Content Placeholder 2">
            <a:extLst>
              <a:ext uri="{FF2B5EF4-FFF2-40B4-BE49-F238E27FC236}">
                <a16:creationId xmlns:a16="http://schemas.microsoft.com/office/drawing/2014/main" id="{05255DC9-B4DC-4954-8A6D-0433BD275DE0}"/>
              </a:ext>
            </a:extLst>
          </p:cNvPr>
          <p:cNvSpPr txBox="1">
            <a:spLocks/>
          </p:cNvSpPr>
          <p:nvPr/>
        </p:nvSpPr>
        <p:spPr>
          <a:xfrm>
            <a:off x="969228" y="1254796"/>
            <a:ext cx="2498801" cy="44922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b="1" dirty="0"/>
              <a:t>Bagging Technique:</a:t>
            </a:r>
          </a:p>
        </p:txBody>
      </p:sp>
      <p:grpSp>
        <p:nvGrpSpPr>
          <p:cNvPr id="62" name="Group 61">
            <a:extLst>
              <a:ext uri="{FF2B5EF4-FFF2-40B4-BE49-F238E27FC236}">
                <a16:creationId xmlns:a16="http://schemas.microsoft.com/office/drawing/2014/main" id="{2B499622-51E3-4E28-B83B-0ACE0F2E1805}"/>
              </a:ext>
            </a:extLst>
          </p:cNvPr>
          <p:cNvGrpSpPr/>
          <p:nvPr/>
        </p:nvGrpSpPr>
        <p:grpSpPr>
          <a:xfrm>
            <a:off x="2554562" y="1704020"/>
            <a:ext cx="6098782" cy="5020164"/>
            <a:chOff x="2554562" y="1704020"/>
            <a:chExt cx="6098782" cy="5020164"/>
          </a:xfrm>
        </p:grpSpPr>
        <p:grpSp>
          <p:nvGrpSpPr>
            <p:cNvPr id="42" name="Group 41">
              <a:extLst>
                <a:ext uri="{FF2B5EF4-FFF2-40B4-BE49-F238E27FC236}">
                  <a16:creationId xmlns:a16="http://schemas.microsoft.com/office/drawing/2014/main" id="{410A0AF8-C936-4771-B83B-E5F8E3E12BFF}"/>
                </a:ext>
              </a:extLst>
            </p:cNvPr>
            <p:cNvGrpSpPr/>
            <p:nvPr/>
          </p:nvGrpSpPr>
          <p:grpSpPr>
            <a:xfrm>
              <a:off x="2554562" y="1704020"/>
              <a:ext cx="6098782" cy="3449959"/>
              <a:chOff x="2565713" y="2159098"/>
              <a:chExt cx="6098782" cy="3449959"/>
            </a:xfrm>
          </p:grpSpPr>
          <p:sp>
            <p:nvSpPr>
              <p:cNvPr id="4" name="Rectangle 3">
                <a:extLst>
                  <a:ext uri="{FF2B5EF4-FFF2-40B4-BE49-F238E27FC236}">
                    <a16:creationId xmlns:a16="http://schemas.microsoft.com/office/drawing/2014/main" id="{4A54DDE6-AE29-447D-93FF-0E9D4AA719A7}"/>
                  </a:ext>
                </a:extLst>
              </p:cNvPr>
              <p:cNvSpPr/>
              <p:nvPr/>
            </p:nvSpPr>
            <p:spPr>
              <a:xfrm>
                <a:off x="4482790" y="2159098"/>
                <a:ext cx="2442117" cy="53258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92F4CED-07A1-403D-A3FF-FAEC7D750B48}"/>
                  </a:ext>
                </a:extLst>
              </p:cNvPr>
              <p:cNvSpPr txBox="1"/>
              <p:nvPr/>
            </p:nvSpPr>
            <p:spPr>
              <a:xfrm>
                <a:off x="4995833" y="2240725"/>
                <a:ext cx="1445076" cy="369332"/>
              </a:xfrm>
              <a:prstGeom prst="rect">
                <a:avLst/>
              </a:prstGeom>
              <a:noFill/>
            </p:spPr>
            <p:txBody>
              <a:bodyPr wrap="none" rtlCol="0">
                <a:spAutoFit/>
              </a:bodyPr>
              <a:lstStyle/>
              <a:p>
                <a:r>
                  <a:rPr lang="en-US" b="1" dirty="0"/>
                  <a:t>Main dataset</a:t>
                </a:r>
              </a:p>
            </p:txBody>
          </p:sp>
          <p:cxnSp>
            <p:nvCxnSpPr>
              <p:cNvPr id="7" name="Straight Arrow Connector 6">
                <a:extLst>
                  <a:ext uri="{FF2B5EF4-FFF2-40B4-BE49-F238E27FC236}">
                    <a16:creationId xmlns:a16="http://schemas.microsoft.com/office/drawing/2014/main" id="{94E1EC00-2FDE-49C8-97E6-7BC4D5AF05B5}"/>
                  </a:ext>
                </a:extLst>
              </p:cNvPr>
              <p:cNvCxnSpPr>
                <a:cxnSpLocks/>
                <a:stCxn id="4" idx="2"/>
              </p:cNvCxnSpPr>
              <p:nvPr/>
            </p:nvCxnSpPr>
            <p:spPr>
              <a:xfrm flipH="1">
                <a:off x="5703848" y="2691685"/>
                <a:ext cx="1" cy="45295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008D4AF1-677E-4C14-92A1-5872DD509C50}"/>
                  </a:ext>
                </a:extLst>
              </p:cNvPr>
              <p:cNvCxnSpPr/>
              <p:nvPr/>
            </p:nvCxnSpPr>
            <p:spPr>
              <a:xfrm>
                <a:off x="2922549" y="3144644"/>
                <a:ext cx="538511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C699593E-6D04-4CA7-81B6-AC1F7005A6FF}"/>
                  </a:ext>
                </a:extLst>
              </p:cNvPr>
              <p:cNvCxnSpPr/>
              <p:nvPr/>
            </p:nvCxnSpPr>
            <p:spPr>
              <a:xfrm>
                <a:off x="2922549" y="3144644"/>
                <a:ext cx="0" cy="57986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731306D1-2B2A-44EA-A414-F037776AB532}"/>
                  </a:ext>
                </a:extLst>
              </p:cNvPr>
              <p:cNvCxnSpPr/>
              <p:nvPr/>
            </p:nvCxnSpPr>
            <p:spPr>
              <a:xfrm>
                <a:off x="4595231" y="3144644"/>
                <a:ext cx="0" cy="57986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9836A6C4-31B6-4BD5-A75B-D65BBE4CF089}"/>
                  </a:ext>
                </a:extLst>
              </p:cNvPr>
              <p:cNvCxnSpPr/>
              <p:nvPr/>
            </p:nvCxnSpPr>
            <p:spPr>
              <a:xfrm>
                <a:off x="6301368" y="3144644"/>
                <a:ext cx="0" cy="57986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2E5BD651-45E1-4433-9193-94853B9F0F05}"/>
                  </a:ext>
                </a:extLst>
              </p:cNvPr>
              <p:cNvCxnSpPr>
                <a:cxnSpLocks/>
              </p:cNvCxnSpPr>
              <p:nvPr/>
            </p:nvCxnSpPr>
            <p:spPr>
              <a:xfrm>
                <a:off x="8307659" y="3144644"/>
                <a:ext cx="0" cy="56871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18FEE024-60AE-4A83-AAFA-482A2074C1FF}"/>
                  </a:ext>
                </a:extLst>
              </p:cNvPr>
              <p:cNvSpPr/>
              <p:nvPr/>
            </p:nvSpPr>
            <p:spPr>
              <a:xfrm>
                <a:off x="2565713" y="3713356"/>
                <a:ext cx="713672" cy="579862"/>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3E248FC-7779-48E6-AE91-1D69B5BC8C2C}"/>
                  </a:ext>
                </a:extLst>
              </p:cNvPr>
              <p:cNvSpPr/>
              <p:nvPr/>
            </p:nvSpPr>
            <p:spPr>
              <a:xfrm>
                <a:off x="5944532" y="3713356"/>
                <a:ext cx="713672" cy="579862"/>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32A6EF1-6EB6-466B-9107-87414578F886}"/>
                  </a:ext>
                </a:extLst>
              </p:cNvPr>
              <p:cNvSpPr/>
              <p:nvPr/>
            </p:nvSpPr>
            <p:spPr>
              <a:xfrm>
                <a:off x="4234679" y="3713356"/>
                <a:ext cx="713672" cy="579862"/>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FE1CD4A-CB56-4566-83A7-626AD76D392D}"/>
                  </a:ext>
                </a:extLst>
              </p:cNvPr>
              <p:cNvSpPr/>
              <p:nvPr/>
            </p:nvSpPr>
            <p:spPr>
              <a:xfrm>
                <a:off x="7950823" y="3713356"/>
                <a:ext cx="713672" cy="579862"/>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2033C770-E0A3-492D-A9D1-3926FDB097C5}"/>
                  </a:ext>
                </a:extLst>
              </p:cNvPr>
              <p:cNvSpPr txBox="1"/>
              <p:nvPr/>
            </p:nvSpPr>
            <p:spPr>
              <a:xfrm>
                <a:off x="2700373" y="3810926"/>
                <a:ext cx="444352" cy="369332"/>
              </a:xfrm>
              <a:prstGeom prst="rect">
                <a:avLst/>
              </a:prstGeom>
              <a:noFill/>
            </p:spPr>
            <p:txBody>
              <a:bodyPr wrap="none" rtlCol="0">
                <a:spAutoFit/>
              </a:bodyPr>
              <a:lstStyle/>
              <a:p>
                <a:r>
                  <a:rPr lang="en-US" dirty="0"/>
                  <a:t>D1</a:t>
                </a:r>
              </a:p>
            </p:txBody>
          </p:sp>
          <p:sp>
            <p:nvSpPr>
              <p:cNvPr id="31" name="TextBox 30">
                <a:extLst>
                  <a:ext uri="{FF2B5EF4-FFF2-40B4-BE49-F238E27FC236}">
                    <a16:creationId xmlns:a16="http://schemas.microsoft.com/office/drawing/2014/main" id="{E9EE640F-6602-4A39-9304-624492400034}"/>
                  </a:ext>
                </a:extLst>
              </p:cNvPr>
              <p:cNvSpPr txBox="1"/>
              <p:nvPr/>
            </p:nvSpPr>
            <p:spPr>
              <a:xfrm>
                <a:off x="8085483" y="3810926"/>
                <a:ext cx="421910" cy="369332"/>
              </a:xfrm>
              <a:prstGeom prst="rect">
                <a:avLst/>
              </a:prstGeom>
              <a:noFill/>
            </p:spPr>
            <p:txBody>
              <a:bodyPr wrap="none" rtlCol="0">
                <a:spAutoFit/>
              </a:bodyPr>
              <a:lstStyle/>
              <a:p>
                <a:r>
                  <a:rPr lang="en-US" dirty="0" err="1"/>
                  <a:t>D</a:t>
                </a:r>
                <a:r>
                  <a:rPr lang="en-US" sz="1400" dirty="0" err="1"/>
                  <a:t>n</a:t>
                </a:r>
                <a:endParaRPr lang="en-US" dirty="0"/>
              </a:p>
            </p:txBody>
          </p:sp>
          <p:sp>
            <p:nvSpPr>
              <p:cNvPr id="32" name="TextBox 31">
                <a:extLst>
                  <a:ext uri="{FF2B5EF4-FFF2-40B4-BE49-F238E27FC236}">
                    <a16:creationId xmlns:a16="http://schemas.microsoft.com/office/drawing/2014/main" id="{2DE69867-C2C5-4D33-B7A7-0603E40FBFA4}"/>
                  </a:ext>
                </a:extLst>
              </p:cNvPr>
              <p:cNvSpPr txBox="1"/>
              <p:nvPr/>
            </p:nvSpPr>
            <p:spPr>
              <a:xfrm>
                <a:off x="6096000" y="3810926"/>
                <a:ext cx="444352" cy="369332"/>
              </a:xfrm>
              <a:prstGeom prst="rect">
                <a:avLst/>
              </a:prstGeom>
              <a:noFill/>
            </p:spPr>
            <p:txBody>
              <a:bodyPr wrap="none" rtlCol="0">
                <a:spAutoFit/>
              </a:bodyPr>
              <a:lstStyle/>
              <a:p>
                <a:r>
                  <a:rPr lang="en-US" dirty="0"/>
                  <a:t>D3</a:t>
                </a:r>
              </a:p>
            </p:txBody>
          </p:sp>
          <p:sp>
            <p:nvSpPr>
              <p:cNvPr id="33" name="TextBox 32">
                <a:extLst>
                  <a:ext uri="{FF2B5EF4-FFF2-40B4-BE49-F238E27FC236}">
                    <a16:creationId xmlns:a16="http://schemas.microsoft.com/office/drawing/2014/main" id="{ECD1AC64-FD48-4579-9EBF-6A6BA4193847}"/>
                  </a:ext>
                </a:extLst>
              </p:cNvPr>
              <p:cNvSpPr txBox="1"/>
              <p:nvPr/>
            </p:nvSpPr>
            <p:spPr>
              <a:xfrm>
                <a:off x="4349828" y="3824196"/>
                <a:ext cx="444352" cy="369332"/>
              </a:xfrm>
              <a:prstGeom prst="rect">
                <a:avLst/>
              </a:prstGeom>
              <a:noFill/>
            </p:spPr>
            <p:txBody>
              <a:bodyPr wrap="none" rtlCol="0">
                <a:spAutoFit/>
              </a:bodyPr>
              <a:lstStyle/>
              <a:p>
                <a:r>
                  <a:rPr lang="en-US" dirty="0"/>
                  <a:t>D2</a:t>
                </a:r>
              </a:p>
            </p:txBody>
          </p:sp>
          <p:cxnSp>
            <p:nvCxnSpPr>
              <p:cNvPr id="34" name="Straight Arrow Connector 33">
                <a:extLst>
                  <a:ext uri="{FF2B5EF4-FFF2-40B4-BE49-F238E27FC236}">
                    <a16:creationId xmlns:a16="http://schemas.microsoft.com/office/drawing/2014/main" id="{CD544630-2DC6-48ED-A59C-23C9F9EE2B5A}"/>
                  </a:ext>
                </a:extLst>
              </p:cNvPr>
              <p:cNvCxnSpPr/>
              <p:nvPr/>
            </p:nvCxnSpPr>
            <p:spPr>
              <a:xfrm>
                <a:off x="2930913" y="4293218"/>
                <a:ext cx="0" cy="57986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CC1B3457-8A08-4EE7-B4D6-B0D14B655BC7}"/>
                  </a:ext>
                </a:extLst>
              </p:cNvPr>
              <p:cNvCxnSpPr/>
              <p:nvPr/>
            </p:nvCxnSpPr>
            <p:spPr>
              <a:xfrm>
                <a:off x="4572004" y="4293218"/>
                <a:ext cx="0" cy="57986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6D069AB4-FC8C-4C1E-ADBA-8B516C8F3E95}"/>
                  </a:ext>
                </a:extLst>
              </p:cNvPr>
              <p:cNvCxnSpPr/>
              <p:nvPr/>
            </p:nvCxnSpPr>
            <p:spPr>
              <a:xfrm>
                <a:off x="6301368" y="4304367"/>
                <a:ext cx="0" cy="57986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D8921741-4DD3-4E63-84B5-915909879A94}"/>
                  </a:ext>
                </a:extLst>
              </p:cNvPr>
              <p:cNvCxnSpPr/>
              <p:nvPr/>
            </p:nvCxnSpPr>
            <p:spPr>
              <a:xfrm>
                <a:off x="8307590" y="4304367"/>
                <a:ext cx="0" cy="57986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0" name="Oval 19">
                <a:extLst>
                  <a:ext uri="{FF2B5EF4-FFF2-40B4-BE49-F238E27FC236}">
                    <a16:creationId xmlns:a16="http://schemas.microsoft.com/office/drawing/2014/main" id="{BCC9C9B3-70A3-448A-A8F5-F4952E690E99}"/>
                  </a:ext>
                </a:extLst>
              </p:cNvPr>
              <p:cNvSpPr/>
              <p:nvPr/>
            </p:nvSpPr>
            <p:spPr>
              <a:xfrm>
                <a:off x="2633043" y="4884230"/>
                <a:ext cx="579012" cy="713678"/>
              </a:xfrm>
              <a:prstGeom prst="ellipse">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721314ED-195D-4A2D-BED1-321D6182EBEC}"/>
                  </a:ext>
                </a:extLst>
              </p:cNvPr>
              <p:cNvSpPr/>
              <p:nvPr/>
            </p:nvSpPr>
            <p:spPr>
              <a:xfrm>
                <a:off x="8006932" y="4895379"/>
                <a:ext cx="579012" cy="713678"/>
              </a:xfrm>
              <a:prstGeom prst="ellipse">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C9E5EAF6-B65F-41A8-9EF7-63E0456E4720}"/>
                  </a:ext>
                </a:extLst>
              </p:cNvPr>
              <p:cNvSpPr/>
              <p:nvPr/>
            </p:nvSpPr>
            <p:spPr>
              <a:xfrm>
                <a:off x="4256514" y="4873081"/>
                <a:ext cx="579012" cy="713678"/>
              </a:xfrm>
              <a:prstGeom prst="ellipse">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43F0C825-F789-4CB7-AE80-E25633BBBBE4}"/>
                  </a:ext>
                </a:extLst>
              </p:cNvPr>
              <p:cNvSpPr/>
              <p:nvPr/>
            </p:nvSpPr>
            <p:spPr>
              <a:xfrm>
                <a:off x="5999214" y="4895379"/>
                <a:ext cx="579012" cy="713678"/>
              </a:xfrm>
              <a:prstGeom prst="ellipse">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0D7DFF03-A382-45AB-8565-44DEE07E5C15}"/>
                  </a:ext>
                </a:extLst>
              </p:cNvPr>
              <p:cNvSpPr txBox="1"/>
              <p:nvPr/>
            </p:nvSpPr>
            <p:spPr>
              <a:xfrm>
                <a:off x="2673121" y="5056403"/>
                <a:ext cx="498855" cy="369332"/>
              </a:xfrm>
              <a:prstGeom prst="rect">
                <a:avLst/>
              </a:prstGeom>
              <a:noFill/>
            </p:spPr>
            <p:txBody>
              <a:bodyPr wrap="none" rtlCol="0">
                <a:spAutoFit/>
              </a:bodyPr>
              <a:lstStyle/>
              <a:p>
                <a:r>
                  <a:rPr lang="en-US" dirty="0"/>
                  <a:t>M1</a:t>
                </a:r>
              </a:p>
            </p:txBody>
          </p:sp>
          <p:sp>
            <p:nvSpPr>
              <p:cNvPr id="43" name="TextBox 42">
                <a:extLst>
                  <a:ext uri="{FF2B5EF4-FFF2-40B4-BE49-F238E27FC236}">
                    <a16:creationId xmlns:a16="http://schemas.microsoft.com/office/drawing/2014/main" id="{E61AFBD1-949B-459B-909B-F8BE9B39F7F4}"/>
                  </a:ext>
                </a:extLst>
              </p:cNvPr>
              <p:cNvSpPr txBox="1"/>
              <p:nvPr/>
            </p:nvSpPr>
            <p:spPr>
              <a:xfrm>
                <a:off x="8069384" y="5045254"/>
                <a:ext cx="476412" cy="369332"/>
              </a:xfrm>
              <a:prstGeom prst="rect">
                <a:avLst/>
              </a:prstGeom>
              <a:noFill/>
            </p:spPr>
            <p:txBody>
              <a:bodyPr wrap="none" rtlCol="0">
                <a:spAutoFit/>
              </a:bodyPr>
              <a:lstStyle/>
              <a:p>
                <a:r>
                  <a:rPr lang="en-US" dirty="0"/>
                  <a:t>M</a:t>
                </a:r>
                <a:r>
                  <a:rPr lang="en-US" sz="1400" dirty="0"/>
                  <a:t>n</a:t>
                </a:r>
                <a:endParaRPr lang="en-US" dirty="0"/>
              </a:p>
            </p:txBody>
          </p:sp>
          <p:sp>
            <p:nvSpPr>
              <p:cNvPr id="44" name="TextBox 43">
                <a:extLst>
                  <a:ext uri="{FF2B5EF4-FFF2-40B4-BE49-F238E27FC236}">
                    <a16:creationId xmlns:a16="http://schemas.microsoft.com/office/drawing/2014/main" id="{FC712D69-4B21-44A7-9A5A-FFBB244960A6}"/>
                  </a:ext>
                </a:extLst>
              </p:cNvPr>
              <p:cNvSpPr txBox="1"/>
              <p:nvPr/>
            </p:nvSpPr>
            <p:spPr>
              <a:xfrm>
                <a:off x="6044908" y="5067552"/>
                <a:ext cx="498855" cy="369332"/>
              </a:xfrm>
              <a:prstGeom prst="rect">
                <a:avLst/>
              </a:prstGeom>
              <a:noFill/>
            </p:spPr>
            <p:txBody>
              <a:bodyPr wrap="none" rtlCol="0">
                <a:spAutoFit/>
              </a:bodyPr>
              <a:lstStyle/>
              <a:p>
                <a:r>
                  <a:rPr lang="en-US" dirty="0"/>
                  <a:t>M3</a:t>
                </a:r>
              </a:p>
            </p:txBody>
          </p:sp>
          <p:sp>
            <p:nvSpPr>
              <p:cNvPr id="46" name="TextBox 45">
                <a:extLst>
                  <a:ext uri="{FF2B5EF4-FFF2-40B4-BE49-F238E27FC236}">
                    <a16:creationId xmlns:a16="http://schemas.microsoft.com/office/drawing/2014/main" id="{8E492677-BD47-4EC2-8122-2EBC7470E92F}"/>
                  </a:ext>
                </a:extLst>
              </p:cNvPr>
              <p:cNvSpPr txBox="1"/>
              <p:nvPr/>
            </p:nvSpPr>
            <p:spPr>
              <a:xfrm>
                <a:off x="4321080" y="5056403"/>
                <a:ext cx="498855" cy="369332"/>
              </a:xfrm>
              <a:prstGeom prst="rect">
                <a:avLst/>
              </a:prstGeom>
              <a:noFill/>
            </p:spPr>
            <p:txBody>
              <a:bodyPr wrap="none" rtlCol="0">
                <a:spAutoFit/>
              </a:bodyPr>
              <a:lstStyle/>
              <a:p>
                <a:r>
                  <a:rPr lang="en-US" dirty="0"/>
                  <a:t>M2</a:t>
                </a:r>
              </a:p>
            </p:txBody>
          </p:sp>
        </p:grpSp>
        <p:sp>
          <p:nvSpPr>
            <p:cNvPr id="26" name="Rectangle: Rounded Corners 25">
              <a:extLst>
                <a:ext uri="{FF2B5EF4-FFF2-40B4-BE49-F238E27FC236}">
                  <a16:creationId xmlns:a16="http://schemas.microsoft.com/office/drawing/2014/main" id="{052C9A56-2FAF-4553-A6E3-3CD96D21DBFB}"/>
                </a:ext>
              </a:extLst>
            </p:cNvPr>
            <p:cNvSpPr/>
            <p:nvPr/>
          </p:nvSpPr>
          <p:spPr>
            <a:xfrm>
              <a:off x="5062512" y="6066263"/>
              <a:ext cx="925551" cy="657921"/>
            </a:xfrm>
            <a:prstGeom prst="round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27A79CAC-129E-4A16-ACDE-B91A66882BDE}"/>
                </a:ext>
              </a:extLst>
            </p:cNvPr>
            <p:cNvSpPr txBox="1"/>
            <p:nvPr/>
          </p:nvSpPr>
          <p:spPr>
            <a:xfrm>
              <a:off x="5355327" y="6210557"/>
              <a:ext cx="497252" cy="369332"/>
            </a:xfrm>
            <a:prstGeom prst="rect">
              <a:avLst/>
            </a:prstGeom>
            <a:noFill/>
          </p:spPr>
          <p:txBody>
            <a:bodyPr wrap="none" rtlCol="0">
              <a:spAutoFit/>
            </a:bodyPr>
            <a:lstStyle/>
            <a:p>
              <a:r>
                <a:rPr lang="en-US" b="1" dirty="0">
                  <a:solidFill>
                    <a:srgbClr val="FF0000"/>
                  </a:solidFill>
                </a:rPr>
                <a:t>M*</a:t>
              </a:r>
            </a:p>
          </p:txBody>
        </p:sp>
        <p:cxnSp>
          <p:nvCxnSpPr>
            <p:cNvPr id="50" name="Straight Arrow Connector 49">
              <a:extLst>
                <a:ext uri="{FF2B5EF4-FFF2-40B4-BE49-F238E27FC236}">
                  <a16:creationId xmlns:a16="http://schemas.microsoft.com/office/drawing/2014/main" id="{EB391702-7F0C-4F41-A70F-0E0FD1D213A8}"/>
                </a:ext>
              </a:extLst>
            </p:cNvPr>
            <p:cNvCxnSpPr>
              <a:stCxn id="20" idx="4"/>
              <a:endCxn id="26" idx="1"/>
            </p:cNvCxnSpPr>
            <p:nvPr/>
          </p:nvCxnSpPr>
          <p:spPr>
            <a:xfrm>
              <a:off x="2911398" y="5142830"/>
              <a:ext cx="2151114" cy="12523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3B7685E1-ADAD-49D1-8BCF-6271C96BF0AE}"/>
                </a:ext>
              </a:extLst>
            </p:cNvPr>
            <p:cNvCxnSpPr>
              <a:cxnSpLocks/>
              <a:stCxn id="40" idx="4"/>
              <a:endCxn id="26" idx="0"/>
            </p:cNvCxnSpPr>
            <p:nvPr/>
          </p:nvCxnSpPr>
          <p:spPr>
            <a:xfrm>
              <a:off x="4534869" y="5131681"/>
              <a:ext cx="990419" cy="9345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Straight Arrow Connector 53">
              <a:extLst>
                <a:ext uri="{FF2B5EF4-FFF2-40B4-BE49-F238E27FC236}">
                  <a16:creationId xmlns:a16="http://schemas.microsoft.com/office/drawing/2014/main" id="{EC536D43-31B5-4434-B5F5-10D8F206A3CF}"/>
                </a:ext>
              </a:extLst>
            </p:cNvPr>
            <p:cNvCxnSpPr>
              <a:cxnSpLocks/>
              <a:stCxn id="41" idx="4"/>
              <a:endCxn id="26" idx="0"/>
            </p:cNvCxnSpPr>
            <p:nvPr/>
          </p:nvCxnSpPr>
          <p:spPr>
            <a:xfrm flipH="1">
              <a:off x="5525288" y="5153979"/>
              <a:ext cx="752281" cy="9122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Straight Arrow Connector 55">
              <a:extLst>
                <a:ext uri="{FF2B5EF4-FFF2-40B4-BE49-F238E27FC236}">
                  <a16:creationId xmlns:a16="http://schemas.microsoft.com/office/drawing/2014/main" id="{379583DA-15B5-4B7D-8C7C-286ABBCCBE06}"/>
                </a:ext>
              </a:extLst>
            </p:cNvPr>
            <p:cNvCxnSpPr>
              <a:cxnSpLocks/>
              <a:stCxn id="39" idx="4"/>
              <a:endCxn id="26" idx="3"/>
            </p:cNvCxnSpPr>
            <p:nvPr/>
          </p:nvCxnSpPr>
          <p:spPr>
            <a:xfrm flipH="1">
              <a:off x="5988063" y="5153979"/>
              <a:ext cx="2297224" cy="12412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63" name="TextBox 62">
            <a:extLst>
              <a:ext uri="{FF2B5EF4-FFF2-40B4-BE49-F238E27FC236}">
                <a16:creationId xmlns:a16="http://schemas.microsoft.com/office/drawing/2014/main" id="{05AA1A7C-D892-4434-BFEA-E4FB6D8F0C15}"/>
              </a:ext>
            </a:extLst>
          </p:cNvPr>
          <p:cNvSpPr txBox="1"/>
          <p:nvPr/>
        </p:nvSpPr>
        <p:spPr>
          <a:xfrm>
            <a:off x="8534645" y="1704020"/>
            <a:ext cx="2410083" cy="369332"/>
          </a:xfrm>
          <a:prstGeom prst="rect">
            <a:avLst/>
          </a:prstGeom>
          <a:noFill/>
        </p:spPr>
        <p:txBody>
          <a:bodyPr wrap="none" rtlCol="0">
            <a:spAutoFit/>
          </a:bodyPr>
          <a:lstStyle/>
          <a:p>
            <a:r>
              <a:rPr lang="en-US" b="1" dirty="0">
                <a:solidFill>
                  <a:srgbClr val="FF0000"/>
                </a:solidFill>
              </a:rPr>
              <a:t>Main dataset &gt; D1….</a:t>
            </a:r>
            <a:r>
              <a:rPr lang="en-US" b="1" dirty="0" err="1">
                <a:solidFill>
                  <a:srgbClr val="FF0000"/>
                </a:solidFill>
              </a:rPr>
              <a:t>D</a:t>
            </a:r>
            <a:r>
              <a:rPr lang="en-US" sz="1600" b="1" dirty="0" err="1">
                <a:solidFill>
                  <a:srgbClr val="FF0000"/>
                </a:solidFill>
              </a:rPr>
              <a:t>n</a:t>
            </a:r>
            <a:endParaRPr lang="en-US" b="1" dirty="0">
              <a:solidFill>
                <a:srgbClr val="FF0000"/>
              </a:solidFill>
            </a:endParaRPr>
          </a:p>
        </p:txBody>
      </p:sp>
    </p:spTree>
    <p:extLst>
      <p:ext uri="{BB962C8B-B14F-4D97-AF65-F5344CB8AC3E}">
        <p14:creationId xmlns:p14="http://schemas.microsoft.com/office/powerpoint/2010/main" val="722630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28C44-33BD-4E87-B7B6-D11297CB3524}"/>
              </a:ext>
            </a:extLst>
          </p:cNvPr>
          <p:cNvSpPr>
            <a:spLocks noGrp="1"/>
          </p:cNvSpPr>
          <p:nvPr>
            <p:ph type="title"/>
          </p:nvPr>
        </p:nvSpPr>
        <p:spPr>
          <a:xfrm>
            <a:off x="838200" y="370951"/>
            <a:ext cx="10515600" cy="620171"/>
          </a:xfrm>
        </p:spPr>
        <p:txBody>
          <a:bodyPr>
            <a:normAutofit/>
          </a:bodyPr>
          <a:lstStyle/>
          <a:p>
            <a:pPr algn="ctr"/>
            <a:r>
              <a:rPr lang="en-US" sz="2800" b="1" dirty="0"/>
              <a:t>Ensemble Learning</a:t>
            </a:r>
            <a:endParaRPr lang="en-US" sz="2800" dirty="0"/>
          </a:p>
        </p:txBody>
      </p:sp>
      <p:sp>
        <p:nvSpPr>
          <p:cNvPr id="3" name="Content Placeholder 2">
            <a:extLst>
              <a:ext uri="{FF2B5EF4-FFF2-40B4-BE49-F238E27FC236}">
                <a16:creationId xmlns:a16="http://schemas.microsoft.com/office/drawing/2014/main" id="{CBA77D56-60D6-4E47-AEF7-EEB3E050B8C8}"/>
              </a:ext>
            </a:extLst>
          </p:cNvPr>
          <p:cNvSpPr>
            <a:spLocks noGrp="1"/>
          </p:cNvSpPr>
          <p:nvPr>
            <p:ph idx="1"/>
          </p:nvPr>
        </p:nvSpPr>
        <p:spPr>
          <a:xfrm>
            <a:off x="838200" y="1825625"/>
            <a:ext cx="10515600" cy="4661424"/>
          </a:xfrm>
        </p:spPr>
        <p:txBody>
          <a:bodyPr>
            <a:normAutofit/>
          </a:bodyPr>
          <a:lstStyle/>
          <a:p>
            <a:pPr marL="0" indent="0">
              <a:buNone/>
            </a:pPr>
            <a:r>
              <a:rPr lang="en-US" sz="1800" b="1" dirty="0"/>
              <a:t>Bagging Technique:</a:t>
            </a:r>
          </a:p>
          <a:p>
            <a:pPr marL="0" indent="0" algn="just">
              <a:lnSpc>
                <a:spcPct val="100000"/>
              </a:lnSpc>
              <a:buNone/>
            </a:pPr>
            <a:r>
              <a:rPr lang="en-US" sz="1800" dirty="0"/>
              <a:t>In this technique we take the sample data from our original dataset by random sampling. In this bagging technique when we use random sampling in that time we consider </a:t>
            </a:r>
            <a:r>
              <a:rPr lang="en-US" sz="1800" b="1" dirty="0">
                <a:solidFill>
                  <a:srgbClr val="FF0000"/>
                </a:solidFill>
              </a:rPr>
              <a:t>row sampling with replacement</a:t>
            </a:r>
            <a:r>
              <a:rPr lang="en-US" sz="1800" dirty="0"/>
              <a:t> that means</a:t>
            </a:r>
          </a:p>
          <a:p>
            <a:pPr marL="0" indent="0" algn="just">
              <a:lnSpc>
                <a:spcPct val="150000"/>
              </a:lnSpc>
              <a:buNone/>
            </a:pPr>
            <a:r>
              <a:rPr lang="en-US" sz="1800" dirty="0"/>
              <a:t>one row can be exists more than one time same sample dataset or another sample dataset. After creating the sample dataset we give them different base learn or modes and train them based on this particular dataset. After training whenever we will give the test data for testing the model then different base learner will give use different value if it is binary classification problem then some base learner will gave 1 and some base learner will give 0. Then we will apply the majority voting technique. Suppose m1,m2,m3,m4….</a:t>
            </a:r>
            <a:r>
              <a:rPr lang="en-US" sz="1800" dirty="0" err="1"/>
              <a:t>m</a:t>
            </a:r>
            <a:r>
              <a:rPr lang="en-US" sz="1400" dirty="0" err="1"/>
              <a:t>n</a:t>
            </a:r>
            <a:r>
              <a:rPr lang="en-US" sz="1400" dirty="0"/>
              <a:t> </a:t>
            </a:r>
            <a:r>
              <a:rPr lang="en-US" sz="1800" dirty="0"/>
              <a:t>given respectively 1,1,0,0,1 like this output then our class would be 1 because majority is 1. If majority is 0 then output will be consider 0.</a:t>
            </a:r>
          </a:p>
        </p:txBody>
      </p:sp>
    </p:spTree>
    <p:extLst>
      <p:ext uri="{BB962C8B-B14F-4D97-AF65-F5344CB8AC3E}">
        <p14:creationId xmlns:p14="http://schemas.microsoft.com/office/powerpoint/2010/main" val="1005094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28C44-33BD-4E87-B7B6-D11297CB3524}"/>
              </a:ext>
            </a:extLst>
          </p:cNvPr>
          <p:cNvSpPr>
            <a:spLocks noGrp="1"/>
          </p:cNvSpPr>
          <p:nvPr>
            <p:ph type="title"/>
          </p:nvPr>
        </p:nvSpPr>
        <p:spPr>
          <a:xfrm>
            <a:off x="696191" y="143741"/>
            <a:ext cx="10515600" cy="620171"/>
          </a:xfrm>
        </p:spPr>
        <p:txBody>
          <a:bodyPr>
            <a:normAutofit/>
          </a:bodyPr>
          <a:lstStyle/>
          <a:p>
            <a:pPr algn="ctr"/>
            <a:r>
              <a:rPr lang="en-US" sz="2800" b="1" dirty="0"/>
              <a:t>Ensemble Learning</a:t>
            </a:r>
            <a:endParaRPr lang="en-US" sz="2800" dirty="0"/>
          </a:p>
        </p:txBody>
      </p:sp>
      <p:sp>
        <p:nvSpPr>
          <p:cNvPr id="3" name="Content Placeholder 2">
            <a:extLst>
              <a:ext uri="{FF2B5EF4-FFF2-40B4-BE49-F238E27FC236}">
                <a16:creationId xmlns:a16="http://schemas.microsoft.com/office/drawing/2014/main" id="{CBA77D56-60D6-4E47-AEF7-EEB3E050B8C8}"/>
              </a:ext>
            </a:extLst>
          </p:cNvPr>
          <p:cNvSpPr>
            <a:spLocks noGrp="1"/>
          </p:cNvSpPr>
          <p:nvPr>
            <p:ph idx="1"/>
          </p:nvPr>
        </p:nvSpPr>
        <p:spPr>
          <a:xfrm>
            <a:off x="1005467" y="785473"/>
            <a:ext cx="2395654" cy="415770"/>
          </a:xfrm>
        </p:spPr>
        <p:txBody>
          <a:bodyPr>
            <a:normAutofit/>
          </a:bodyPr>
          <a:lstStyle/>
          <a:p>
            <a:pPr marL="0" indent="0">
              <a:buNone/>
            </a:pPr>
            <a:r>
              <a:rPr lang="en-US" sz="1800" b="1" dirty="0">
                <a:solidFill>
                  <a:srgbClr val="FF0000"/>
                </a:solidFill>
              </a:rPr>
              <a:t>Boosting Technique:</a:t>
            </a:r>
          </a:p>
        </p:txBody>
      </p:sp>
      <p:grpSp>
        <p:nvGrpSpPr>
          <p:cNvPr id="69" name="Group 68">
            <a:extLst>
              <a:ext uri="{FF2B5EF4-FFF2-40B4-BE49-F238E27FC236}">
                <a16:creationId xmlns:a16="http://schemas.microsoft.com/office/drawing/2014/main" id="{37D6011F-3BDB-4E18-B938-93310BDF4D6D}"/>
              </a:ext>
            </a:extLst>
          </p:cNvPr>
          <p:cNvGrpSpPr/>
          <p:nvPr/>
        </p:nvGrpSpPr>
        <p:grpSpPr>
          <a:xfrm>
            <a:off x="2601362" y="1275471"/>
            <a:ext cx="6304418" cy="5220699"/>
            <a:chOff x="1263216" y="1347369"/>
            <a:chExt cx="6304418" cy="5220699"/>
          </a:xfrm>
        </p:grpSpPr>
        <p:sp>
          <p:nvSpPr>
            <p:cNvPr id="24" name="TextBox 23">
              <a:extLst>
                <a:ext uri="{FF2B5EF4-FFF2-40B4-BE49-F238E27FC236}">
                  <a16:creationId xmlns:a16="http://schemas.microsoft.com/office/drawing/2014/main" id="{A5421B93-DA00-44AD-B832-D3DC71187DA9}"/>
                </a:ext>
              </a:extLst>
            </p:cNvPr>
            <p:cNvSpPr txBox="1"/>
            <p:nvPr/>
          </p:nvSpPr>
          <p:spPr>
            <a:xfrm>
              <a:off x="4640817" y="1348622"/>
              <a:ext cx="444352" cy="369332"/>
            </a:xfrm>
            <a:prstGeom prst="rect">
              <a:avLst/>
            </a:prstGeom>
            <a:noFill/>
          </p:spPr>
          <p:txBody>
            <a:bodyPr wrap="none" rtlCol="0">
              <a:spAutoFit/>
            </a:bodyPr>
            <a:lstStyle/>
            <a:p>
              <a:r>
                <a:rPr lang="en-US" dirty="0"/>
                <a:t>D2</a:t>
              </a:r>
            </a:p>
          </p:txBody>
        </p:sp>
        <p:sp>
          <p:nvSpPr>
            <p:cNvPr id="25" name="TextBox 24">
              <a:extLst>
                <a:ext uri="{FF2B5EF4-FFF2-40B4-BE49-F238E27FC236}">
                  <a16:creationId xmlns:a16="http://schemas.microsoft.com/office/drawing/2014/main" id="{DDA50A3B-EBAD-4DE2-B7D2-E92E64BFD9B5}"/>
                </a:ext>
              </a:extLst>
            </p:cNvPr>
            <p:cNvSpPr txBox="1"/>
            <p:nvPr/>
          </p:nvSpPr>
          <p:spPr>
            <a:xfrm>
              <a:off x="5831215" y="1349073"/>
              <a:ext cx="444352" cy="369332"/>
            </a:xfrm>
            <a:prstGeom prst="rect">
              <a:avLst/>
            </a:prstGeom>
            <a:noFill/>
          </p:spPr>
          <p:txBody>
            <a:bodyPr wrap="none" rtlCol="0">
              <a:spAutoFit/>
            </a:bodyPr>
            <a:lstStyle/>
            <a:p>
              <a:r>
                <a:rPr lang="en-US" dirty="0"/>
                <a:t>D3</a:t>
              </a:r>
            </a:p>
          </p:txBody>
        </p:sp>
        <p:sp>
          <p:nvSpPr>
            <p:cNvPr id="27" name="TextBox 26">
              <a:extLst>
                <a:ext uri="{FF2B5EF4-FFF2-40B4-BE49-F238E27FC236}">
                  <a16:creationId xmlns:a16="http://schemas.microsoft.com/office/drawing/2014/main" id="{F7A8EF4A-F2EA-4A3D-8AEA-61030C99B01F}"/>
                </a:ext>
              </a:extLst>
            </p:cNvPr>
            <p:cNvSpPr txBox="1"/>
            <p:nvPr/>
          </p:nvSpPr>
          <p:spPr>
            <a:xfrm>
              <a:off x="6312314" y="1347369"/>
              <a:ext cx="776175" cy="369332"/>
            </a:xfrm>
            <a:prstGeom prst="rect">
              <a:avLst/>
            </a:prstGeom>
            <a:noFill/>
          </p:spPr>
          <p:txBody>
            <a:bodyPr wrap="none" rtlCol="0">
              <a:spAutoFit/>
            </a:bodyPr>
            <a:lstStyle/>
            <a:p>
              <a:r>
                <a:rPr lang="en-US" spc="300" dirty="0"/>
                <a:t>………</a:t>
              </a:r>
            </a:p>
          </p:txBody>
        </p:sp>
        <p:grpSp>
          <p:nvGrpSpPr>
            <p:cNvPr id="68" name="Group 67">
              <a:extLst>
                <a:ext uri="{FF2B5EF4-FFF2-40B4-BE49-F238E27FC236}">
                  <a16:creationId xmlns:a16="http://schemas.microsoft.com/office/drawing/2014/main" id="{375ABF1A-F3F7-4937-A30E-6060A6B497D6}"/>
                </a:ext>
              </a:extLst>
            </p:cNvPr>
            <p:cNvGrpSpPr/>
            <p:nvPr/>
          </p:nvGrpSpPr>
          <p:grpSpPr>
            <a:xfrm>
              <a:off x="1263216" y="1355009"/>
              <a:ext cx="6304418" cy="5213059"/>
              <a:chOff x="1263216" y="1355009"/>
              <a:chExt cx="6304418" cy="5213059"/>
            </a:xfrm>
          </p:grpSpPr>
          <p:sp>
            <p:nvSpPr>
              <p:cNvPr id="4" name="Rectangle 3">
                <a:extLst>
                  <a:ext uri="{FF2B5EF4-FFF2-40B4-BE49-F238E27FC236}">
                    <a16:creationId xmlns:a16="http://schemas.microsoft.com/office/drawing/2014/main" id="{A71CA56A-3D6F-4732-ABD2-BAB1CDCBF600}"/>
                  </a:ext>
                </a:extLst>
              </p:cNvPr>
              <p:cNvSpPr/>
              <p:nvPr/>
            </p:nvSpPr>
            <p:spPr>
              <a:xfrm>
                <a:off x="1438506" y="1849264"/>
                <a:ext cx="568713" cy="4637785"/>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41D8586-0FF1-4A29-8D04-B2DB8F23E68A}"/>
                  </a:ext>
                </a:extLst>
              </p:cNvPr>
              <p:cNvSpPr txBox="1"/>
              <p:nvPr/>
            </p:nvSpPr>
            <p:spPr>
              <a:xfrm rot="5400000">
                <a:off x="-551651" y="4027870"/>
                <a:ext cx="4549026" cy="369332"/>
              </a:xfrm>
              <a:prstGeom prst="rect">
                <a:avLst/>
              </a:prstGeom>
              <a:noFill/>
            </p:spPr>
            <p:txBody>
              <a:bodyPr wrap="square" rtlCol="0">
                <a:spAutoFit/>
              </a:bodyPr>
              <a:lstStyle/>
              <a:p>
                <a:r>
                  <a:rPr lang="en-US" b="1" spc="600" dirty="0"/>
                  <a:t>1 2 3 4 5 6 7 8 9 10……….n</a:t>
                </a:r>
              </a:p>
            </p:txBody>
          </p:sp>
          <p:sp>
            <p:nvSpPr>
              <p:cNvPr id="6" name="TextBox 5">
                <a:extLst>
                  <a:ext uri="{FF2B5EF4-FFF2-40B4-BE49-F238E27FC236}">
                    <a16:creationId xmlns:a16="http://schemas.microsoft.com/office/drawing/2014/main" id="{34C80926-B781-4121-89B2-05B355ECC102}"/>
                  </a:ext>
                </a:extLst>
              </p:cNvPr>
              <p:cNvSpPr txBox="1"/>
              <p:nvPr/>
            </p:nvSpPr>
            <p:spPr>
              <a:xfrm>
                <a:off x="1263216" y="1479932"/>
                <a:ext cx="919291" cy="369332"/>
              </a:xfrm>
              <a:prstGeom prst="rect">
                <a:avLst/>
              </a:prstGeom>
              <a:noFill/>
            </p:spPr>
            <p:txBody>
              <a:bodyPr wrap="none" rtlCol="0">
                <a:spAutoFit/>
              </a:bodyPr>
              <a:lstStyle/>
              <a:p>
                <a:r>
                  <a:rPr lang="en-US" b="1" dirty="0">
                    <a:solidFill>
                      <a:srgbClr val="FF0000"/>
                    </a:solidFill>
                  </a:rPr>
                  <a:t>Dataset</a:t>
                </a:r>
              </a:p>
            </p:txBody>
          </p:sp>
          <p:sp>
            <p:nvSpPr>
              <p:cNvPr id="7" name="TextBox 6">
                <a:extLst>
                  <a:ext uri="{FF2B5EF4-FFF2-40B4-BE49-F238E27FC236}">
                    <a16:creationId xmlns:a16="http://schemas.microsoft.com/office/drawing/2014/main" id="{C42C15C3-3E31-4DE7-959A-113A444B7AF7}"/>
                  </a:ext>
                </a:extLst>
              </p:cNvPr>
              <p:cNvSpPr txBox="1"/>
              <p:nvPr/>
            </p:nvSpPr>
            <p:spPr>
              <a:xfrm>
                <a:off x="2122658" y="1935844"/>
                <a:ext cx="436338" cy="338554"/>
              </a:xfrm>
              <a:prstGeom prst="rect">
                <a:avLst/>
              </a:prstGeom>
              <a:noFill/>
            </p:spPr>
            <p:txBody>
              <a:bodyPr wrap="none" rtlCol="0">
                <a:spAutoFit/>
              </a:bodyPr>
              <a:lstStyle/>
              <a:p>
                <a:r>
                  <a:rPr lang="en-US" sz="1600" dirty="0"/>
                  <a:t>w1</a:t>
                </a:r>
              </a:p>
            </p:txBody>
          </p:sp>
          <p:sp>
            <p:nvSpPr>
              <p:cNvPr id="8" name="TextBox 7">
                <a:extLst>
                  <a:ext uri="{FF2B5EF4-FFF2-40B4-BE49-F238E27FC236}">
                    <a16:creationId xmlns:a16="http://schemas.microsoft.com/office/drawing/2014/main" id="{42E032D1-A045-4A9A-9551-F23EC6FBD3C7}"/>
                  </a:ext>
                </a:extLst>
              </p:cNvPr>
              <p:cNvSpPr txBox="1"/>
              <p:nvPr/>
            </p:nvSpPr>
            <p:spPr>
              <a:xfrm>
                <a:off x="2122658" y="2844261"/>
                <a:ext cx="436338" cy="338554"/>
              </a:xfrm>
              <a:prstGeom prst="rect">
                <a:avLst/>
              </a:prstGeom>
              <a:noFill/>
            </p:spPr>
            <p:txBody>
              <a:bodyPr wrap="none" rtlCol="0">
                <a:spAutoFit/>
              </a:bodyPr>
              <a:lstStyle/>
              <a:p>
                <a:r>
                  <a:rPr lang="en-US" sz="1600" dirty="0"/>
                  <a:t>w4</a:t>
                </a:r>
              </a:p>
            </p:txBody>
          </p:sp>
          <p:sp>
            <p:nvSpPr>
              <p:cNvPr id="9" name="TextBox 8">
                <a:extLst>
                  <a:ext uri="{FF2B5EF4-FFF2-40B4-BE49-F238E27FC236}">
                    <a16:creationId xmlns:a16="http://schemas.microsoft.com/office/drawing/2014/main" id="{73687B9F-FDD4-4141-A208-75FEAA1FBBDB}"/>
                  </a:ext>
                </a:extLst>
              </p:cNvPr>
              <p:cNvSpPr txBox="1"/>
              <p:nvPr/>
            </p:nvSpPr>
            <p:spPr>
              <a:xfrm>
                <a:off x="2106909" y="3216061"/>
                <a:ext cx="436338" cy="338554"/>
              </a:xfrm>
              <a:prstGeom prst="rect">
                <a:avLst/>
              </a:prstGeom>
              <a:noFill/>
            </p:spPr>
            <p:txBody>
              <a:bodyPr wrap="none" rtlCol="0">
                <a:spAutoFit/>
              </a:bodyPr>
              <a:lstStyle/>
              <a:p>
                <a:r>
                  <a:rPr lang="en-US" sz="1600" dirty="0"/>
                  <a:t>w5</a:t>
                </a:r>
              </a:p>
            </p:txBody>
          </p:sp>
          <p:sp>
            <p:nvSpPr>
              <p:cNvPr id="10" name="TextBox 9">
                <a:extLst>
                  <a:ext uri="{FF2B5EF4-FFF2-40B4-BE49-F238E27FC236}">
                    <a16:creationId xmlns:a16="http://schemas.microsoft.com/office/drawing/2014/main" id="{0C38DDC4-46E1-4F13-BB85-512D8DC45D45}"/>
                  </a:ext>
                </a:extLst>
              </p:cNvPr>
              <p:cNvSpPr txBox="1"/>
              <p:nvPr/>
            </p:nvSpPr>
            <p:spPr>
              <a:xfrm>
                <a:off x="2123169" y="3516306"/>
                <a:ext cx="436338" cy="338554"/>
              </a:xfrm>
              <a:prstGeom prst="rect">
                <a:avLst/>
              </a:prstGeom>
              <a:noFill/>
            </p:spPr>
            <p:txBody>
              <a:bodyPr wrap="none" rtlCol="0">
                <a:spAutoFit/>
              </a:bodyPr>
              <a:lstStyle/>
              <a:p>
                <a:r>
                  <a:rPr lang="en-US" sz="1600" dirty="0"/>
                  <a:t>w6</a:t>
                </a:r>
              </a:p>
            </p:txBody>
          </p:sp>
          <p:sp>
            <p:nvSpPr>
              <p:cNvPr id="11" name="TextBox 10">
                <a:extLst>
                  <a:ext uri="{FF2B5EF4-FFF2-40B4-BE49-F238E27FC236}">
                    <a16:creationId xmlns:a16="http://schemas.microsoft.com/office/drawing/2014/main" id="{D169E127-778A-4D47-982B-51C4ECF3E640}"/>
                  </a:ext>
                </a:extLst>
              </p:cNvPr>
              <p:cNvSpPr txBox="1"/>
              <p:nvPr/>
            </p:nvSpPr>
            <p:spPr>
              <a:xfrm>
                <a:off x="2122658" y="3815112"/>
                <a:ext cx="436338" cy="338554"/>
              </a:xfrm>
              <a:prstGeom prst="rect">
                <a:avLst/>
              </a:prstGeom>
              <a:noFill/>
            </p:spPr>
            <p:txBody>
              <a:bodyPr wrap="none" rtlCol="0">
                <a:spAutoFit/>
              </a:bodyPr>
              <a:lstStyle/>
              <a:p>
                <a:r>
                  <a:rPr lang="en-US" sz="1600" dirty="0"/>
                  <a:t>w7</a:t>
                </a:r>
              </a:p>
            </p:txBody>
          </p:sp>
          <p:sp>
            <p:nvSpPr>
              <p:cNvPr id="12" name="TextBox 11">
                <a:extLst>
                  <a:ext uri="{FF2B5EF4-FFF2-40B4-BE49-F238E27FC236}">
                    <a16:creationId xmlns:a16="http://schemas.microsoft.com/office/drawing/2014/main" id="{6CB967A8-69E1-4219-A392-9F0686132E6D}"/>
                  </a:ext>
                </a:extLst>
              </p:cNvPr>
              <p:cNvSpPr txBox="1"/>
              <p:nvPr/>
            </p:nvSpPr>
            <p:spPr>
              <a:xfrm>
                <a:off x="2115735" y="4168156"/>
                <a:ext cx="436338" cy="338554"/>
              </a:xfrm>
              <a:prstGeom prst="rect">
                <a:avLst/>
              </a:prstGeom>
              <a:noFill/>
            </p:spPr>
            <p:txBody>
              <a:bodyPr wrap="none" rtlCol="0">
                <a:spAutoFit/>
              </a:bodyPr>
              <a:lstStyle/>
              <a:p>
                <a:r>
                  <a:rPr lang="en-US" sz="1600" dirty="0"/>
                  <a:t>w8</a:t>
                </a:r>
              </a:p>
            </p:txBody>
          </p:sp>
          <p:sp>
            <p:nvSpPr>
              <p:cNvPr id="13" name="TextBox 12">
                <a:extLst>
                  <a:ext uri="{FF2B5EF4-FFF2-40B4-BE49-F238E27FC236}">
                    <a16:creationId xmlns:a16="http://schemas.microsoft.com/office/drawing/2014/main" id="{E0602478-5B53-4F23-AA34-C7605CD3FBDC}"/>
                  </a:ext>
                </a:extLst>
              </p:cNvPr>
              <p:cNvSpPr txBox="1"/>
              <p:nvPr/>
            </p:nvSpPr>
            <p:spPr>
              <a:xfrm>
                <a:off x="2106909" y="4521200"/>
                <a:ext cx="436338" cy="338554"/>
              </a:xfrm>
              <a:prstGeom prst="rect">
                <a:avLst/>
              </a:prstGeom>
              <a:noFill/>
            </p:spPr>
            <p:txBody>
              <a:bodyPr wrap="none" rtlCol="0">
                <a:spAutoFit/>
              </a:bodyPr>
              <a:lstStyle/>
              <a:p>
                <a:r>
                  <a:rPr lang="en-US" sz="1600" dirty="0"/>
                  <a:t>w9</a:t>
                </a:r>
              </a:p>
            </p:txBody>
          </p:sp>
          <p:sp>
            <p:nvSpPr>
              <p:cNvPr id="14" name="TextBox 13">
                <a:extLst>
                  <a:ext uri="{FF2B5EF4-FFF2-40B4-BE49-F238E27FC236}">
                    <a16:creationId xmlns:a16="http://schemas.microsoft.com/office/drawing/2014/main" id="{AD9A33F5-DA2E-4525-B4BE-40F4C4375667}"/>
                  </a:ext>
                </a:extLst>
              </p:cNvPr>
              <p:cNvSpPr txBox="1"/>
              <p:nvPr/>
            </p:nvSpPr>
            <p:spPr>
              <a:xfrm>
                <a:off x="2108301" y="4859754"/>
                <a:ext cx="540533" cy="338554"/>
              </a:xfrm>
              <a:prstGeom prst="rect">
                <a:avLst/>
              </a:prstGeom>
              <a:noFill/>
            </p:spPr>
            <p:txBody>
              <a:bodyPr wrap="none" rtlCol="0">
                <a:spAutoFit/>
              </a:bodyPr>
              <a:lstStyle/>
              <a:p>
                <a:r>
                  <a:rPr lang="en-US" sz="1600" dirty="0"/>
                  <a:t>w10</a:t>
                </a:r>
              </a:p>
            </p:txBody>
          </p:sp>
          <p:sp>
            <p:nvSpPr>
              <p:cNvPr id="15" name="TextBox 14">
                <a:extLst>
                  <a:ext uri="{FF2B5EF4-FFF2-40B4-BE49-F238E27FC236}">
                    <a16:creationId xmlns:a16="http://schemas.microsoft.com/office/drawing/2014/main" id="{E6A98467-81D6-422C-AB67-D070567B6E90}"/>
                  </a:ext>
                </a:extLst>
              </p:cNvPr>
              <p:cNvSpPr txBox="1"/>
              <p:nvPr/>
            </p:nvSpPr>
            <p:spPr>
              <a:xfrm>
                <a:off x="2097312" y="6018520"/>
                <a:ext cx="412292" cy="338554"/>
              </a:xfrm>
              <a:prstGeom prst="rect">
                <a:avLst/>
              </a:prstGeom>
              <a:noFill/>
            </p:spPr>
            <p:txBody>
              <a:bodyPr wrap="none" rtlCol="0">
                <a:spAutoFit/>
              </a:bodyPr>
              <a:lstStyle/>
              <a:p>
                <a:r>
                  <a:rPr lang="en-US" sz="1600" dirty="0" err="1"/>
                  <a:t>w</a:t>
                </a:r>
                <a:r>
                  <a:rPr lang="en-US" sz="1200" dirty="0" err="1"/>
                  <a:t>n</a:t>
                </a:r>
                <a:endParaRPr lang="en-US" sz="1600" dirty="0"/>
              </a:p>
            </p:txBody>
          </p:sp>
          <p:sp>
            <p:nvSpPr>
              <p:cNvPr id="16" name="TextBox 15">
                <a:extLst>
                  <a:ext uri="{FF2B5EF4-FFF2-40B4-BE49-F238E27FC236}">
                    <a16:creationId xmlns:a16="http://schemas.microsoft.com/office/drawing/2014/main" id="{8ECDF16B-72E8-4997-BC6C-074863A92EE2}"/>
                  </a:ext>
                </a:extLst>
              </p:cNvPr>
              <p:cNvSpPr txBox="1"/>
              <p:nvPr/>
            </p:nvSpPr>
            <p:spPr>
              <a:xfrm>
                <a:off x="2122658" y="2207531"/>
                <a:ext cx="436338" cy="338554"/>
              </a:xfrm>
              <a:prstGeom prst="rect">
                <a:avLst/>
              </a:prstGeom>
              <a:noFill/>
            </p:spPr>
            <p:txBody>
              <a:bodyPr wrap="none" rtlCol="0">
                <a:spAutoFit/>
              </a:bodyPr>
              <a:lstStyle/>
              <a:p>
                <a:r>
                  <a:rPr lang="en-US" sz="1600" dirty="0"/>
                  <a:t>w2</a:t>
                </a:r>
              </a:p>
            </p:txBody>
          </p:sp>
          <p:sp>
            <p:nvSpPr>
              <p:cNvPr id="17" name="TextBox 16">
                <a:extLst>
                  <a:ext uri="{FF2B5EF4-FFF2-40B4-BE49-F238E27FC236}">
                    <a16:creationId xmlns:a16="http://schemas.microsoft.com/office/drawing/2014/main" id="{648CD7E4-7F3A-46A0-8C56-0B4C2825F83C}"/>
                  </a:ext>
                </a:extLst>
              </p:cNvPr>
              <p:cNvSpPr txBox="1"/>
              <p:nvPr/>
            </p:nvSpPr>
            <p:spPr>
              <a:xfrm>
                <a:off x="2122658" y="2526930"/>
                <a:ext cx="436338" cy="338554"/>
              </a:xfrm>
              <a:prstGeom prst="rect">
                <a:avLst/>
              </a:prstGeom>
              <a:noFill/>
            </p:spPr>
            <p:txBody>
              <a:bodyPr wrap="none" rtlCol="0">
                <a:spAutoFit/>
              </a:bodyPr>
              <a:lstStyle/>
              <a:p>
                <a:r>
                  <a:rPr lang="en-US" sz="1600" dirty="0"/>
                  <a:t>w3</a:t>
                </a:r>
              </a:p>
            </p:txBody>
          </p:sp>
          <p:sp>
            <p:nvSpPr>
              <p:cNvPr id="18" name="TextBox 17">
                <a:extLst>
                  <a:ext uri="{FF2B5EF4-FFF2-40B4-BE49-F238E27FC236}">
                    <a16:creationId xmlns:a16="http://schemas.microsoft.com/office/drawing/2014/main" id="{B2C2B1F5-430D-43C5-A370-213CD82C6528}"/>
                  </a:ext>
                </a:extLst>
              </p:cNvPr>
              <p:cNvSpPr txBox="1"/>
              <p:nvPr/>
            </p:nvSpPr>
            <p:spPr>
              <a:xfrm rot="5400000">
                <a:off x="1814201" y="5491155"/>
                <a:ext cx="1088760" cy="369332"/>
              </a:xfrm>
              <a:prstGeom prst="rect">
                <a:avLst/>
              </a:prstGeom>
              <a:noFill/>
            </p:spPr>
            <p:txBody>
              <a:bodyPr wrap="none" rtlCol="0">
                <a:spAutoFit/>
              </a:bodyPr>
              <a:lstStyle/>
              <a:p>
                <a:r>
                  <a:rPr lang="en-US" b="1" spc="300" dirty="0"/>
                  <a:t>………...</a:t>
                </a:r>
              </a:p>
            </p:txBody>
          </p:sp>
          <p:sp>
            <p:nvSpPr>
              <p:cNvPr id="19" name="Rectangle 18">
                <a:extLst>
                  <a:ext uri="{FF2B5EF4-FFF2-40B4-BE49-F238E27FC236}">
                    <a16:creationId xmlns:a16="http://schemas.microsoft.com/office/drawing/2014/main" id="{AD69A444-A5F7-4CAB-BCE4-152D754B2EE7}"/>
                  </a:ext>
                </a:extLst>
              </p:cNvPr>
              <p:cNvSpPr/>
              <p:nvPr/>
            </p:nvSpPr>
            <p:spPr>
              <a:xfrm>
                <a:off x="3473896" y="1807196"/>
                <a:ext cx="568713" cy="1678259"/>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B800EA8-3A6E-48E0-92EC-6EF4C6C9744E}"/>
                  </a:ext>
                </a:extLst>
              </p:cNvPr>
              <p:cNvSpPr/>
              <p:nvPr/>
            </p:nvSpPr>
            <p:spPr>
              <a:xfrm>
                <a:off x="4578637" y="1807197"/>
                <a:ext cx="568713" cy="1678259"/>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2115BD7-3FBB-40F9-AC82-3991D67FCB64}"/>
                  </a:ext>
                </a:extLst>
              </p:cNvPr>
              <p:cNvSpPr/>
              <p:nvPr/>
            </p:nvSpPr>
            <p:spPr>
              <a:xfrm>
                <a:off x="5783068" y="1807197"/>
                <a:ext cx="568713" cy="1678259"/>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B5FB6BC-142D-414B-8F78-2B4A6336B4A8}"/>
                  </a:ext>
                </a:extLst>
              </p:cNvPr>
              <p:cNvSpPr/>
              <p:nvPr/>
            </p:nvSpPr>
            <p:spPr>
              <a:xfrm>
                <a:off x="6987499" y="1807197"/>
                <a:ext cx="568713" cy="1678259"/>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CE6C1409-1D9B-42A0-945C-3ACE3E80E417}"/>
                  </a:ext>
                </a:extLst>
              </p:cNvPr>
              <p:cNvSpPr txBox="1"/>
              <p:nvPr/>
            </p:nvSpPr>
            <p:spPr>
              <a:xfrm>
                <a:off x="3560862" y="1406892"/>
                <a:ext cx="444352" cy="369332"/>
              </a:xfrm>
              <a:prstGeom prst="rect">
                <a:avLst/>
              </a:prstGeom>
              <a:noFill/>
            </p:spPr>
            <p:txBody>
              <a:bodyPr wrap="none" rtlCol="0">
                <a:spAutoFit/>
              </a:bodyPr>
              <a:lstStyle/>
              <a:p>
                <a:r>
                  <a:rPr lang="en-US" dirty="0"/>
                  <a:t>D1</a:t>
                </a:r>
              </a:p>
            </p:txBody>
          </p:sp>
          <p:sp>
            <p:nvSpPr>
              <p:cNvPr id="26" name="TextBox 25">
                <a:extLst>
                  <a:ext uri="{FF2B5EF4-FFF2-40B4-BE49-F238E27FC236}">
                    <a16:creationId xmlns:a16="http://schemas.microsoft.com/office/drawing/2014/main" id="{9EEC5F49-DEAB-4EA3-80CE-7A87A04D272B}"/>
                  </a:ext>
                </a:extLst>
              </p:cNvPr>
              <p:cNvSpPr txBox="1"/>
              <p:nvPr/>
            </p:nvSpPr>
            <p:spPr>
              <a:xfrm>
                <a:off x="7049679" y="1355009"/>
                <a:ext cx="421910" cy="369332"/>
              </a:xfrm>
              <a:prstGeom prst="rect">
                <a:avLst/>
              </a:prstGeom>
              <a:noFill/>
            </p:spPr>
            <p:txBody>
              <a:bodyPr wrap="none" rtlCol="0">
                <a:spAutoFit/>
              </a:bodyPr>
              <a:lstStyle/>
              <a:p>
                <a:r>
                  <a:rPr lang="en-US" dirty="0" err="1"/>
                  <a:t>D</a:t>
                </a:r>
                <a:r>
                  <a:rPr lang="en-US" sz="1200" dirty="0" err="1"/>
                  <a:t>n</a:t>
                </a:r>
                <a:endParaRPr lang="en-US" dirty="0"/>
              </a:p>
            </p:txBody>
          </p:sp>
          <p:sp>
            <p:nvSpPr>
              <p:cNvPr id="28" name="TextBox 27">
                <a:extLst>
                  <a:ext uri="{FF2B5EF4-FFF2-40B4-BE49-F238E27FC236}">
                    <a16:creationId xmlns:a16="http://schemas.microsoft.com/office/drawing/2014/main" id="{89817E68-7351-4D94-9A78-69F7678352D7}"/>
                  </a:ext>
                </a:extLst>
              </p:cNvPr>
              <p:cNvSpPr txBox="1"/>
              <p:nvPr/>
            </p:nvSpPr>
            <p:spPr>
              <a:xfrm>
                <a:off x="3516837" y="4152767"/>
                <a:ext cx="498855" cy="369332"/>
              </a:xfrm>
              <a:prstGeom prst="rect">
                <a:avLst/>
              </a:prstGeom>
              <a:noFill/>
            </p:spPr>
            <p:txBody>
              <a:bodyPr wrap="none" rtlCol="0">
                <a:spAutoFit/>
              </a:bodyPr>
              <a:lstStyle/>
              <a:p>
                <a:r>
                  <a:rPr lang="en-US" dirty="0"/>
                  <a:t>M1</a:t>
                </a:r>
              </a:p>
            </p:txBody>
          </p:sp>
          <p:sp>
            <p:nvSpPr>
              <p:cNvPr id="30" name="TextBox 29">
                <a:extLst>
                  <a:ext uri="{FF2B5EF4-FFF2-40B4-BE49-F238E27FC236}">
                    <a16:creationId xmlns:a16="http://schemas.microsoft.com/office/drawing/2014/main" id="{001D1EF1-5833-4EC1-8461-0C9FF832EE24}"/>
                  </a:ext>
                </a:extLst>
              </p:cNvPr>
              <p:cNvSpPr txBox="1"/>
              <p:nvPr/>
            </p:nvSpPr>
            <p:spPr>
              <a:xfrm>
                <a:off x="4574737" y="4151868"/>
                <a:ext cx="498855" cy="369332"/>
              </a:xfrm>
              <a:prstGeom prst="rect">
                <a:avLst/>
              </a:prstGeom>
              <a:noFill/>
            </p:spPr>
            <p:txBody>
              <a:bodyPr wrap="none" rtlCol="0">
                <a:spAutoFit/>
              </a:bodyPr>
              <a:lstStyle/>
              <a:p>
                <a:r>
                  <a:rPr lang="en-US" dirty="0"/>
                  <a:t>M2</a:t>
                </a:r>
              </a:p>
            </p:txBody>
          </p:sp>
          <p:sp>
            <p:nvSpPr>
              <p:cNvPr id="31" name="TextBox 30">
                <a:extLst>
                  <a:ext uri="{FF2B5EF4-FFF2-40B4-BE49-F238E27FC236}">
                    <a16:creationId xmlns:a16="http://schemas.microsoft.com/office/drawing/2014/main" id="{CD509D98-CD85-4346-9BEE-8A20DED9E486}"/>
                  </a:ext>
                </a:extLst>
              </p:cNvPr>
              <p:cNvSpPr txBox="1"/>
              <p:nvPr/>
            </p:nvSpPr>
            <p:spPr>
              <a:xfrm>
                <a:off x="5831215" y="4196123"/>
                <a:ext cx="498855" cy="369332"/>
              </a:xfrm>
              <a:prstGeom prst="rect">
                <a:avLst/>
              </a:prstGeom>
              <a:noFill/>
            </p:spPr>
            <p:txBody>
              <a:bodyPr wrap="none" rtlCol="0">
                <a:spAutoFit/>
              </a:bodyPr>
              <a:lstStyle/>
              <a:p>
                <a:r>
                  <a:rPr lang="en-US" dirty="0"/>
                  <a:t>M3</a:t>
                </a:r>
              </a:p>
            </p:txBody>
          </p:sp>
          <p:sp>
            <p:nvSpPr>
              <p:cNvPr id="32" name="TextBox 31">
                <a:extLst>
                  <a:ext uri="{FF2B5EF4-FFF2-40B4-BE49-F238E27FC236}">
                    <a16:creationId xmlns:a16="http://schemas.microsoft.com/office/drawing/2014/main" id="{FE428F22-43E3-40D2-AFF2-53DBC0755807}"/>
                  </a:ext>
                </a:extLst>
              </p:cNvPr>
              <p:cNvSpPr txBox="1"/>
              <p:nvPr/>
            </p:nvSpPr>
            <p:spPr>
              <a:xfrm>
                <a:off x="7049679" y="4151868"/>
                <a:ext cx="476412" cy="369332"/>
              </a:xfrm>
              <a:prstGeom prst="rect">
                <a:avLst/>
              </a:prstGeom>
              <a:noFill/>
            </p:spPr>
            <p:txBody>
              <a:bodyPr wrap="none" rtlCol="0">
                <a:spAutoFit/>
              </a:bodyPr>
              <a:lstStyle/>
              <a:p>
                <a:r>
                  <a:rPr lang="en-US" dirty="0"/>
                  <a:t>M</a:t>
                </a:r>
                <a:r>
                  <a:rPr lang="en-US" sz="1400" dirty="0"/>
                  <a:t>n</a:t>
                </a:r>
                <a:endParaRPr lang="en-US" dirty="0"/>
              </a:p>
            </p:txBody>
          </p:sp>
          <p:sp>
            <p:nvSpPr>
              <p:cNvPr id="33" name="TextBox 32">
                <a:extLst>
                  <a:ext uri="{FF2B5EF4-FFF2-40B4-BE49-F238E27FC236}">
                    <a16:creationId xmlns:a16="http://schemas.microsoft.com/office/drawing/2014/main" id="{E40835D6-517A-4961-8CFB-9DE5017A8535}"/>
                  </a:ext>
                </a:extLst>
              </p:cNvPr>
              <p:cNvSpPr txBox="1"/>
              <p:nvPr/>
            </p:nvSpPr>
            <p:spPr>
              <a:xfrm>
                <a:off x="6312314" y="4116865"/>
                <a:ext cx="776175" cy="369332"/>
              </a:xfrm>
              <a:prstGeom prst="rect">
                <a:avLst/>
              </a:prstGeom>
              <a:noFill/>
            </p:spPr>
            <p:txBody>
              <a:bodyPr wrap="none" rtlCol="0">
                <a:spAutoFit/>
              </a:bodyPr>
              <a:lstStyle/>
              <a:p>
                <a:r>
                  <a:rPr lang="en-US" spc="300" dirty="0"/>
                  <a:t>………</a:t>
                </a:r>
              </a:p>
            </p:txBody>
          </p:sp>
          <p:sp>
            <p:nvSpPr>
              <p:cNvPr id="34" name="TextBox 33">
                <a:extLst>
                  <a:ext uri="{FF2B5EF4-FFF2-40B4-BE49-F238E27FC236}">
                    <a16:creationId xmlns:a16="http://schemas.microsoft.com/office/drawing/2014/main" id="{86F958A7-36B6-4EA9-B92B-CE1A750AE871}"/>
                  </a:ext>
                </a:extLst>
              </p:cNvPr>
              <p:cNvSpPr txBox="1"/>
              <p:nvPr/>
            </p:nvSpPr>
            <p:spPr>
              <a:xfrm>
                <a:off x="3626584" y="2073924"/>
                <a:ext cx="378630" cy="1200329"/>
              </a:xfrm>
              <a:prstGeom prst="rect">
                <a:avLst/>
              </a:prstGeom>
              <a:noFill/>
            </p:spPr>
            <p:txBody>
              <a:bodyPr wrap="none" rtlCol="0">
                <a:spAutoFit/>
              </a:bodyPr>
              <a:lstStyle/>
              <a:p>
                <a:r>
                  <a:rPr lang="en-US" spc="600" dirty="0"/>
                  <a:t>1</a:t>
                </a:r>
              </a:p>
              <a:p>
                <a:r>
                  <a:rPr lang="en-US" spc="600" dirty="0"/>
                  <a:t>3</a:t>
                </a:r>
              </a:p>
              <a:p>
                <a:r>
                  <a:rPr lang="en-US" spc="600" dirty="0"/>
                  <a:t>6</a:t>
                </a:r>
              </a:p>
              <a:p>
                <a:r>
                  <a:rPr lang="en-US" spc="600" dirty="0"/>
                  <a:t>7</a:t>
                </a:r>
              </a:p>
            </p:txBody>
          </p:sp>
          <p:sp>
            <p:nvSpPr>
              <p:cNvPr id="36" name="Oval 35">
                <a:extLst>
                  <a:ext uri="{FF2B5EF4-FFF2-40B4-BE49-F238E27FC236}">
                    <a16:creationId xmlns:a16="http://schemas.microsoft.com/office/drawing/2014/main" id="{2A2775A5-0BEE-4018-B622-954A1E38708F}"/>
                  </a:ext>
                </a:extLst>
              </p:cNvPr>
              <p:cNvSpPr/>
              <p:nvPr/>
            </p:nvSpPr>
            <p:spPr>
              <a:xfrm>
                <a:off x="6998921" y="3941565"/>
                <a:ext cx="568713" cy="791736"/>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641AA0D9-7F37-4187-984B-4E46B2893E62}"/>
                  </a:ext>
                </a:extLst>
              </p:cNvPr>
              <p:cNvSpPr/>
              <p:nvPr/>
            </p:nvSpPr>
            <p:spPr>
              <a:xfrm>
                <a:off x="4560089" y="3941565"/>
                <a:ext cx="568713" cy="791736"/>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7AB47DD7-697B-4F3D-B5FC-AD2227EB74C2}"/>
                  </a:ext>
                </a:extLst>
              </p:cNvPr>
              <p:cNvSpPr/>
              <p:nvPr/>
            </p:nvSpPr>
            <p:spPr>
              <a:xfrm>
                <a:off x="5783068" y="3984389"/>
                <a:ext cx="568713" cy="791736"/>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63C4F573-E298-4715-93B2-3B9BED65818C}"/>
                  </a:ext>
                </a:extLst>
              </p:cNvPr>
              <p:cNvSpPr/>
              <p:nvPr/>
            </p:nvSpPr>
            <p:spPr>
              <a:xfrm>
                <a:off x="3458977" y="3941565"/>
                <a:ext cx="568713" cy="791736"/>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Arrow Connector 40">
                <a:extLst>
                  <a:ext uri="{FF2B5EF4-FFF2-40B4-BE49-F238E27FC236}">
                    <a16:creationId xmlns:a16="http://schemas.microsoft.com/office/drawing/2014/main" id="{819288AC-7E20-4BC1-B3E6-EE8E068C2015}"/>
                  </a:ext>
                </a:extLst>
              </p:cNvPr>
              <p:cNvCxnSpPr>
                <a:stCxn id="19" idx="2"/>
              </p:cNvCxnSpPr>
              <p:nvPr/>
            </p:nvCxnSpPr>
            <p:spPr>
              <a:xfrm flipH="1">
                <a:off x="3758252" y="3485455"/>
                <a:ext cx="1" cy="45654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1AAB60DE-B897-4E96-A53F-493B8A60409C}"/>
                  </a:ext>
                </a:extLst>
              </p:cNvPr>
              <p:cNvCxnSpPr>
                <a:cxnSpLocks/>
                <a:stCxn id="20" idx="2"/>
              </p:cNvCxnSpPr>
              <p:nvPr/>
            </p:nvCxnSpPr>
            <p:spPr>
              <a:xfrm flipH="1">
                <a:off x="4862993" y="3485456"/>
                <a:ext cx="1" cy="45654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B50C565F-C5AF-4D28-8EBE-D6240D0C4D8F}"/>
                  </a:ext>
                </a:extLst>
              </p:cNvPr>
              <p:cNvCxnSpPr>
                <a:cxnSpLocks/>
                <a:stCxn id="21" idx="2"/>
              </p:cNvCxnSpPr>
              <p:nvPr/>
            </p:nvCxnSpPr>
            <p:spPr>
              <a:xfrm flipH="1">
                <a:off x="6067424" y="3485456"/>
                <a:ext cx="1" cy="49893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8F862E79-7769-42B5-9B4C-0D8C91E13E60}"/>
                  </a:ext>
                </a:extLst>
              </p:cNvPr>
              <p:cNvCxnSpPr>
                <a:cxnSpLocks/>
                <a:stCxn id="22" idx="2"/>
              </p:cNvCxnSpPr>
              <p:nvPr/>
            </p:nvCxnSpPr>
            <p:spPr>
              <a:xfrm>
                <a:off x="7271856" y="3485456"/>
                <a:ext cx="0" cy="45654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52" name="Rectangle: Rounded Corners 51">
                <a:extLst>
                  <a:ext uri="{FF2B5EF4-FFF2-40B4-BE49-F238E27FC236}">
                    <a16:creationId xmlns:a16="http://schemas.microsoft.com/office/drawing/2014/main" id="{2938A30E-8868-4DB9-93C3-A5A1E8C013E4}"/>
                  </a:ext>
                </a:extLst>
              </p:cNvPr>
              <p:cNvSpPr/>
              <p:nvPr/>
            </p:nvSpPr>
            <p:spPr>
              <a:xfrm>
                <a:off x="4824164" y="5675821"/>
                <a:ext cx="958904" cy="892247"/>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57E2AD1C-6F2D-4C5F-A93D-629A02F1EEA7}"/>
                  </a:ext>
                </a:extLst>
              </p:cNvPr>
              <p:cNvSpPr txBox="1"/>
              <p:nvPr/>
            </p:nvSpPr>
            <p:spPr>
              <a:xfrm>
                <a:off x="5111566" y="5987742"/>
                <a:ext cx="497252" cy="369332"/>
              </a:xfrm>
              <a:prstGeom prst="rect">
                <a:avLst/>
              </a:prstGeom>
              <a:noFill/>
            </p:spPr>
            <p:txBody>
              <a:bodyPr wrap="none" rtlCol="0">
                <a:spAutoFit/>
              </a:bodyPr>
              <a:lstStyle/>
              <a:p>
                <a:r>
                  <a:rPr lang="en-US" b="1" dirty="0">
                    <a:solidFill>
                      <a:srgbClr val="FF0000"/>
                    </a:solidFill>
                  </a:rPr>
                  <a:t>M*</a:t>
                </a:r>
              </a:p>
            </p:txBody>
          </p:sp>
          <p:cxnSp>
            <p:nvCxnSpPr>
              <p:cNvPr id="55" name="Straight Arrow Connector 54">
                <a:extLst>
                  <a:ext uri="{FF2B5EF4-FFF2-40B4-BE49-F238E27FC236}">
                    <a16:creationId xmlns:a16="http://schemas.microsoft.com/office/drawing/2014/main" id="{734A6346-FA6C-4146-983B-93EE39ACDB13}"/>
                  </a:ext>
                </a:extLst>
              </p:cNvPr>
              <p:cNvCxnSpPr>
                <a:stCxn id="39" idx="4"/>
                <a:endCxn id="52" idx="1"/>
              </p:cNvCxnSpPr>
              <p:nvPr/>
            </p:nvCxnSpPr>
            <p:spPr>
              <a:xfrm>
                <a:off x="3743334" y="4733301"/>
                <a:ext cx="1080830" cy="13886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a:extLst>
                  <a:ext uri="{FF2B5EF4-FFF2-40B4-BE49-F238E27FC236}">
                    <a16:creationId xmlns:a16="http://schemas.microsoft.com/office/drawing/2014/main" id="{2FE94783-1671-4911-BA33-1CD5D2C37E45}"/>
                  </a:ext>
                </a:extLst>
              </p:cNvPr>
              <p:cNvCxnSpPr>
                <a:stCxn id="37" idx="4"/>
                <a:endCxn id="52" idx="0"/>
              </p:cNvCxnSpPr>
              <p:nvPr/>
            </p:nvCxnSpPr>
            <p:spPr>
              <a:xfrm>
                <a:off x="4844446" y="4733301"/>
                <a:ext cx="459170" cy="9425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Straight Arrow Connector 58">
                <a:extLst>
                  <a:ext uri="{FF2B5EF4-FFF2-40B4-BE49-F238E27FC236}">
                    <a16:creationId xmlns:a16="http://schemas.microsoft.com/office/drawing/2014/main" id="{16623D32-503F-4AA6-A5E4-F1B13F49E0FA}"/>
                  </a:ext>
                </a:extLst>
              </p:cNvPr>
              <p:cNvCxnSpPr>
                <a:cxnSpLocks/>
                <a:stCxn id="38" idx="4"/>
                <a:endCxn id="52" idx="0"/>
              </p:cNvCxnSpPr>
              <p:nvPr/>
            </p:nvCxnSpPr>
            <p:spPr>
              <a:xfrm flipH="1">
                <a:off x="5303616" y="4776125"/>
                <a:ext cx="763809" cy="8996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A4BE2417-3957-4C0F-ABBE-876735FBCC78}"/>
                  </a:ext>
                </a:extLst>
              </p:cNvPr>
              <p:cNvCxnSpPr>
                <a:cxnSpLocks/>
                <a:stCxn id="36" idx="4"/>
                <a:endCxn id="52" idx="3"/>
              </p:cNvCxnSpPr>
              <p:nvPr/>
            </p:nvCxnSpPr>
            <p:spPr>
              <a:xfrm flipH="1">
                <a:off x="5783068" y="4733301"/>
                <a:ext cx="1500210" cy="13886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4" name="TextBox 63">
                <a:extLst>
                  <a:ext uri="{FF2B5EF4-FFF2-40B4-BE49-F238E27FC236}">
                    <a16:creationId xmlns:a16="http://schemas.microsoft.com/office/drawing/2014/main" id="{EC36879F-C299-4821-B96D-D13957AC584F}"/>
                  </a:ext>
                </a:extLst>
              </p:cNvPr>
              <p:cNvSpPr txBox="1"/>
              <p:nvPr/>
            </p:nvSpPr>
            <p:spPr>
              <a:xfrm>
                <a:off x="4723523" y="2057072"/>
                <a:ext cx="378630" cy="1200329"/>
              </a:xfrm>
              <a:prstGeom prst="rect">
                <a:avLst/>
              </a:prstGeom>
              <a:noFill/>
            </p:spPr>
            <p:txBody>
              <a:bodyPr wrap="none" rtlCol="0">
                <a:spAutoFit/>
              </a:bodyPr>
              <a:lstStyle/>
              <a:p>
                <a:r>
                  <a:rPr lang="en-US" spc="600" dirty="0"/>
                  <a:t>4</a:t>
                </a:r>
              </a:p>
              <a:p>
                <a:r>
                  <a:rPr lang="en-US" spc="600" dirty="0"/>
                  <a:t>6</a:t>
                </a:r>
              </a:p>
              <a:p>
                <a:r>
                  <a:rPr lang="en-US" spc="600" dirty="0"/>
                  <a:t>7</a:t>
                </a:r>
              </a:p>
              <a:p>
                <a:r>
                  <a:rPr lang="en-US" spc="600" dirty="0"/>
                  <a:t>3</a:t>
                </a:r>
              </a:p>
            </p:txBody>
          </p:sp>
          <p:sp>
            <p:nvSpPr>
              <p:cNvPr id="65" name="Oval 64">
                <a:extLst>
                  <a:ext uri="{FF2B5EF4-FFF2-40B4-BE49-F238E27FC236}">
                    <a16:creationId xmlns:a16="http://schemas.microsoft.com/office/drawing/2014/main" id="{9748D953-BF4B-4ABF-9020-DB6EF48F9F76}"/>
                  </a:ext>
                </a:extLst>
              </p:cNvPr>
              <p:cNvSpPr/>
              <p:nvPr/>
            </p:nvSpPr>
            <p:spPr>
              <a:xfrm>
                <a:off x="1611770" y="2883942"/>
                <a:ext cx="201393" cy="306006"/>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5EB128FA-5298-40B7-BE69-ED3D7A605EBE}"/>
                  </a:ext>
                </a:extLst>
              </p:cNvPr>
              <p:cNvSpPr/>
              <p:nvPr/>
            </p:nvSpPr>
            <p:spPr>
              <a:xfrm>
                <a:off x="1621160" y="3493717"/>
                <a:ext cx="201393" cy="306006"/>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ED3D4965-9972-499B-B822-765291778073}"/>
                  </a:ext>
                </a:extLst>
              </p:cNvPr>
              <p:cNvSpPr/>
              <p:nvPr/>
            </p:nvSpPr>
            <p:spPr>
              <a:xfrm>
                <a:off x="1636590" y="3831386"/>
                <a:ext cx="201393" cy="306006"/>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71" name="Straight Arrow Connector 70">
            <a:extLst>
              <a:ext uri="{FF2B5EF4-FFF2-40B4-BE49-F238E27FC236}">
                <a16:creationId xmlns:a16="http://schemas.microsoft.com/office/drawing/2014/main" id="{AB29A173-6DC0-4179-9185-D080BDC756EA}"/>
              </a:ext>
            </a:extLst>
          </p:cNvPr>
          <p:cNvCxnSpPr>
            <a:cxnSpLocks/>
            <a:endCxn id="39" idx="2"/>
          </p:cNvCxnSpPr>
          <p:nvPr/>
        </p:nvCxnSpPr>
        <p:spPr>
          <a:xfrm>
            <a:off x="4125951" y="4265535"/>
            <a:ext cx="671172"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86414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28C44-33BD-4E87-B7B6-D11297CB3524}"/>
              </a:ext>
            </a:extLst>
          </p:cNvPr>
          <p:cNvSpPr>
            <a:spLocks noGrp="1"/>
          </p:cNvSpPr>
          <p:nvPr>
            <p:ph type="title"/>
          </p:nvPr>
        </p:nvSpPr>
        <p:spPr>
          <a:xfrm>
            <a:off x="838200" y="370951"/>
            <a:ext cx="10515600" cy="620171"/>
          </a:xfrm>
        </p:spPr>
        <p:txBody>
          <a:bodyPr>
            <a:normAutofit/>
          </a:bodyPr>
          <a:lstStyle/>
          <a:p>
            <a:pPr algn="ctr"/>
            <a:r>
              <a:rPr lang="en-US" sz="2800" b="1" dirty="0"/>
              <a:t>Ensemble Learning</a:t>
            </a:r>
            <a:endParaRPr lang="en-US" sz="2800" dirty="0"/>
          </a:p>
        </p:txBody>
      </p:sp>
      <p:sp>
        <p:nvSpPr>
          <p:cNvPr id="3" name="Content Placeholder 2">
            <a:extLst>
              <a:ext uri="{FF2B5EF4-FFF2-40B4-BE49-F238E27FC236}">
                <a16:creationId xmlns:a16="http://schemas.microsoft.com/office/drawing/2014/main" id="{CBA77D56-60D6-4E47-AEF7-EEB3E050B8C8}"/>
              </a:ext>
            </a:extLst>
          </p:cNvPr>
          <p:cNvSpPr>
            <a:spLocks noGrp="1"/>
          </p:cNvSpPr>
          <p:nvPr>
            <p:ph idx="1"/>
          </p:nvPr>
        </p:nvSpPr>
        <p:spPr>
          <a:xfrm>
            <a:off x="838200" y="1825625"/>
            <a:ext cx="10515600" cy="4661424"/>
          </a:xfrm>
        </p:spPr>
        <p:txBody>
          <a:bodyPr>
            <a:normAutofit/>
          </a:bodyPr>
          <a:lstStyle/>
          <a:p>
            <a:pPr marL="0" indent="0">
              <a:buNone/>
            </a:pPr>
            <a:r>
              <a:rPr lang="en-US" sz="1800" b="1" dirty="0"/>
              <a:t>Boosting Technique:</a:t>
            </a:r>
          </a:p>
          <a:p>
            <a:pPr marL="0" indent="0" algn="just">
              <a:lnSpc>
                <a:spcPct val="100000"/>
              </a:lnSpc>
              <a:buNone/>
            </a:pPr>
            <a:r>
              <a:rPr lang="en-US" sz="1800" dirty="0"/>
              <a:t>In this technique at first we attach weight with all instances or records. Initially, assign same weight value for all the weight. Then we do the random sampling from the original dataset. Suppose we have done random sampling and made a sample dataset D1. After that we give the D1 dataset to model M1 and model M1 train based on D1 dataset. Then we give the whole dataset means main or original dataset to M1 model. And M1 model try to predict or classify the class based on the data points. And now this is the crucial point, assume that our M1 model have done some wrong or miss classify. Suppose, M1 have done miss classify 4,6,7 data or instances. Our next step is then we will change the weight values but most important thing you have to keep in you mind that we have to increase a little bit more the weight value for those instances those are miss classify by our previous model M1. The reason why we increase weight value as compare to other weight values in those instances that miss classify is that when we will again do random sampling for D2 dataset making in that time w4,w6,w7 probability will be increase as compare to other instances to go and get the places in D2. And again the same procedure we will follow that is we will train M2 model and after completing the training we will give the whole dataset to M2 model, and this procedure will be continuously happen. When our all model will be ready then we will test the models by our test dataset and we will pick the predicted value by majority voting technique.</a:t>
            </a:r>
          </a:p>
        </p:txBody>
      </p:sp>
    </p:spTree>
    <p:extLst>
      <p:ext uri="{BB962C8B-B14F-4D97-AF65-F5344CB8AC3E}">
        <p14:creationId xmlns:p14="http://schemas.microsoft.com/office/powerpoint/2010/main" val="11368517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TotalTime>
  <Words>647</Words>
  <Application>Microsoft Office PowerPoint</Application>
  <PresentationFormat>Widescreen</PresentationFormat>
  <Paragraphs>76</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Wingdings</vt:lpstr>
      <vt:lpstr>Office Theme</vt:lpstr>
      <vt:lpstr>Ensemble Learning</vt:lpstr>
      <vt:lpstr>Ensemble Learning</vt:lpstr>
      <vt:lpstr>Ensemble Learning</vt:lpstr>
      <vt:lpstr>Ensemble Learning</vt:lpstr>
      <vt:lpstr>Ensemble Learning</vt:lpstr>
      <vt:lpstr>Ensemble Learning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Ensemble Learning</dc:title>
  <dc:creator>alamin bhuyan</dc:creator>
  <cp:lastModifiedBy>alamin bhuyan</cp:lastModifiedBy>
  <cp:revision>16</cp:revision>
  <dcterms:created xsi:type="dcterms:W3CDTF">2021-11-15T16:28:12Z</dcterms:created>
  <dcterms:modified xsi:type="dcterms:W3CDTF">2021-11-17T02:59:49Z</dcterms:modified>
</cp:coreProperties>
</file>