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D792-E9D0-4978-A1BB-43BC6BE28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D5C56-B55D-4337-BB91-2B4D1EC23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7F1A3-2CA5-4F39-85F6-A86FBFA6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2190-2DF4-49BB-AAC7-3432F686C69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4E0F8-965D-4B81-881C-BC8409E8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F0D39-7B49-4C78-BBB6-96EFB083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35F4-3154-425E-9E1A-598A2153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8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24F5-27D4-4773-963F-690401F7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EF675-8813-4ABA-B53F-074F4A4AD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BD89B-2500-4611-B7C7-B5E4323B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2190-2DF4-49BB-AAC7-3432F686C69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4BEF-3B48-4D93-B78F-B20B06B5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5025C-57CC-42A9-A948-664F4302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35F4-3154-425E-9E1A-598A2153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5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40408-3293-4D70-AB9E-BE4C10BDF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14E68-77E5-4DC9-8599-768C4C1DE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2CE9F-C975-4F2C-A817-3D81C591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2190-2DF4-49BB-AAC7-3432F686C69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F344C-AA1E-4B66-92C1-A754ED9B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1E905-29E9-4674-9BB5-7D72457A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35F4-3154-425E-9E1A-598A2153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5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18FC-9F04-46F5-8568-CDF7AC6C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30EAC-A691-43B5-BE0E-3ECECA2F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7DB22-0F86-414C-B7F4-C901C4F0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2190-2DF4-49BB-AAC7-3432F686C69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68D03-31EC-4BC7-AF69-C8DAE320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F97D1-D387-4DDD-9B47-E64B8F71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35F4-3154-425E-9E1A-598A2153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8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13CC-DC4C-4D11-8947-430C17C8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304AC-6C3D-4225-88B7-03E5DB908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7D894-E613-4742-82D3-93AA033D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2190-2DF4-49BB-AAC7-3432F686C69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8A8B0-E84B-478C-B63F-8AA3145A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888D9-C0C3-46BE-8FE7-EE1088E8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35F4-3154-425E-9E1A-598A2153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3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4661-1F3E-4C9D-9E6D-11779549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00CF-6DAE-46D5-87AE-5F851580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46466-D46C-4B8C-8580-0BCE5DA0F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16708-329F-4F40-988D-E0A3E2C8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2190-2DF4-49BB-AAC7-3432F686C69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0BCE8-8D88-41E8-AE43-5B305B99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8F61A-075F-4035-93F3-E8D1AAE6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35F4-3154-425E-9E1A-598A2153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E97D-14D1-4A0E-A09B-8259DF74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43D3-E4E3-4669-96E6-9CCE0EEB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8F82C-DD8E-419B-80B4-C136277EC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AB4B2-BB75-458A-B3E7-E091AD496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CABDB-4D09-4050-A1FD-C79B786F6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FF7DC-201B-48BA-A3B0-B4949BAE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2190-2DF4-49BB-AAC7-3432F686C69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952EA-E7F7-4113-960A-6102B1E5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7222E-0BD9-496B-8026-FA0497F5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35F4-3154-425E-9E1A-598A2153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4A6A-2D06-4E47-8A7B-B51B955D4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F3044-4389-4251-BA45-90273015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2190-2DF4-49BB-AAC7-3432F686C69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A2BF7-F20B-4C2F-9D5C-80C325F2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134D3-84F3-4C64-A7E0-184142BA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35F4-3154-425E-9E1A-598A2153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0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DAF14-6618-4D10-ADFD-037AEADB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2190-2DF4-49BB-AAC7-3432F686C69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A58F4-7C3C-4DD0-A339-29B24511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358F7-2274-433B-B4A8-D50B45AE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35F4-3154-425E-9E1A-598A2153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4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2CAF-0EE8-4951-AF65-FD459ED4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28F9-1EFF-41B9-AEF5-1EC9B97EF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59440-ADD1-4EC2-B36E-1B1D955C1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CD334-F1C9-4CAC-A74A-254B4A37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2190-2DF4-49BB-AAC7-3432F686C69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647C5-3F6A-48F2-B777-83C3BB47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19E75-F514-4A87-ABBE-B7C7DF01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35F4-3154-425E-9E1A-598A2153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5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DE62-E410-4269-BE71-042871EF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02FD8-DFF5-40C4-9B4C-45CEECBB9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3E761-7F79-4EBD-958B-6F817179C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17655-F682-4FD1-BCF0-E72BEBA7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2190-2DF4-49BB-AAC7-3432F686C69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42B9E-5CC2-4412-A8C3-0FF7D73A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82455-879A-4ABC-B0D5-40A73796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35F4-3154-425E-9E1A-598A2153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7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F7F62-34D3-4717-A11E-DD401F00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A4440-3A79-42D8-81DC-844124CF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FDF68-C54C-41EE-A0F0-5191F8A96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D2190-2DF4-49BB-AAC7-3432F686C69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20F4B-C210-483C-9ED8-33B7A99DB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AA06A-CE68-4C7B-90D9-B997386EE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435F4-3154-425E-9E1A-598A2153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5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94A1-717A-4283-AE8F-7E44AF2FFA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7706D-01E4-49F7-82D0-4C394022E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58531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9F0FB-152C-4EF7-86C3-FAC812C2D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808" y="529390"/>
            <a:ext cx="9144000" cy="663074"/>
          </a:xfrm>
        </p:spPr>
        <p:txBody>
          <a:bodyPr>
            <a:normAutofit/>
          </a:bodyPr>
          <a:lstStyle/>
          <a:p>
            <a:r>
              <a:rPr lang="en-US" sz="3600" dirty="0"/>
              <a:t>What is Tokenization in NLP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61C3DA7-7F05-4841-AF23-BA86A4837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5901"/>
            <a:ext cx="9144000" cy="7894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2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NLP</vt:lpstr>
      <vt:lpstr>What is Tokenization in NLP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</dc:title>
  <dc:creator>alamin bhuyan</dc:creator>
  <cp:lastModifiedBy>alamin bhuyan</cp:lastModifiedBy>
  <cp:revision>1</cp:revision>
  <dcterms:created xsi:type="dcterms:W3CDTF">2021-09-30T14:49:12Z</dcterms:created>
  <dcterms:modified xsi:type="dcterms:W3CDTF">2021-09-30T14:52:29Z</dcterms:modified>
</cp:coreProperties>
</file>