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6:44:31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6:44:02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4029 24575,'9'-6'0,"-2"0"0,1-1 0,0 0 0,0 0 0,-1 0 0,0-1 0,7-11 0,38-64 0,-2-9 0,48-81 0,-73 130 0,-3-1 0,-1 0 0,20-59 0,17-39 0,-43 105 0,23-76 0,-3 3 0,11-13 0,70-175 0,-56 125 0,-24 59 0,-12 51 0,19-65 0,-32 95 0,1 1 0,2 1 0,0 0 0,19-28 0,-11 19 0,25-59 0,0-41 0,10-22 0,-22 72 0,-9 24 0,38-76 0,-18 51 0,-27 48 0,3 2 0,43-64 0,-47 81 0,0-2 0,1 1 0,1 1 0,0 1 0,2 1 0,31-24 0,28-6 0,125-57 0,-187 101 0,2 1 0,-1 0 0,1 1 0,-1 2 0,1 1 0,27-1 0,131 10 0,-158-5 0,24 3 0,0 2 0,47 13 0,-70-13 0,0 2 0,-1 0 0,0 2 0,0 0 0,0 2 0,19 15 0,40 37 0,132 140 0,-149-134 0,3-4 0,90 68 0,-131-114 0,72 56 0,-87-66 0,-1-1 0,1 2 0,-1 0 0,0 0 0,-2 1 0,14 23 0,-5-1 0,0 3 0,3-1 0,1-1 0,25 35 0,-22-33 0,0-1 0,-2 2 0,-3 1 0,18 46 0,-3-8 0,49 81 0,4 8 0,-11-16 0,-46-96 0,-2 0 0,22 64 0,-43-97 0,2-1 0,0 1 0,1-2 0,1 0 0,18 30 0,65 101 0,-23-32 0,-28-46 0,53 119 0,-19-34 0,84 170 0,-146-304 0,0 0 0,2-1 0,32 35 0,-1 1 0,21 37 0,-32-42 0,62 69 0,-42-62 0,2-3 0,127 94 0,0-7 0,28 17 0,-197-152 0,0 0 0,1-1 0,0-1 0,0-1 0,0-1 0,1 0 0,0-2 0,18 2 0,20-2 0,70-7 0,-17-1 0,12 7 0,112-4 0,-221 0 0,1-1 0,-2 0 0,1-1 0,0-1 0,-1 0 0,1-1 0,-1 0 0,0-1 0,10-8 0,26-15 0,-29 20 0,0-1 0,-1 0 0,0-2 0,0 0 0,-2-1 0,1-1 0,-1-1 0,-1 0 0,-1-1 0,23-36 0,-5-8 0,-2-3 0,-3 0 0,33-117 0,-34 100 0,-8 36 0,42-83 0,-20 49 0,-31 58 0,-1 0 0,0 0 0,-1-1 0,4-31 0,12-41 0,15-57 0,-27 104 0,1 0 0,32-83 0,96-220 0,-69 171 0,-58 142 0,-1 0 0,8-48 0,6-20 0,-9 49 527,0 10-4139,25-57 1,-10 41 3523,-22 46-262,-1-2 0,9-22 0,17-78 4164,-25 79-1804,29-74 0,-20 66-2010,-1-2 0,-3 0 0,15-92 0,-20 102 0,0-1 0,2 2 0,2 0 0,1 0 0,1 1 0,23-40 0,-22 46 0,15-45 0,4-9 0,-16 42 0,-3-1 0,12-47 0,-14 44 0,31-76 0,-30 88 0,-2-1 0,15-67 0,11-30 0,88-204-1365,-117 304-5461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6:44:02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3555 24575,'8'-5'0,"0"0"0,0-1 0,0 0 0,0-1 0,-1 1 0,0-1 0,7-10 0,38-56 0,-2-9 0,49-70 0,-74 114 0,-3 0 0,0-2 0,18-51 0,19-34 0,-44 92 0,22-66 0,-1 2 0,11-12 0,69-154 0,-56 111 0,-24 51 0,-12 45 0,19-56 0,-32 83 0,2 0 0,0 2 0,2 0 0,18-26 0,-11 18 0,25-52 0,1-37 0,9-19 0,-22 63 0,-9 22 0,38-67 0,-18 44 0,-26 44 0,2 1 0,43-57 0,-47 72 0,0-2 0,1 1 0,1 1 0,1 1 0,1 0 0,31-20 0,29-6 0,124-50 0,-186 88 0,0 2 0,0 0 0,1 1 0,0 2 0,0 0 0,27-1 0,132 9 0,-160-4 0,26 3 0,-1 1 0,47 12 0,-70-12 0,0 2 0,0 0 0,-1 2 0,0 0 0,0 1 0,20 14 0,38 33 0,134 123 0,-149-119 0,2-2 0,90 59 0,-129-101 0,69 51 0,-86-60 0,0 1 0,-1 0 0,0 1 0,0 0 0,-1 0 0,12 21 0,-3-1 0,-1 3 0,3-1 0,0-1 0,27 31 0,-22-31 0,-2 2 0,-1 0 0,-2 2 0,17 40 0,-3-8 0,50 73 0,3 7 0,-11-15 0,-46-85 0,-2 1 0,23 56 0,-44-85 0,1-1 0,2-1 0,0 0 0,0 0 0,21 26 0,62 90 0,-21-29 0,-29-40 0,54 105 0,-21-31 0,87 150 0,-149-267 0,2-1 0,0-1 0,33 32 0,0-1 0,20 34 0,-31-37 0,61 61 0,-42-55 0,3-3 0,125 84 0,3-8 0,27 17 0,-198-135 0,0 0 0,1-1 0,0-1 0,0-1 0,1 0 0,-1-1 0,1-1 0,18 1 0,21-2 0,70-5 0,-18-1 0,12 5 0,114-2 0,-223-1 0,0-1 0,0 0 0,0 0 0,0-1 0,-1-1 0,1 0 0,-1 0 0,-1-1 0,12-8 0,25-12 0,-28 17 0,-1-1 0,-1 0 0,0-1 0,0-1 0,-2 0 0,1-1 0,-1-1 0,-1 0 0,-1-1 0,23-32 0,-5-7 0,-2-2 0,-2-1 0,32-103 0,-33 89 0,-10 31 0,44-72 0,-21 42 0,-31 51 0,-1 1 0,0-1 0,-1-1 0,4-26 0,11-37 0,17-50 0,-28 91 0,2 1 0,30-74 0,98-193 0,-70 149 0,-58 127 0,-1-1 0,9-42 0,4-18 0,-7 44 527,-2 8-4139,27-49 1,-11 35 3523,-22 40-262,0 0 0,6-20 0,20-70 4164,-25 71-1804,28-66 0,-20 58-2010,-2 0 0,-2-1 0,16-82 0,-22 90 0,2 1 0,1-1 0,2 2 0,1-1 0,1 2 0,23-36 0,-22 40 0,15-38 0,5-10 0,-18 38 0,-1 0 0,11-43 0,-14 40 0,32-67 0,-32 77 0,-1-1 0,16-59 0,9-26 0,90-181-1365,-117 269-5461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6:44:31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6:44:02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4580 24575,'11'-7'0,"-1"0"0,0 0 0,0-1 0,0 0 0,-1 0 0,0-1 0,9-13 0,49-72 0,-3-11 0,62-92 0,-94 149 0,-3-2 0,-2-1 0,25-66 0,22-44 0,-54 119 0,28-87 0,-3 4 0,15-14 0,89-200 0,-73 142 0,-29 68 0,-17 57 0,26-74 0,-42 109 0,1 1 0,3 0 0,0 1 0,25-32 0,-15 21 0,32-66 0,1-47 0,12-25 0,-28 81 0,-12 28 0,49-86 0,-23 57 0,-34 56 0,3 1 0,56-73 0,-61 93 0,0-2 0,1 0 0,2 2 0,0 1 0,2 1 0,40-27 0,36-7 0,160-65 0,-239 114 0,1 2 0,0 1 0,1 0 0,-1 2 0,1 2 0,35-2 0,167 12 0,-202-6 0,31 4 0,0 1 0,60 16 0,-90-15 0,0 2 0,0 0 0,-1 2 0,-1 1 0,1 1 0,25 18 0,50 42 0,170 159 0,-191-153 0,4-4 0,115 78 0,-167-131 0,91 65 0,-111-76 0,-1 0 0,0 1 0,0 0 0,-1 1 0,-1 1 0,16 25 0,-5 0 0,0 3 0,3-1 0,1-1 0,33 40 0,-28-39 0,-1 1 0,-2 1 0,-3 1 0,22 53 0,-4-10 0,64 93 0,4 9 0,-14-19 0,-59-109 0,-2 1 0,28 72 0,-55-110 0,2-1 0,0 0 0,2-1 0,0 0 0,25 33 0,82 116 0,-29-37 0,-36-52 0,68 135 0,-25-39 0,109 194 0,-188-346 0,0 0 0,2-1 0,42 40 0,-2 1 0,28 42 0,-42-48 0,80 79 0,-54-71 0,2-3 0,163 107 0,1-9 0,35 21 0,-252-174 0,-1 0 0,2-1 0,0-1 0,0-1 0,0-1 0,1-1 0,0-1 0,23 1 0,26-1 0,90-9 0,-22 0 0,15 7 0,145-5 0,-285 1 0,1-1 0,-1-1 0,0 0 0,0-2 0,0 1 0,0-2 0,-1 0 0,0-1 0,13-9 0,34-17 0,-38 22 0,0 0 0,-1-1 0,0-1 0,-1-1 0,-1-1 0,0-1 0,-1-1 0,-1 0 0,-1-2 0,29-40 0,-6-10 0,-3-2 0,-3-1 0,42-133 0,-44 114 0,-10 41 0,53-94 0,-25 55 0,-39 66 0,-2 0 0,0 0 0,-2-1 0,6-35 0,15-47 0,20-65 0,-36 119 0,3-1 0,40-93 0,124-251 0,-90 194 0,-73 162 0,-2 0 0,10-55 0,8-22 0,-11 56 527,-1 10-4139,33-64 1,-13 47 3523,-28 51-262,-2-1 0,11-25 0,23-90 4164,-32 91-1804,37-84 0,-26 74-2010,-2-1 0,-3-1 0,20-104 0,-27 115 0,1 0 0,2 1 0,2 1 0,2 0 0,2 1 0,28-45 0,-27 51 0,19-50 0,5-11 0,-21 48 0,-3-1 0,15-53 0,-18 50 0,40-87 0,-39 100 0,-3-1 0,21-76 0,12-34 0,114-233-1365,-149 347-5461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6:44:31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6:44:02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4580 24575,'11'-7'0,"-1"0"0,0 0 0,0-1 0,0 0 0,-1 0 0,0-1 0,9-13 0,49-72 0,-3-11 0,62-92 0,-94 149 0,-3-2 0,-2-1 0,25-66 0,22-44 0,-54 119 0,28-87 0,-3 4 0,15-14 0,89-200 0,-73 142 0,-29 68 0,-17 57 0,26-74 0,-42 109 0,1 1 0,3 0 0,0 1 0,25-32 0,-15 21 0,32-66 0,1-47 0,12-25 0,-28 81 0,-12 28 0,49-86 0,-23 57 0,-34 56 0,3 1 0,56-73 0,-61 93 0,0-2 0,1 0 0,2 2 0,0 1 0,2 1 0,40-27 0,36-7 0,160-65 0,-239 114 0,1 2 0,0 1 0,1 0 0,-1 2 0,1 2 0,35-2 0,167 12 0,-202-6 0,31 4 0,0 1 0,60 16 0,-90-15 0,0 2 0,0 0 0,-1 2 0,-1 1 0,1 1 0,25 18 0,50 42 0,170 159 0,-191-153 0,4-4 0,115 78 0,-167-131 0,91 65 0,-111-76 0,-1 0 0,0 1 0,0 0 0,-1 1 0,-1 1 0,16 25 0,-5 0 0,0 3 0,3-1 0,1-1 0,33 40 0,-28-39 0,-1 1 0,-2 1 0,-3 1 0,22 53 0,-4-10 0,64 93 0,4 9 0,-14-19 0,-59-109 0,-2 1 0,28 72 0,-55-110 0,2-1 0,0 0 0,2-1 0,0 0 0,25 33 0,82 116 0,-29-37 0,-36-52 0,68 135 0,-25-39 0,109 194 0,-188-346 0,0 0 0,2-1 0,42 40 0,-2 1 0,28 42 0,-42-48 0,80 79 0,-54-71 0,2-3 0,163 107 0,1-9 0,35 21 0,-252-174 0,-1 0 0,2-1 0,0-1 0,0-1 0,0-1 0,1-1 0,0-1 0,23 1 0,26-1 0,90-9 0,-22 0 0,15 7 0,145-5 0,-285 1 0,1-1 0,-1-1 0,0 0 0,0-2 0,0 1 0,0-2 0,-1 0 0,0-1 0,13-9 0,34-17 0,-38 22 0,0 0 0,-1-1 0,0-1 0,-1-1 0,-1-1 0,0-1 0,-1-1 0,-1 0 0,-1-2 0,29-40 0,-6-10 0,-3-2 0,-3-1 0,42-133 0,-44 114 0,-10 41 0,53-94 0,-25 55 0,-39 66 0,-2 0 0,0 0 0,-2-1 0,6-35 0,15-47 0,20-65 0,-36 119 0,3-1 0,40-93 0,124-251 0,-90 194 0,-73 162 0,-2 0 0,10-55 0,8-22 0,-11 56 527,-1 10-4139,33-64 1,-13 47 3523,-28 51-262,-2-1 0,11-25 0,23-90 4164,-32 91-1804,37-84 0,-26 74-2010,-2-1 0,-3-1 0,20-104 0,-27 115 0,1 0 0,2 1 0,2 1 0,2 0 0,2 1 0,28-45 0,-27 51 0,19-50 0,5-11 0,-21 48 0,-3-1 0,15-53 0,-18 50 0,40-87 0,-39 100 0,-3-1 0,21-76 0,12-34 0,114-233-1365,-149 347-5461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6:44:31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6:44:31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6:44:31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6FD4-2071-6D04-8A28-46CCC5882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2418D-2114-2382-8FB3-80CC2C6F2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53A0-0F90-8E01-5FFA-02CAD89B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4D6F-0F70-EB5C-3F18-8A632BD7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DB67-719B-3FA2-B41A-EE0884DB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3FF5-BFCF-9BFD-5A31-116B9384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FC8C9-7EAF-0135-F0F4-D6B85E36F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AEABF-85C1-2B28-A55A-DBF9E12F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F7E50-F4A8-FC21-BF8B-C4A1ECE5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35ED-BB3D-1790-4D4F-26262BA4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E7E83-128A-D54F-916E-6CBA41EE7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B01-FFEC-EB82-C714-2FE287E14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D7FF-7205-86DA-FDF6-85BA5374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854F-0AEC-012A-DD7B-0B2BE72B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F325-0572-C81E-9791-A00D4B3F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1DD9-AA75-B92D-38F0-6F5BC6F7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E17D-DBA2-2461-36DE-77C77087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3194-0995-424E-850C-EA06AA17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3BD5-2C0E-DD75-9B4C-57AA36B6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78FE-9231-7A90-E16E-6C045FE8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4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262A-3560-CB90-5781-46515612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90232-8E45-E6B4-A4A7-1F13D0A3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956AA-C747-1563-709F-2AFA3E6E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FBDE-EA39-B8AC-6842-525F91FA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68ED7-1E90-8612-112F-8FE31EAA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19C8-DD97-F934-D637-872E65C9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8051-80FB-1F1A-C9A0-7C323E80A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41B48-9719-D335-6FEF-523906396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33A5B-60EB-672E-B319-5C5741BB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C35F6-9558-36AE-90E4-B31A7D23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EFF54-F013-C723-1897-AA58850D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F4BE-A92F-F3B3-4AF5-2309EEE6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155B-AA0E-71A2-FFD5-3E7514D9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F6E4A-6902-0AC6-6D07-551D52D8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1F301-A307-AF06-327F-7AB525ED9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8CF40-072D-33AC-642B-248607B57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0A111-309D-B9F8-C0D6-C14C3ADC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60EC1-3B0C-B47D-9D13-7AD7CCD5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5C8DF-5F80-9CE9-AD60-DA76CCC9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C97E-A26B-ADB0-250C-C82ED964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569D9-E439-AE20-0CD7-BA6277B7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914F-D9DB-6DA2-F38F-9599E155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36040-1C1C-C34C-4325-7B30802C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3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31FDC-5037-7403-99FA-B06DA915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8CB11-7ECB-A3A6-E1B4-33B8FC03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530F1-4EA7-B098-9A73-695972F2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4B7C-C187-46AE-D7FC-FA1942B1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8AAA-984C-EAA4-08CF-955E0306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CCB59-A8B7-AE89-7874-E49C70CB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EE79-BEE8-B76A-75D5-CBEF86A3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0126B-C551-E15D-D99A-CF31FFCA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F90D2-6227-D3B1-62B0-AC42DD5D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7D58-186B-0A2B-CD21-8C6F844E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0735F-DB5B-EA51-3257-05E96EAEC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9FA10-FCA3-60C4-D143-2A03B551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EF303-D3AD-575E-A455-D38E65DD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994FA-D3BC-1CED-07E4-4477DBF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88AFC-F030-D8F3-E72A-3FFEF02B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43949-6943-8186-D5D8-717BF295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AF60B-113F-C443-4DDB-9E7A8BB5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0E021-C12B-990D-F3DC-3FE473E2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252C-F80C-4391-ABC5-628F28C3BE7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6AF2B-A056-EF1A-15C8-F42B1E5ED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2080-FCA3-A75A-08BE-2AFA75DA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4A06-F5B6-4357-A5E1-72E5F8CD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customXml" Target="../ink/ink4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customXml" Target="../ink/ink6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C933-9CE9-E35F-D0CC-9C0C5595A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927"/>
            <a:ext cx="9144000" cy="968644"/>
          </a:xfrm>
        </p:spPr>
        <p:txBody>
          <a:bodyPr>
            <a:normAutofit/>
          </a:bodyPr>
          <a:lstStyle/>
          <a:p>
            <a:r>
              <a:rPr lang="en-US" sz="4400" dirty="0"/>
              <a:t>Calculus (Differentiation)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14:cNvPr>
              <p14:cNvContentPartPr/>
              <p14:nvPr/>
            </p14:nvContentPartPr>
            <p14:xfrm>
              <a:off x="4876731" y="-5446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731" y="-553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86D3AA6-3089-D1D1-CCFB-9C6F8DDBCF5A}"/>
              </a:ext>
            </a:extLst>
          </p:cNvPr>
          <p:cNvGrpSpPr/>
          <p:nvPr/>
        </p:nvGrpSpPr>
        <p:grpSpPr>
          <a:xfrm>
            <a:off x="3450394" y="1637445"/>
            <a:ext cx="4855406" cy="3396807"/>
            <a:chOff x="2721051" y="1055450"/>
            <a:chExt cx="6206258" cy="43761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6844043-AC3B-6827-E5F1-2A20AAC951D4}"/>
                </a:ext>
              </a:extLst>
            </p:cNvPr>
            <p:cNvCxnSpPr/>
            <p:nvPr/>
          </p:nvCxnSpPr>
          <p:spPr>
            <a:xfrm>
              <a:off x="3331029" y="5246915"/>
              <a:ext cx="53122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13F251-E948-6467-FD90-763BF07F9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029" y="1447800"/>
              <a:ext cx="0" cy="37991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986AC1-061C-E443-6B52-8B5409AB1A6D}"/>
                    </a:ext>
                  </a:extLst>
                </p14:cNvPr>
                <p14:cNvContentPartPr/>
                <p14:nvPr/>
              </p14:nvContentPartPr>
              <p14:xfrm>
                <a:off x="2721051" y="2237400"/>
                <a:ext cx="3857400" cy="1967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986AC1-061C-E443-6B52-8B5409AB1A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98504" y="2214212"/>
                  <a:ext cx="3902954" cy="20136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885C2-70A1-FFBB-5EE7-CA292B298292}"/>
                </a:ext>
              </a:extLst>
            </p:cNvPr>
            <p:cNvSpPr txBox="1"/>
            <p:nvPr/>
          </p:nvSpPr>
          <p:spPr>
            <a:xfrm>
              <a:off x="3788167" y="1631111"/>
              <a:ext cx="3374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called a function in calculus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F52A05-CEF9-83B6-801C-A943516FFFE4}"/>
                </a:ext>
              </a:extLst>
            </p:cNvPr>
            <p:cNvSpPr txBox="1"/>
            <p:nvPr/>
          </p:nvSpPr>
          <p:spPr>
            <a:xfrm>
              <a:off x="8643257" y="506224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DB5359-4C50-A991-592D-1747D8C5CEB1}"/>
                </a:ext>
              </a:extLst>
            </p:cNvPr>
            <p:cNvSpPr txBox="1"/>
            <p:nvPr/>
          </p:nvSpPr>
          <p:spPr>
            <a:xfrm>
              <a:off x="2969391" y="105545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Y=f(x)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13DDE-896B-DB7D-0492-732221CDE744}"/>
                  </a:ext>
                </a:extLst>
              </p:cNvPr>
              <p:cNvSpPr txBox="1"/>
              <p:nvPr/>
            </p:nvSpPr>
            <p:spPr>
              <a:xfrm>
                <a:off x="2721051" y="5583126"/>
                <a:ext cx="6907597" cy="1036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The derivation of this function we can write like this: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𝑐h𝑎𝑛𝑔𝑒𝑠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13DDE-896B-DB7D-0492-732221CDE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51" y="5583126"/>
                <a:ext cx="6907597" cy="1036438"/>
              </a:xfrm>
              <a:prstGeom prst="rect">
                <a:avLst/>
              </a:prstGeom>
              <a:blipFill>
                <a:blip r:embed="rId6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74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14:cNvPr>
              <p14:cNvContentPartPr/>
              <p14:nvPr/>
            </p14:nvContentPartPr>
            <p14:xfrm>
              <a:off x="4876731" y="-5446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731" y="-553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36E3BBD-E7BD-4074-ACB0-6F6E75227425}"/>
              </a:ext>
            </a:extLst>
          </p:cNvPr>
          <p:cNvGrpSpPr/>
          <p:nvPr/>
        </p:nvGrpSpPr>
        <p:grpSpPr>
          <a:xfrm>
            <a:off x="2363065" y="1472892"/>
            <a:ext cx="8391157" cy="4570984"/>
            <a:chOff x="494574" y="1143508"/>
            <a:chExt cx="8391157" cy="457098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F5A106-519C-3454-D380-CE5D357241E2}"/>
                </a:ext>
              </a:extLst>
            </p:cNvPr>
            <p:cNvGrpSpPr/>
            <p:nvPr/>
          </p:nvGrpSpPr>
          <p:grpSpPr>
            <a:xfrm>
              <a:off x="494574" y="1143508"/>
              <a:ext cx="6222935" cy="4570984"/>
              <a:chOff x="2704374" y="1055450"/>
              <a:chExt cx="6222935" cy="457098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6D3AA6-3089-D1D1-CCFB-9C6F8DDBCF5A}"/>
                  </a:ext>
                </a:extLst>
              </p:cNvPr>
              <p:cNvGrpSpPr/>
              <p:nvPr/>
            </p:nvGrpSpPr>
            <p:grpSpPr>
              <a:xfrm>
                <a:off x="2721051" y="1055450"/>
                <a:ext cx="6206258" cy="4376131"/>
                <a:chOff x="2721051" y="1055450"/>
                <a:chExt cx="6206258" cy="4376131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16844043-AC3B-6827-E5F1-2A20AAC951D4}"/>
                    </a:ext>
                  </a:extLst>
                </p:cNvPr>
                <p:cNvCxnSpPr/>
                <p:nvPr/>
              </p:nvCxnSpPr>
              <p:spPr>
                <a:xfrm>
                  <a:off x="3331029" y="5246915"/>
                  <a:ext cx="531222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4713F251-E948-6467-FD90-763BF07F9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1029" y="1447800"/>
                  <a:ext cx="0" cy="37991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AF986AC1-061C-E443-6B52-8B5409AB1A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21051" y="2237400"/>
                    <a:ext cx="3857400" cy="1967760"/>
                  </p14:xfrm>
                </p:contentPart>
              </mc:Choice>
              <mc:Fallback xmlns=""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AF986AC1-061C-E443-6B52-8B5409AB1A6D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703051" y="2219403"/>
                      <a:ext cx="3893040" cy="2003393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F52A05-CEF9-83B6-801C-A943516FFFE4}"/>
                    </a:ext>
                  </a:extLst>
                </p:cNvPr>
                <p:cNvSpPr txBox="1"/>
                <p:nvPr/>
              </p:nvSpPr>
              <p:spPr>
                <a:xfrm>
                  <a:off x="8643257" y="5062249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DB5359-4C50-A991-592D-1747D8C5CEB1}"/>
                    </a:ext>
                  </a:extLst>
                </p:cNvPr>
                <p:cNvSpPr txBox="1"/>
                <p:nvPr/>
              </p:nvSpPr>
              <p:spPr>
                <a:xfrm>
                  <a:off x="2969391" y="1055450"/>
                  <a:ext cx="7232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Y=f(x)</a:t>
                  </a:r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E16072B-A192-504C-1E7A-B163D87B8C0D}"/>
                  </a:ext>
                </a:extLst>
              </p:cNvPr>
              <p:cNvSpPr/>
              <p:nvPr/>
            </p:nvSpPr>
            <p:spPr>
              <a:xfrm>
                <a:off x="5597906" y="5144394"/>
                <a:ext cx="106207" cy="2050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7A5DF8F-7BB7-4588-78F7-8EA0BE390087}"/>
                  </a:ext>
                </a:extLst>
              </p:cNvPr>
              <p:cNvSpPr/>
              <p:nvPr/>
            </p:nvSpPr>
            <p:spPr>
              <a:xfrm>
                <a:off x="6338135" y="5144394"/>
                <a:ext cx="106207" cy="2050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F946C5D-CFFF-8BB2-9E9F-4B36F072F811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5651009" y="4205160"/>
                <a:ext cx="1" cy="939234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C46885-154C-5EDE-1FCC-B3A583196295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391238" y="2710590"/>
                <a:ext cx="1" cy="2433804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5B0D5D5-B2C2-A58C-C17E-7C0E854A157A}"/>
                  </a:ext>
                </a:extLst>
              </p:cNvPr>
              <p:cNvSpPr/>
              <p:nvPr/>
            </p:nvSpPr>
            <p:spPr>
              <a:xfrm>
                <a:off x="3277925" y="4092451"/>
                <a:ext cx="106207" cy="2050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38E8109-8E01-90C4-699F-ED6A24CF730A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3384132" y="4194972"/>
                <a:ext cx="2319979" cy="383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55D17E-6D5B-8920-2C3D-A510136EF26C}"/>
                  </a:ext>
                </a:extLst>
              </p:cNvPr>
              <p:cNvSpPr/>
              <p:nvPr/>
            </p:nvSpPr>
            <p:spPr>
              <a:xfrm>
                <a:off x="3277925" y="2608069"/>
                <a:ext cx="106207" cy="2050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20AD424-BDC1-0D44-FC82-7CA0ADC42352}"/>
                  </a:ext>
                </a:extLst>
              </p:cNvPr>
              <p:cNvCxnSpPr>
                <a:cxnSpLocks/>
                <a:stCxn id="25" idx="6"/>
              </p:cNvCxnSpPr>
              <p:nvPr/>
            </p:nvCxnSpPr>
            <p:spPr>
              <a:xfrm>
                <a:off x="3384132" y="2710590"/>
                <a:ext cx="3007106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0EC1C84-3110-8999-7A48-02BA0A27D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58" y="5330916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0EC1C84-3110-8999-7A48-02BA0A27D2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58" y="5330916"/>
                    <a:ext cx="27610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C791456-56CE-D955-14FA-D80E181F2BAF}"/>
                      </a:ext>
                    </a:extLst>
                  </p:cNvPr>
                  <p:cNvSpPr txBox="1"/>
                  <p:nvPr/>
                </p:nvSpPr>
                <p:spPr>
                  <a:xfrm>
                    <a:off x="6297028" y="5349435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C791456-56CE-D955-14FA-D80E181F2B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7028" y="5349435"/>
                    <a:ext cx="28142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FBFF03-64D3-E264-CC0F-E60D43510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259" y="2545510"/>
                    <a:ext cx="283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FBFF03-64D3-E264-CC0F-E60D43510C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259" y="2545510"/>
                    <a:ext cx="28309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739" r="-65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6B223A0-D9C4-7B92-6508-C1659237570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4374" y="4056471"/>
                    <a:ext cx="2777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6B223A0-D9C4-7B92-6508-C165923757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4374" y="4056471"/>
                    <a:ext cx="27776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8D78991-319A-7F76-BE36-1DD0B8455A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67687" y="2684009"/>
                <a:ext cx="723551" cy="15301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AD8CA53-F3F4-F6EF-A0E0-EE44A85086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67687" y="4194970"/>
                <a:ext cx="706874" cy="1790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42C00D9-6C9A-3E96-112C-E30D7D208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561" y="2710589"/>
                <a:ext cx="0" cy="150229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7F4D095-4F30-93A6-3556-2CE22CDF6100}"/>
                  </a:ext>
                </a:extLst>
              </p:cNvPr>
              <p:cNvSpPr/>
              <p:nvPr/>
            </p:nvSpPr>
            <p:spPr>
              <a:xfrm>
                <a:off x="6114315" y="3953557"/>
                <a:ext cx="250371" cy="2503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E32F32E-FA43-B8B9-65C4-F1C3913D53F4}"/>
                </a:ext>
              </a:extLst>
            </p:cNvPr>
            <p:cNvCxnSpPr/>
            <p:nvPr/>
          </p:nvCxnSpPr>
          <p:spPr>
            <a:xfrm>
              <a:off x="5094514" y="3549792"/>
              <a:ext cx="1240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B21BE55-7A4D-7A71-E91B-C0E1318C5192}"/>
                    </a:ext>
                  </a:extLst>
                </p:cNvPr>
                <p:cNvSpPr txBox="1"/>
                <p:nvPr/>
              </p:nvSpPr>
              <p:spPr>
                <a:xfrm>
                  <a:off x="6717509" y="3309338"/>
                  <a:ext cx="2168222" cy="5657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B21BE55-7A4D-7A71-E91B-C0E1318C5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509" y="3309338"/>
                  <a:ext cx="2168222" cy="5657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1EDAFE-3A66-673B-147D-65109ADF4774}"/>
                  </a:ext>
                </a:extLst>
              </p:cNvPr>
              <p:cNvSpPr txBox="1"/>
              <p:nvPr/>
            </p:nvSpPr>
            <p:spPr>
              <a:xfrm>
                <a:off x="8562407" y="934657"/>
                <a:ext cx="2641394" cy="666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𝑜𝑝𝑝𝑜𝑠𝑖𝑡𝑒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𝑠𝑖𝑑𝑒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𝑎𝑑𝑗𝑎𝑐𝑒𝑛𝑡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1EDAFE-3A66-673B-147D-65109ADF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407" y="934657"/>
                <a:ext cx="2641394" cy="6667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EDD3E94-E9CD-1660-A2D3-76F48CA3976E}"/>
              </a:ext>
            </a:extLst>
          </p:cNvPr>
          <p:cNvGrpSpPr/>
          <p:nvPr/>
        </p:nvGrpSpPr>
        <p:grpSpPr>
          <a:xfrm>
            <a:off x="5932718" y="571506"/>
            <a:ext cx="2313106" cy="1462595"/>
            <a:chOff x="9492346" y="1680361"/>
            <a:chExt cx="2313106" cy="1462595"/>
          </a:xfrm>
        </p:grpSpPr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7C08904C-9F2C-610B-F289-60EC84ABF117}"/>
                </a:ext>
              </a:extLst>
            </p:cNvPr>
            <p:cNvSpPr/>
            <p:nvPr/>
          </p:nvSpPr>
          <p:spPr>
            <a:xfrm rot="16200000">
              <a:off x="9559130" y="1613577"/>
              <a:ext cx="1118285" cy="1251853"/>
            </a:xfrm>
            <a:prstGeom prst="rtTriangl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0B7E2B1E-B2E8-26E1-F6F6-0CA2F50E9C49}"/>
                </a:ext>
              </a:extLst>
            </p:cNvPr>
            <p:cNvSpPr/>
            <p:nvPr/>
          </p:nvSpPr>
          <p:spPr>
            <a:xfrm>
              <a:off x="9764486" y="2547257"/>
              <a:ext cx="119743" cy="457200"/>
            </a:xfrm>
            <a:prstGeom prst="arc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86626C-7A08-4358-F35C-ECAEF89C8057}"/>
                </a:ext>
              </a:extLst>
            </p:cNvPr>
            <p:cNvSpPr txBox="1"/>
            <p:nvPr/>
          </p:nvSpPr>
          <p:spPr>
            <a:xfrm>
              <a:off x="9696925" y="2865957"/>
              <a:ext cx="1047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Adjacent side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3995AD-E483-7E79-B6F9-3E8518443089}"/>
                </a:ext>
              </a:extLst>
            </p:cNvPr>
            <p:cNvSpPr txBox="1"/>
            <p:nvPr/>
          </p:nvSpPr>
          <p:spPr>
            <a:xfrm>
              <a:off x="10744199" y="2175787"/>
              <a:ext cx="1061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Opposite 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521-CA60-BF25-8C5E-83AD6DF02B7F}"/>
                    </a:ext>
                  </a:extLst>
                </p:cNvPr>
                <p:cNvSpPr txBox="1"/>
                <p:nvPr/>
              </p:nvSpPr>
              <p:spPr>
                <a:xfrm>
                  <a:off x="9884229" y="242931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521-CA60-BF25-8C5E-83AD6DF02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229" y="2429314"/>
                  <a:ext cx="37414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06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14:cNvPr>
              <p14:cNvContentPartPr/>
              <p14:nvPr/>
            </p14:nvContentPartPr>
            <p14:xfrm>
              <a:off x="4876731" y="-5446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731" y="-5536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E94F5F-F20B-DECB-F336-FD9D24CC881F}"/>
              </a:ext>
            </a:extLst>
          </p:cNvPr>
          <p:cNvSpPr txBox="1"/>
          <p:nvPr/>
        </p:nvSpPr>
        <p:spPr>
          <a:xfrm>
            <a:off x="1611086" y="708760"/>
            <a:ext cx="24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Let’s find out the theta: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7F1932-BCE5-6AFD-F28C-537BDD2F80A2}"/>
              </a:ext>
            </a:extLst>
          </p:cNvPr>
          <p:cNvGrpSpPr/>
          <p:nvPr/>
        </p:nvGrpSpPr>
        <p:grpSpPr>
          <a:xfrm>
            <a:off x="3647579" y="1342263"/>
            <a:ext cx="6222935" cy="4570984"/>
            <a:chOff x="2363065" y="1472892"/>
            <a:chExt cx="6222935" cy="457098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F5A106-519C-3454-D380-CE5D357241E2}"/>
                </a:ext>
              </a:extLst>
            </p:cNvPr>
            <p:cNvGrpSpPr/>
            <p:nvPr/>
          </p:nvGrpSpPr>
          <p:grpSpPr>
            <a:xfrm>
              <a:off x="2363065" y="1472892"/>
              <a:ext cx="6222935" cy="4570984"/>
              <a:chOff x="2704374" y="1055450"/>
              <a:chExt cx="6222935" cy="457098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6D3AA6-3089-D1D1-CCFB-9C6F8DDBCF5A}"/>
                  </a:ext>
                </a:extLst>
              </p:cNvPr>
              <p:cNvGrpSpPr/>
              <p:nvPr/>
            </p:nvGrpSpPr>
            <p:grpSpPr>
              <a:xfrm>
                <a:off x="2721051" y="1055450"/>
                <a:ext cx="6206258" cy="4376131"/>
                <a:chOff x="2721051" y="1055450"/>
                <a:chExt cx="6206258" cy="4376131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16844043-AC3B-6827-E5F1-2A20AAC951D4}"/>
                    </a:ext>
                  </a:extLst>
                </p:cNvPr>
                <p:cNvCxnSpPr/>
                <p:nvPr/>
              </p:nvCxnSpPr>
              <p:spPr>
                <a:xfrm>
                  <a:off x="3331029" y="5246915"/>
                  <a:ext cx="531222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4713F251-E948-6467-FD90-763BF07F9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1029" y="1447800"/>
                  <a:ext cx="0" cy="37991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AF986AC1-061C-E443-6B52-8B5409AB1A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21051" y="2237400"/>
                    <a:ext cx="3857400" cy="1967760"/>
                  </p14:xfrm>
                </p:contentPart>
              </mc:Choice>
              <mc:Fallback xmlns=""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AF986AC1-061C-E443-6B52-8B5409AB1A6D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703051" y="2219403"/>
                      <a:ext cx="3893040" cy="2003393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F52A05-CEF9-83B6-801C-A943516FFFE4}"/>
                    </a:ext>
                  </a:extLst>
                </p:cNvPr>
                <p:cNvSpPr txBox="1"/>
                <p:nvPr/>
              </p:nvSpPr>
              <p:spPr>
                <a:xfrm>
                  <a:off x="8643257" y="5062249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DB5359-4C50-A991-592D-1747D8C5CEB1}"/>
                    </a:ext>
                  </a:extLst>
                </p:cNvPr>
                <p:cNvSpPr txBox="1"/>
                <p:nvPr/>
              </p:nvSpPr>
              <p:spPr>
                <a:xfrm>
                  <a:off x="2969391" y="1055450"/>
                  <a:ext cx="7232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Y=f(x)</a:t>
                  </a:r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E16072B-A192-504C-1E7A-B163D87B8C0D}"/>
                  </a:ext>
                </a:extLst>
              </p:cNvPr>
              <p:cNvSpPr/>
              <p:nvPr/>
            </p:nvSpPr>
            <p:spPr>
              <a:xfrm>
                <a:off x="5597906" y="5144394"/>
                <a:ext cx="106207" cy="2050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7A5DF8F-7BB7-4588-78F7-8EA0BE390087}"/>
                  </a:ext>
                </a:extLst>
              </p:cNvPr>
              <p:cNvSpPr/>
              <p:nvPr/>
            </p:nvSpPr>
            <p:spPr>
              <a:xfrm>
                <a:off x="6338135" y="5144394"/>
                <a:ext cx="106207" cy="2050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F946C5D-CFFF-8BB2-9E9F-4B36F072F811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5651009" y="4205160"/>
                <a:ext cx="1" cy="939234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C46885-154C-5EDE-1FCC-B3A583196295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391238" y="2710590"/>
                <a:ext cx="1" cy="2433804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5B0D5D5-B2C2-A58C-C17E-7C0E854A157A}"/>
                  </a:ext>
                </a:extLst>
              </p:cNvPr>
              <p:cNvSpPr/>
              <p:nvPr/>
            </p:nvSpPr>
            <p:spPr>
              <a:xfrm>
                <a:off x="3277925" y="4092451"/>
                <a:ext cx="106207" cy="2050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38E8109-8E01-90C4-699F-ED6A24CF730A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3384132" y="4194972"/>
                <a:ext cx="2319979" cy="383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55D17E-6D5B-8920-2C3D-A510136EF26C}"/>
                  </a:ext>
                </a:extLst>
              </p:cNvPr>
              <p:cNvSpPr/>
              <p:nvPr/>
            </p:nvSpPr>
            <p:spPr>
              <a:xfrm>
                <a:off x="3277925" y="2608069"/>
                <a:ext cx="106207" cy="2050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20AD424-BDC1-0D44-FC82-7CA0ADC42352}"/>
                  </a:ext>
                </a:extLst>
              </p:cNvPr>
              <p:cNvCxnSpPr>
                <a:cxnSpLocks/>
                <a:stCxn id="25" idx="6"/>
              </p:cNvCxnSpPr>
              <p:nvPr/>
            </p:nvCxnSpPr>
            <p:spPr>
              <a:xfrm>
                <a:off x="3384132" y="2710590"/>
                <a:ext cx="3007106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0EC1C84-3110-8999-7A48-02BA0A27D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58" y="5330916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0EC1C84-3110-8999-7A48-02BA0A27D2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58" y="5330916"/>
                    <a:ext cx="27610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333" r="-8889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C791456-56CE-D955-14FA-D80E181F2BAF}"/>
                      </a:ext>
                    </a:extLst>
                  </p:cNvPr>
                  <p:cNvSpPr txBox="1"/>
                  <p:nvPr/>
                </p:nvSpPr>
                <p:spPr>
                  <a:xfrm>
                    <a:off x="6297028" y="5349435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C791456-56CE-D955-14FA-D80E181F2B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7028" y="5349435"/>
                    <a:ext cx="28142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FBFF03-64D3-E264-CC0F-E60D43510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259" y="2545510"/>
                    <a:ext cx="283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FBFF03-64D3-E264-CC0F-E60D43510C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259" y="2545510"/>
                    <a:ext cx="28309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739" r="-65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6B223A0-D9C4-7B92-6508-C1659237570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4374" y="4056471"/>
                    <a:ext cx="2777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6B223A0-D9C4-7B92-6508-C165923757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4374" y="4056471"/>
                    <a:ext cx="27776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739" r="-65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154BDF-11EB-29ED-AECC-0F77C8AE7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2420" y="3601223"/>
              <a:ext cx="2383217" cy="206313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F9C2A5-C69E-F8AB-EDC7-4BD5B5551DAF}"/>
                </a:ext>
              </a:extLst>
            </p:cNvPr>
            <p:cNvSpPr txBox="1"/>
            <p:nvPr/>
          </p:nvSpPr>
          <p:spPr>
            <a:xfrm>
              <a:off x="6536821" y="3383900"/>
              <a:ext cx="9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tangent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E6B3969-DBB2-CBEA-8876-72EA8B09CADF}"/>
                </a:ext>
              </a:extLst>
            </p:cNvPr>
            <p:cNvSpPr/>
            <p:nvPr/>
          </p:nvSpPr>
          <p:spPr>
            <a:xfrm>
              <a:off x="4546376" y="5312228"/>
              <a:ext cx="169656" cy="692235"/>
            </a:xfrm>
            <a:prstGeom prst="arc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FDA0B1C-190D-4E16-1165-7269E573F794}"/>
                    </a:ext>
                  </a:extLst>
                </p:cNvPr>
                <p:cNvSpPr txBox="1"/>
                <p:nvPr/>
              </p:nvSpPr>
              <p:spPr>
                <a:xfrm>
                  <a:off x="4668834" y="525055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FDA0B1C-190D-4E16-1165-7269E573F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834" y="5250554"/>
                  <a:ext cx="37414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3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14:cNvPr>
              <p14:cNvContentPartPr/>
              <p14:nvPr/>
            </p14:nvContentPartPr>
            <p14:xfrm>
              <a:off x="4876731" y="-5446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731" y="-5536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E94F5F-F20B-DECB-F336-FD9D24CC881F}"/>
              </a:ext>
            </a:extLst>
          </p:cNvPr>
          <p:cNvSpPr txBox="1"/>
          <p:nvPr/>
        </p:nvSpPr>
        <p:spPr>
          <a:xfrm>
            <a:off x="1611086" y="708760"/>
            <a:ext cx="209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Theta value will be: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E9F342-6BAA-D936-F66C-BA7ACB0D82AD}"/>
              </a:ext>
            </a:extLst>
          </p:cNvPr>
          <p:cNvGrpSpPr/>
          <p:nvPr/>
        </p:nvGrpSpPr>
        <p:grpSpPr>
          <a:xfrm>
            <a:off x="1667134" y="1985383"/>
            <a:ext cx="3652255" cy="2782703"/>
            <a:chOff x="1714784" y="1746478"/>
            <a:chExt cx="3652255" cy="278270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7F1932-BCE5-6AFD-F28C-537BDD2F80A2}"/>
                </a:ext>
              </a:extLst>
            </p:cNvPr>
            <p:cNvGrpSpPr/>
            <p:nvPr/>
          </p:nvGrpSpPr>
          <p:grpSpPr>
            <a:xfrm>
              <a:off x="1714784" y="1746478"/>
              <a:ext cx="3652255" cy="2782703"/>
              <a:chOff x="2628082" y="1472892"/>
              <a:chExt cx="5957918" cy="45315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6D3AA6-3089-D1D1-CCFB-9C6F8DDBCF5A}"/>
                  </a:ext>
                </a:extLst>
              </p:cNvPr>
              <p:cNvGrpSpPr/>
              <p:nvPr/>
            </p:nvGrpSpPr>
            <p:grpSpPr>
              <a:xfrm>
                <a:off x="2628082" y="1472892"/>
                <a:ext cx="5957918" cy="4376131"/>
                <a:chOff x="2969391" y="1055450"/>
                <a:chExt cx="5957918" cy="4376131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16844043-AC3B-6827-E5F1-2A20AAC951D4}"/>
                    </a:ext>
                  </a:extLst>
                </p:cNvPr>
                <p:cNvCxnSpPr/>
                <p:nvPr/>
              </p:nvCxnSpPr>
              <p:spPr>
                <a:xfrm>
                  <a:off x="3331029" y="5246915"/>
                  <a:ext cx="531222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4713F251-E948-6467-FD90-763BF07F9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1029" y="1447800"/>
                  <a:ext cx="0" cy="37991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F52A05-CEF9-83B6-801C-A943516FFFE4}"/>
                    </a:ext>
                  </a:extLst>
                </p:cNvPr>
                <p:cNvSpPr txBox="1"/>
                <p:nvPr/>
              </p:nvSpPr>
              <p:spPr>
                <a:xfrm>
                  <a:off x="8643257" y="5062249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DB5359-4C50-A991-592D-1747D8C5CEB1}"/>
                    </a:ext>
                  </a:extLst>
                </p:cNvPr>
                <p:cNvSpPr txBox="1"/>
                <p:nvPr/>
              </p:nvSpPr>
              <p:spPr>
                <a:xfrm>
                  <a:off x="2969391" y="1055450"/>
                  <a:ext cx="7232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Y=f(x)</a:t>
                  </a:r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E154BDF-11EB-29ED-AECC-0F77C8AE7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420" y="3601223"/>
                <a:ext cx="2383217" cy="206313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9C2A5-C69E-F8AB-EDC7-4BD5B5551DAF}"/>
                  </a:ext>
                </a:extLst>
              </p:cNvPr>
              <p:cNvSpPr txBox="1"/>
              <p:nvPr/>
            </p:nvSpPr>
            <p:spPr>
              <a:xfrm>
                <a:off x="6536821" y="3383900"/>
                <a:ext cx="923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tangent</a:t>
                </a: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FE6B3969-DBB2-CBEA-8876-72EA8B09CADF}"/>
                  </a:ext>
                </a:extLst>
              </p:cNvPr>
              <p:cNvSpPr/>
              <p:nvPr/>
            </p:nvSpPr>
            <p:spPr>
              <a:xfrm>
                <a:off x="4546376" y="5312228"/>
                <a:ext cx="169656" cy="692235"/>
              </a:xfrm>
              <a:prstGeom prst="arc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FDA0B1C-190D-4E16-1165-7269E573F794}"/>
                      </a:ext>
                    </a:extLst>
                  </p:cNvPr>
                  <p:cNvSpPr txBox="1"/>
                  <p:nvPr/>
                </p:nvSpPr>
                <p:spPr>
                  <a:xfrm>
                    <a:off x="4716033" y="5018025"/>
                    <a:ext cx="3741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FDA0B1C-190D-4E16-1165-7269E573F7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033" y="5018025"/>
                    <a:ext cx="37414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1579" b="-513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F42CB83-1DAC-EDA1-0D50-05D6DF3AB10F}"/>
                    </a:ext>
                  </a:extLst>
                </p:cNvPr>
                <p:cNvSpPr txBox="1"/>
                <p:nvPr/>
              </p:nvSpPr>
              <p:spPr>
                <a:xfrm>
                  <a:off x="2126101" y="2411888"/>
                  <a:ext cx="21371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𝒗𝒆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F42CB83-1DAC-EDA1-0D50-05D6DF3AB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101" y="2411888"/>
                  <a:ext cx="213712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D27D9C-64A3-B3E3-4501-8FF44DB93CF0}"/>
              </a:ext>
            </a:extLst>
          </p:cNvPr>
          <p:cNvGrpSpPr/>
          <p:nvPr/>
        </p:nvGrpSpPr>
        <p:grpSpPr>
          <a:xfrm>
            <a:off x="6875002" y="2080834"/>
            <a:ext cx="3652255" cy="2990252"/>
            <a:chOff x="6781871" y="1443478"/>
            <a:chExt cx="3652255" cy="29902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2D8EC7-D6A8-B0E0-C4FF-D8745A9C045F}"/>
                </a:ext>
              </a:extLst>
            </p:cNvPr>
            <p:cNvGrpSpPr/>
            <p:nvPr/>
          </p:nvGrpSpPr>
          <p:grpSpPr>
            <a:xfrm>
              <a:off x="6781871" y="1443478"/>
              <a:ext cx="3652255" cy="2687252"/>
              <a:chOff x="2969391" y="1055450"/>
              <a:chExt cx="5957918" cy="437613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418A341-2FE9-6780-A58B-86F21AB4A75F}"/>
                  </a:ext>
                </a:extLst>
              </p:cNvPr>
              <p:cNvCxnSpPr/>
              <p:nvPr/>
            </p:nvCxnSpPr>
            <p:spPr>
              <a:xfrm>
                <a:off x="3331029" y="5246915"/>
                <a:ext cx="53122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D8C53A5-0CFD-5987-D06B-ECE8A92409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1029" y="1447800"/>
                <a:ext cx="0" cy="3799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443AA2-E6F9-16E9-4008-47B746D42028}"/>
                  </a:ext>
                </a:extLst>
              </p:cNvPr>
              <p:cNvSpPr txBox="1"/>
              <p:nvPr/>
            </p:nvSpPr>
            <p:spPr>
              <a:xfrm>
                <a:off x="8643257" y="5062249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C33820-1D8D-93A0-71D8-D96B3CEA79DB}"/>
                  </a:ext>
                </a:extLst>
              </p:cNvPr>
              <p:cNvSpPr txBox="1"/>
              <p:nvPr/>
            </p:nvSpPr>
            <p:spPr>
              <a:xfrm>
                <a:off x="2969391" y="105545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Y=f(x)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D520DD-277A-D269-3F74-983677D65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8027" y="1962673"/>
              <a:ext cx="1491820" cy="207643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1AEC6-1DF7-4E28-9CC2-2FB30C0D9186}"/>
                </a:ext>
              </a:extLst>
            </p:cNvPr>
            <p:cNvSpPr txBox="1"/>
            <p:nvPr/>
          </p:nvSpPr>
          <p:spPr>
            <a:xfrm>
              <a:off x="9177962" y="2616971"/>
              <a:ext cx="565930" cy="226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tangent</a:t>
              </a: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03B6679-F300-0DB2-0553-7726C52CE7A0}"/>
                </a:ext>
              </a:extLst>
            </p:cNvPr>
            <p:cNvSpPr/>
            <p:nvPr/>
          </p:nvSpPr>
          <p:spPr>
            <a:xfrm>
              <a:off x="7627913" y="3642211"/>
              <a:ext cx="1228500" cy="791519"/>
            </a:xfrm>
            <a:prstGeom prst="arc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CDC5CC2-A6F4-B57A-8D2E-654163E9EC6A}"/>
                    </a:ext>
                  </a:extLst>
                </p:cNvPr>
                <p:cNvSpPr txBox="1"/>
                <p:nvPr/>
              </p:nvSpPr>
              <p:spPr>
                <a:xfrm>
                  <a:off x="8664663" y="3341190"/>
                  <a:ext cx="229352" cy="226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CDC5CC2-A6F4-B57A-8D2E-654163E9E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63" y="3341190"/>
                  <a:ext cx="229352" cy="226796"/>
                </a:xfrm>
                <a:prstGeom prst="rect">
                  <a:avLst/>
                </a:prstGeom>
                <a:blipFill>
                  <a:blip r:embed="rId6"/>
                  <a:stretch>
                    <a:fillRect r="-32432" b="-5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C93C067-A7A4-25E4-A334-7C622C41ABBA}"/>
                    </a:ext>
                  </a:extLst>
                </p:cNvPr>
                <p:cNvSpPr txBox="1"/>
                <p:nvPr/>
              </p:nvSpPr>
              <p:spPr>
                <a:xfrm>
                  <a:off x="7710777" y="1789375"/>
                  <a:ext cx="2412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𝒗𝒆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C93C067-A7A4-25E4-A334-7C622C41A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77" y="1789375"/>
                  <a:ext cx="24128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6B379B2-B3DD-A8E1-23C7-ED8EAE6B4F63}"/>
              </a:ext>
            </a:extLst>
          </p:cNvPr>
          <p:cNvSpPr txBox="1"/>
          <p:nvPr/>
        </p:nvSpPr>
        <p:spPr>
          <a:xfrm>
            <a:off x="2626087" y="4963886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slope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064C98-5726-6717-2AC7-A20B3FD98DB6}"/>
              </a:ext>
            </a:extLst>
          </p:cNvPr>
          <p:cNvSpPr txBox="1"/>
          <p:nvPr/>
        </p:nvSpPr>
        <p:spPr>
          <a:xfrm>
            <a:off x="8139962" y="4964627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slope</a:t>
            </a:r>
          </a:p>
        </p:txBody>
      </p:sp>
    </p:spTree>
    <p:extLst>
      <p:ext uri="{BB962C8B-B14F-4D97-AF65-F5344CB8AC3E}">
        <p14:creationId xmlns:p14="http://schemas.microsoft.com/office/powerpoint/2010/main" val="256459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14:cNvPr>
              <p14:cNvContentPartPr/>
              <p14:nvPr/>
            </p14:nvContentPartPr>
            <p14:xfrm>
              <a:off x="4876731" y="-5446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731" y="-553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1EF45A5-4DB0-7D04-7D97-2E8FC46CC085}"/>
              </a:ext>
            </a:extLst>
          </p:cNvPr>
          <p:cNvGrpSpPr/>
          <p:nvPr/>
        </p:nvGrpSpPr>
        <p:grpSpPr>
          <a:xfrm>
            <a:off x="1827713" y="1333608"/>
            <a:ext cx="3694034" cy="3458700"/>
            <a:chOff x="1810018" y="638649"/>
            <a:chExt cx="3694034" cy="34587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7F1932-BCE5-6AFD-F28C-537BDD2F80A2}"/>
                </a:ext>
              </a:extLst>
            </p:cNvPr>
            <p:cNvGrpSpPr/>
            <p:nvPr/>
          </p:nvGrpSpPr>
          <p:grpSpPr>
            <a:xfrm>
              <a:off x="1851797" y="1410097"/>
              <a:ext cx="3652255" cy="2687252"/>
              <a:chOff x="2628082" y="1472892"/>
              <a:chExt cx="5957918" cy="437613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6D3AA6-3089-D1D1-CCFB-9C6F8DDBCF5A}"/>
                  </a:ext>
                </a:extLst>
              </p:cNvPr>
              <p:cNvGrpSpPr/>
              <p:nvPr/>
            </p:nvGrpSpPr>
            <p:grpSpPr>
              <a:xfrm>
                <a:off x="2628082" y="1472892"/>
                <a:ext cx="5957918" cy="4376131"/>
                <a:chOff x="2969391" y="1055450"/>
                <a:chExt cx="5957918" cy="4376131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16844043-AC3B-6827-E5F1-2A20AAC951D4}"/>
                    </a:ext>
                  </a:extLst>
                </p:cNvPr>
                <p:cNvCxnSpPr/>
                <p:nvPr/>
              </p:nvCxnSpPr>
              <p:spPr>
                <a:xfrm>
                  <a:off x="3331029" y="5246915"/>
                  <a:ext cx="531222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4713F251-E948-6467-FD90-763BF07F9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1029" y="1447800"/>
                  <a:ext cx="0" cy="37991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F52A05-CEF9-83B6-801C-A943516FFFE4}"/>
                    </a:ext>
                  </a:extLst>
                </p:cNvPr>
                <p:cNvSpPr txBox="1"/>
                <p:nvPr/>
              </p:nvSpPr>
              <p:spPr>
                <a:xfrm>
                  <a:off x="8643257" y="5062249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DB5359-4C50-A991-592D-1747D8C5CEB1}"/>
                    </a:ext>
                  </a:extLst>
                </p:cNvPr>
                <p:cNvSpPr txBox="1"/>
                <p:nvPr/>
              </p:nvSpPr>
              <p:spPr>
                <a:xfrm>
                  <a:off x="2969391" y="1055450"/>
                  <a:ext cx="7232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Y=f(x)</a:t>
                  </a:r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E154BDF-11EB-29ED-AECC-0F77C8AE73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18" y="3601223"/>
                <a:ext cx="5052508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9C2A5-C69E-F8AB-EDC7-4BD5B5551DAF}"/>
                  </a:ext>
                </a:extLst>
              </p:cNvPr>
              <p:cNvSpPr txBox="1"/>
              <p:nvPr/>
            </p:nvSpPr>
            <p:spPr>
              <a:xfrm>
                <a:off x="4611834" y="2954892"/>
                <a:ext cx="923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tangent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D863F5-84A5-FFAE-1496-BFA73E6CF843}"/>
                    </a:ext>
                  </a:extLst>
                </p:cNvPr>
                <p:cNvSpPr txBox="1"/>
                <p:nvPr/>
              </p:nvSpPr>
              <p:spPr>
                <a:xfrm>
                  <a:off x="1810018" y="638649"/>
                  <a:ext cx="32357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𝒊𝒇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𝒕𝒉𝒆𝒏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D863F5-84A5-FFAE-1496-BFA73E6C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018" y="638649"/>
                  <a:ext cx="3235758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9931E-0233-B69C-A0B9-AF60E35C3801}"/>
              </a:ext>
            </a:extLst>
          </p:cNvPr>
          <p:cNvGrpSpPr/>
          <p:nvPr/>
        </p:nvGrpSpPr>
        <p:grpSpPr>
          <a:xfrm>
            <a:off x="6392050" y="1210497"/>
            <a:ext cx="4296946" cy="3609221"/>
            <a:chOff x="6534458" y="583579"/>
            <a:chExt cx="4296946" cy="36092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2D8EC7-D6A8-B0E0-C4FF-D8745A9C045F}"/>
                </a:ext>
              </a:extLst>
            </p:cNvPr>
            <p:cNvGrpSpPr/>
            <p:nvPr/>
          </p:nvGrpSpPr>
          <p:grpSpPr>
            <a:xfrm>
              <a:off x="6808195" y="1505548"/>
              <a:ext cx="3652255" cy="2687252"/>
              <a:chOff x="2969391" y="1055450"/>
              <a:chExt cx="5957918" cy="437613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418A341-2FE9-6780-A58B-86F21AB4A75F}"/>
                  </a:ext>
                </a:extLst>
              </p:cNvPr>
              <p:cNvCxnSpPr/>
              <p:nvPr/>
            </p:nvCxnSpPr>
            <p:spPr>
              <a:xfrm>
                <a:off x="3331029" y="5246915"/>
                <a:ext cx="53122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D8C53A5-0CFD-5987-D06B-ECE8A92409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1029" y="1447800"/>
                <a:ext cx="0" cy="3799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443AA2-E6F9-16E9-4008-47B746D42028}"/>
                  </a:ext>
                </a:extLst>
              </p:cNvPr>
              <p:cNvSpPr txBox="1"/>
              <p:nvPr/>
            </p:nvSpPr>
            <p:spPr>
              <a:xfrm>
                <a:off x="8643257" y="5062249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C33820-1D8D-93A0-71D8-D96B3CEA79DB}"/>
                  </a:ext>
                </a:extLst>
              </p:cNvPr>
              <p:cNvSpPr txBox="1"/>
              <p:nvPr/>
            </p:nvSpPr>
            <p:spPr>
              <a:xfrm>
                <a:off x="2969391" y="105545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Y=f(x)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D520DD-277A-D269-3F74-983677D65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6171" y="1867657"/>
              <a:ext cx="0" cy="223351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1AEC6-1DF7-4E28-9CC2-2FB30C0D9186}"/>
                </a:ext>
              </a:extLst>
            </p:cNvPr>
            <p:cNvSpPr txBox="1"/>
            <p:nvPr/>
          </p:nvSpPr>
          <p:spPr>
            <a:xfrm>
              <a:off x="8556171" y="2860132"/>
              <a:ext cx="565930" cy="226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tangent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25F8E3E-6072-45A4-B713-B2FE9B61ED26}"/>
                    </a:ext>
                  </a:extLst>
                </p:cNvPr>
                <p:cNvSpPr txBox="1"/>
                <p:nvPr/>
              </p:nvSpPr>
              <p:spPr>
                <a:xfrm>
                  <a:off x="6534458" y="583579"/>
                  <a:ext cx="42969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𝒊𝒇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𝒅𝒆𝒈𝒓𝒆𝒆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𝒕𝒉𝒆𝒏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=∞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25F8E3E-6072-45A4-B713-B2FE9B61E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458" y="583579"/>
                  <a:ext cx="429694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01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14:cNvPr>
              <p14:cNvContentPartPr/>
              <p14:nvPr/>
            </p14:nvContentPartPr>
            <p14:xfrm>
              <a:off x="4876731" y="-54468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021122-1A44-731B-5D26-BC3ECA97C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731" y="-553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773D6FA-6138-2A60-7F33-B8BA01DBE701}"/>
              </a:ext>
            </a:extLst>
          </p:cNvPr>
          <p:cNvGrpSpPr/>
          <p:nvPr/>
        </p:nvGrpSpPr>
        <p:grpSpPr>
          <a:xfrm>
            <a:off x="706802" y="438748"/>
            <a:ext cx="4833667" cy="3849503"/>
            <a:chOff x="3664256" y="1342263"/>
            <a:chExt cx="6206258" cy="437613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6D3AA6-3089-D1D1-CCFB-9C6F8DDBCF5A}"/>
                </a:ext>
              </a:extLst>
            </p:cNvPr>
            <p:cNvGrpSpPr/>
            <p:nvPr/>
          </p:nvGrpSpPr>
          <p:grpSpPr>
            <a:xfrm>
              <a:off x="3664256" y="1342263"/>
              <a:ext cx="6206258" cy="4376131"/>
              <a:chOff x="2721051" y="1055450"/>
              <a:chExt cx="6206258" cy="437613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6844043-AC3B-6827-E5F1-2A20AAC951D4}"/>
                  </a:ext>
                </a:extLst>
              </p:cNvPr>
              <p:cNvCxnSpPr/>
              <p:nvPr/>
            </p:nvCxnSpPr>
            <p:spPr>
              <a:xfrm>
                <a:off x="3331029" y="5246915"/>
                <a:ext cx="53122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713F251-E948-6467-FD90-763BF07F9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1029" y="1447800"/>
                <a:ext cx="0" cy="3799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F986AC1-061C-E443-6B52-8B5409AB1A6D}"/>
                      </a:ext>
                    </a:extLst>
                  </p14:cNvPr>
                  <p14:cNvContentPartPr/>
                  <p14:nvPr/>
                </p14:nvContentPartPr>
                <p14:xfrm>
                  <a:off x="2721051" y="2237400"/>
                  <a:ext cx="3857400" cy="196776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F986AC1-061C-E443-6B52-8B5409AB1A6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697939" y="2216941"/>
                    <a:ext cx="3903162" cy="2008269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F52A05-CEF9-83B6-801C-A943516FFFE4}"/>
                  </a:ext>
                </a:extLst>
              </p:cNvPr>
              <p:cNvSpPr txBox="1"/>
              <p:nvPr/>
            </p:nvSpPr>
            <p:spPr>
              <a:xfrm>
                <a:off x="8643257" y="5062249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DB5359-4C50-A991-592D-1747D8C5CEB1}"/>
                  </a:ext>
                </a:extLst>
              </p:cNvPr>
              <p:cNvSpPr txBox="1"/>
              <p:nvPr/>
            </p:nvSpPr>
            <p:spPr>
              <a:xfrm>
                <a:off x="2969391" y="105545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Y=f(x)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154BDF-11EB-29ED-AECC-0F77C8AE7301}"/>
                </a:ext>
              </a:extLst>
            </p:cNvPr>
            <p:cNvCxnSpPr>
              <a:cxnSpLocks/>
            </p:cNvCxnSpPr>
            <p:nvPr/>
          </p:nvCxnSpPr>
          <p:spPr>
            <a:xfrm>
              <a:off x="5682343" y="4499032"/>
              <a:ext cx="151311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F9C2A5-C69E-F8AB-EDC7-4BD5B5551DAF}"/>
                </a:ext>
              </a:extLst>
            </p:cNvPr>
            <p:cNvSpPr txBox="1"/>
            <p:nvPr/>
          </p:nvSpPr>
          <p:spPr>
            <a:xfrm>
              <a:off x="7821335" y="3253271"/>
              <a:ext cx="9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tangent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47A1F1-A571-17B1-6805-6824F437CA2B}"/>
                </a:ext>
              </a:extLst>
            </p:cNvPr>
            <p:cNvSpPr txBox="1"/>
            <p:nvPr/>
          </p:nvSpPr>
          <p:spPr>
            <a:xfrm>
              <a:off x="5682343" y="4513060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Slope = 0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965D68-A698-3BBC-03A2-5A4780F2B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3829" y="3429000"/>
              <a:ext cx="675052" cy="115289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42BFF5-2A16-812F-5A76-27FA1A0035AA}"/>
                </a:ext>
              </a:extLst>
            </p:cNvPr>
            <p:cNvSpPr txBox="1"/>
            <p:nvPr/>
          </p:nvSpPr>
          <p:spPr>
            <a:xfrm>
              <a:off x="6915125" y="4012688"/>
              <a:ext cx="1270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Slope = +ve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6E87D-66DA-9714-68A6-A46B2B555F51}"/>
                </a:ext>
              </a:extLst>
            </p:cNvPr>
            <p:cNvCxnSpPr>
              <a:cxnSpLocks/>
            </p:cNvCxnSpPr>
            <p:nvPr/>
          </p:nvCxnSpPr>
          <p:spPr>
            <a:xfrm>
              <a:off x="5195187" y="3265891"/>
              <a:ext cx="900813" cy="12331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5A232F-36E1-20BC-A0D4-175AA89D465B}"/>
                </a:ext>
              </a:extLst>
            </p:cNvPr>
            <p:cNvSpPr txBox="1"/>
            <p:nvPr/>
          </p:nvSpPr>
          <p:spPr>
            <a:xfrm>
              <a:off x="4302457" y="3834373"/>
              <a:ext cx="1226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Slope = -ve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4024982-BB48-ED24-B17B-8D46F114EC4A}"/>
              </a:ext>
            </a:extLst>
          </p:cNvPr>
          <p:cNvSpPr txBox="1"/>
          <p:nvPr/>
        </p:nvSpPr>
        <p:spPr>
          <a:xfrm>
            <a:off x="5932714" y="484768"/>
            <a:ext cx="289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of gradient descent: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47DC08D-CCC5-7F12-2E9E-1A9FB4FEC96B}"/>
                  </a:ext>
                </a:extLst>
              </p:cNvPr>
              <p:cNvSpPr txBox="1"/>
              <p:nvPr/>
            </p:nvSpPr>
            <p:spPr>
              <a:xfrm>
                <a:off x="7252659" y="1339961"/>
                <a:ext cx="2456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47DC08D-CCC5-7F12-2E9E-1A9FB4FEC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659" y="1339961"/>
                <a:ext cx="2456506" cy="276999"/>
              </a:xfrm>
              <a:prstGeom prst="rect">
                <a:avLst/>
              </a:prstGeom>
              <a:blipFill>
                <a:blip r:embed="rId6"/>
                <a:stretch>
                  <a:fillRect l="-993" t="-2222" r="-297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701E0C-2A6B-2AD1-9C65-AEE2BAF71465}"/>
              </a:ext>
            </a:extLst>
          </p:cNvPr>
          <p:cNvSpPr txBox="1"/>
          <p:nvPr/>
        </p:nvSpPr>
        <p:spPr>
          <a:xfrm>
            <a:off x="6574971" y="2130885"/>
            <a:ext cx="5022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formula we can see, if the slope value is</a:t>
            </a:r>
          </a:p>
          <a:p>
            <a:r>
              <a:rPr lang="en-US" dirty="0"/>
              <a:t>Positive then we subtract some value from old</a:t>
            </a:r>
          </a:p>
          <a:p>
            <a:r>
              <a:rPr lang="en-US" dirty="0"/>
              <a:t>Value. So, the slope will be decrease an it come</a:t>
            </a:r>
          </a:p>
          <a:p>
            <a:r>
              <a:rPr lang="en-US" dirty="0"/>
              <a:t>Towards the down. If the slope value is negative</a:t>
            </a:r>
          </a:p>
          <a:p>
            <a:r>
              <a:rPr lang="en-US" dirty="0"/>
              <a:t>From the formula minus and slope value minus </a:t>
            </a:r>
          </a:p>
          <a:p>
            <a:r>
              <a:rPr lang="en-US" dirty="0"/>
              <a:t>Then it will be positive value. So, we add something</a:t>
            </a:r>
          </a:p>
          <a:p>
            <a:r>
              <a:rPr lang="en-US" dirty="0"/>
              <a:t>With the old value. So, slope value will be increase</a:t>
            </a:r>
          </a:p>
          <a:p>
            <a:r>
              <a:rPr lang="en-US" dirty="0"/>
              <a:t>And it will come towards the down.</a:t>
            </a:r>
          </a:p>
        </p:txBody>
      </p:sp>
    </p:spTree>
    <p:extLst>
      <p:ext uri="{BB962C8B-B14F-4D97-AF65-F5344CB8AC3E}">
        <p14:creationId xmlns:p14="http://schemas.microsoft.com/office/powerpoint/2010/main" val="289321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Calculus (Differentiation)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(Differentiation)</dc:title>
  <dc:creator>alamin bhuyan</dc:creator>
  <cp:lastModifiedBy>alamin bhuyan</cp:lastModifiedBy>
  <cp:revision>14</cp:revision>
  <dcterms:created xsi:type="dcterms:W3CDTF">2023-02-11T16:40:39Z</dcterms:created>
  <dcterms:modified xsi:type="dcterms:W3CDTF">2023-02-11T17:32:49Z</dcterms:modified>
</cp:coreProperties>
</file>