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32"/>
  </p:notesMasterIdLst>
  <p:handoutMasterIdLst>
    <p:handoutMasterId r:id="rId33"/>
  </p:handoutMasterIdLst>
  <p:sldIdLst>
    <p:sldId id="256" r:id="rId2"/>
    <p:sldId id="367" r:id="rId3"/>
    <p:sldId id="368" r:id="rId4"/>
    <p:sldId id="369" r:id="rId5"/>
    <p:sldId id="370" r:id="rId6"/>
    <p:sldId id="371" r:id="rId7"/>
    <p:sldId id="372" r:id="rId8"/>
    <p:sldId id="373" r:id="rId9"/>
    <p:sldId id="391" r:id="rId10"/>
    <p:sldId id="394" r:id="rId11"/>
    <p:sldId id="395" r:id="rId12"/>
    <p:sldId id="396" r:id="rId13"/>
    <p:sldId id="397" r:id="rId14"/>
    <p:sldId id="398" r:id="rId15"/>
    <p:sldId id="399" r:id="rId16"/>
    <p:sldId id="400" r:id="rId17"/>
    <p:sldId id="403" r:id="rId18"/>
    <p:sldId id="404" r:id="rId19"/>
    <p:sldId id="401" r:id="rId20"/>
    <p:sldId id="402" r:id="rId21"/>
    <p:sldId id="405" r:id="rId22"/>
    <p:sldId id="406" r:id="rId23"/>
    <p:sldId id="407" r:id="rId24"/>
    <p:sldId id="410" r:id="rId25"/>
    <p:sldId id="411" r:id="rId26"/>
    <p:sldId id="415" r:id="rId27"/>
    <p:sldId id="413" r:id="rId28"/>
    <p:sldId id="414" r:id="rId29"/>
    <p:sldId id="376" r:id="rId30"/>
    <p:sldId id="377" r:id="rId31"/>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00"/>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132" autoAdjust="0"/>
    <p:restoredTop sz="92652" autoAdjust="0"/>
  </p:normalViewPr>
  <p:slideViewPr>
    <p:cSldViewPr>
      <p:cViewPr>
        <p:scale>
          <a:sx n="70" d="100"/>
          <a:sy n="70" d="100"/>
        </p:scale>
        <p:origin x="-702"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DB7B1D4-A4A7-4988-A577-FF6F6CCEC6D3}" type="slidenum">
              <a:rPr lang="en-US" smtClean="0"/>
              <a:pPr/>
              <a:t>‹#›</a:t>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E5AF328-24D7-4B72-B9EA-CD59BEEBDF62}" type="slidenum">
              <a:rPr lang="en-US" smtClean="0"/>
              <a:pPr/>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10</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11</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12</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13</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14</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15</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16</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17</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18</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19</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2</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20</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21</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22</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23</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24</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25</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26</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27</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28</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29</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3</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30</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6</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8</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9</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r>
              <a:rPr lang="en-US" smtClean="0"/>
              <a:t>4/14/2008</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4/14/2008</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r>
              <a:rPr lang="en-US" smtClean="0"/>
              <a:t>4/14/2008</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r>
              <a:rPr lang="en-US" smtClean="0"/>
              <a:t>4/14/2008</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r>
              <a:rPr lang="en-US" smtClean="0"/>
              <a:t>4/14/2008</a:t>
            </a:r>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9ECCCD0-C61C-46C3-B120-43DB33D673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8077200" cy="1619250"/>
          </a:xfrm>
        </p:spPr>
        <p:txBody>
          <a:bodyPr>
            <a:noAutofit/>
          </a:bodyPr>
          <a:lstStyle/>
          <a:p>
            <a:pPr algn="ctr">
              <a:lnSpc>
                <a:spcPct val="150000"/>
              </a:lnSpc>
            </a:pPr>
            <a:r>
              <a:rPr lang="en-US" sz="3200" dirty="0" smtClean="0">
                <a:solidFill>
                  <a:srgbClr val="002060"/>
                </a:solidFill>
              </a:rPr>
              <a:t>Multimedia System and Virtual Environment</a:t>
            </a:r>
          </a:p>
        </p:txBody>
      </p:sp>
      <p:sp>
        <p:nvSpPr>
          <p:cNvPr id="3" name="Subtitle 2"/>
          <p:cNvSpPr>
            <a:spLocks noGrp="1"/>
          </p:cNvSpPr>
          <p:nvPr>
            <p:ph type="subTitle" idx="1"/>
          </p:nvPr>
        </p:nvSpPr>
        <p:spPr>
          <a:xfrm>
            <a:off x="762000" y="3581400"/>
            <a:ext cx="7620000" cy="2895600"/>
          </a:xfrm>
        </p:spPr>
        <p:txBody>
          <a:bodyPr>
            <a:noAutofit/>
          </a:bodyPr>
          <a:lstStyle/>
          <a:p>
            <a:pPr algn="ctr">
              <a:lnSpc>
                <a:spcPct val="150000"/>
              </a:lnSpc>
            </a:pPr>
            <a:r>
              <a:rPr lang="en-GB" sz="3200" b="1" dirty="0" smtClean="0">
                <a:solidFill>
                  <a:schemeClr val="tx1">
                    <a:lumMod val="95000"/>
                    <a:lumOff val="5000"/>
                  </a:schemeClr>
                </a:solidFill>
              </a:rPr>
              <a:t>CSE – 310</a:t>
            </a:r>
          </a:p>
          <a:p>
            <a:pPr algn="ctr">
              <a:lnSpc>
                <a:spcPct val="150000"/>
              </a:lnSpc>
            </a:pPr>
            <a:r>
              <a:rPr lang="en-GB" sz="2400" b="1" dirty="0" smtClean="0">
                <a:solidFill>
                  <a:schemeClr val="tx1">
                    <a:lumMod val="95000"/>
                    <a:lumOff val="5000"/>
                  </a:schemeClr>
                </a:solidFill>
              </a:rPr>
              <a:t>Lecture 6 </a:t>
            </a:r>
          </a:p>
          <a:p>
            <a:pPr algn="ctr">
              <a:lnSpc>
                <a:spcPct val="150000"/>
              </a:lnSpc>
            </a:pPr>
            <a:r>
              <a:rPr lang="en-GB" sz="3200" b="1" dirty="0" smtClean="0">
                <a:solidFill>
                  <a:schemeClr val="tx1">
                    <a:lumMod val="95000"/>
                    <a:lumOff val="5000"/>
                  </a:schemeClr>
                </a:solidFill>
              </a:rPr>
              <a:t>Audio</a:t>
            </a:r>
          </a:p>
        </p:txBody>
      </p:sp>
      <p:sp>
        <p:nvSpPr>
          <p:cNvPr id="6" name="Slide Number Placeholder 5"/>
          <p:cNvSpPr>
            <a:spLocks noGrp="1"/>
          </p:cNvSpPr>
          <p:nvPr>
            <p:ph type="sldNum" sz="quarter" idx="12"/>
          </p:nvPr>
        </p:nvSpPr>
        <p:spPr/>
        <p:txBody>
          <a:bodyPr/>
          <a:lstStyle/>
          <a:p>
            <a:fld id="{39ECCCD0-C61C-46C3-B120-43DB33D673D8}" type="slidenum">
              <a:rPr lang="en-US" smtClean="0"/>
              <a:pPr/>
              <a:t>1</a:t>
            </a:fld>
            <a:endParaRPr lang="en-US"/>
          </a:p>
        </p:txBody>
      </p:sp>
      <p:sp>
        <p:nvSpPr>
          <p:cNvPr id="7" name="TextBox 6"/>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10</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bwMode="auto">
          <a:xfrm>
            <a:off x="609600" y="228600"/>
            <a:ext cx="7772400" cy="609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PCM</a:t>
            </a:r>
            <a:endParaRPr kumimoji="0" lang="en-US" sz="3600" b="1" i="0" u="none" strike="noStrike" kern="1200" cap="none" spc="0" normalizeH="0" baseline="0" noProof="0" dirty="0">
              <a:ln>
                <a:noFill/>
              </a:ln>
              <a:effectLst>
                <a:outerShdw blurRad="53975" dist="22860" dir="5400000" algn="tl" rotWithShape="0">
                  <a:srgbClr val="000000">
                    <a:alpha val="55000"/>
                  </a:srgbClr>
                </a:outerShdw>
              </a:effectLst>
              <a:uLnTx/>
              <a:uFillTx/>
              <a:latin typeface="+mj-lt"/>
              <a:ea typeface="+mj-ea"/>
              <a:cs typeface="+mj-cs"/>
            </a:endParaRPr>
          </a:p>
        </p:txBody>
      </p:sp>
      <p:sp>
        <p:nvSpPr>
          <p:cNvPr id="8" name="Rectangle 3"/>
          <p:cNvSpPr txBox="1">
            <a:spLocks noChangeArrowheads="1"/>
          </p:cNvSpPr>
          <p:nvPr/>
        </p:nvSpPr>
        <p:spPr bwMode="auto">
          <a:xfrm>
            <a:off x="228600" y="990600"/>
            <a:ext cx="8763000" cy="5486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609600" marR="0" lvl="0" indent="-609600" algn="l" defTabSz="914400" rtl="0" eaLnBrk="1" fontAlgn="auto" latinLnBrk="0" hangingPunct="1">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PCM consists of three steps to digitize an analog signal:</a:t>
            </a:r>
          </a:p>
          <a:p>
            <a:pPr marL="1905000" lvl="3" indent="-533400">
              <a:spcBef>
                <a:spcPts val="600"/>
              </a:spcBef>
              <a:buClr>
                <a:schemeClr val="accent1"/>
              </a:buClr>
              <a:buFont typeface="Arial" charset="0"/>
              <a:buAutoNum type="arabicPeriod"/>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Sampling</a:t>
            </a:r>
          </a:p>
          <a:p>
            <a:pPr marL="1905000" lvl="3" indent="-533400">
              <a:spcBef>
                <a:spcPts val="600"/>
              </a:spcBef>
              <a:buClr>
                <a:schemeClr val="accent1"/>
              </a:buClr>
              <a:buFont typeface="Arial" charset="0"/>
              <a:buAutoNum type="arabicPeriod"/>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Quantization</a:t>
            </a:r>
          </a:p>
          <a:p>
            <a:pPr marL="1905000" lvl="3" indent="-533400">
              <a:spcBef>
                <a:spcPts val="600"/>
              </a:spcBef>
              <a:buClr>
                <a:schemeClr val="accent1"/>
              </a:buClr>
              <a:buFont typeface="Arial" charset="0"/>
              <a:buAutoNum type="arabicPeriod"/>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Binary encoding</a:t>
            </a:r>
          </a:p>
          <a:p>
            <a:pPr marL="609600" marR="0" lvl="0" indent="-609600" algn="just" defTabSz="914400" rtl="0" eaLnBrk="1" fontAlgn="auto" latinLnBrk="0" hangingPunct="1">
              <a:spcBef>
                <a:spcPts val="600"/>
              </a:spcBef>
              <a:spcAft>
                <a:spcPts val="600"/>
              </a:spcAft>
              <a:buClr>
                <a:schemeClr val="accent1"/>
              </a:buClr>
              <a:buSzTx/>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Before we sample, we have to filter the signal to limit the maximum frequency of the signal as it affects the sampling rate.</a:t>
            </a:r>
          </a:p>
          <a:p>
            <a:pPr marL="609600" marR="0" lvl="0" indent="-609600" algn="just" defTabSz="914400" rtl="0" eaLnBrk="1" fontAlgn="auto" latinLnBrk="0" hangingPunct="1">
              <a:spcBef>
                <a:spcPts val="600"/>
              </a:spcBef>
              <a:spcAft>
                <a:spcPts val="600"/>
              </a:spcAft>
              <a:buClr>
                <a:schemeClr val="accent1"/>
              </a:buClr>
              <a:buSzTx/>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Filtering should ensure that we do not distort the signal, i.e., remove high frequency components that affect the signal shape. </a:t>
            </a: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11</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Text Box 4"/>
          <p:cNvSpPr txBox="1">
            <a:spLocks noChangeArrowheads="1"/>
          </p:cNvSpPr>
          <p:nvPr/>
        </p:nvSpPr>
        <p:spPr bwMode="auto">
          <a:xfrm>
            <a:off x="914400" y="381000"/>
            <a:ext cx="7053534" cy="584775"/>
          </a:xfrm>
          <a:prstGeom prst="rect">
            <a:avLst/>
          </a:prstGeom>
          <a:noFill/>
          <a:ln w="9525">
            <a:noFill/>
            <a:miter lim="800000"/>
            <a:headEnd/>
            <a:tailEnd/>
          </a:ln>
          <a:effectLst/>
        </p:spPr>
        <p:txBody>
          <a:bodyPr wrap="none">
            <a:spAutoFit/>
          </a:bodyPr>
          <a:lstStyle/>
          <a:p>
            <a:r>
              <a:rPr lang="en-US" sz="3200" b="1" baseline="0" dirty="0" smtClean="0">
                <a:solidFill>
                  <a:schemeClr val="folHlink"/>
                </a:solidFill>
              </a:rPr>
              <a:t>  </a:t>
            </a:r>
            <a:r>
              <a:rPr lang="en-US" sz="3200" b="1" i="1" baseline="0" dirty="0"/>
              <a:t>Components of PCM encoder</a:t>
            </a:r>
          </a:p>
        </p:txBody>
      </p:sp>
      <p:pic>
        <p:nvPicPr>
          <p:cNvPr id="8" name="Picture 6"/>
          <p:cNvPicPr>
            <a:picLocks noChangeAspect="1" noChangeArrowheads="1"/>
          </p:cNvPicPr>
          <p:nvPr/>
        </p:nvPicPr>
        <p:blipFill>
          <a:blip r:embed="rId3"/>
          <a:srcRect/>
          <a:stretch>
            <a:fillRect/>
          </a:stretch>
        </p:blipFill>
        <p:spPr bwMode="auto">
          <a:xfrm>
            <a:off x="169863" y="1371600"/>
            <a:ext cx="8821737" cy="4648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12</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bwMode="auto">
          <a:xfrm>
            <a:off x="685800" y="304800"/>
            <a:ext cx="7772400" cy="914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Sampling</a:t>
            </a:r>
            <a:endParaRPr kumimoji="0" lang="en-US" sz="3600" b="1" i="0" u="none" strike="noStrike" kern="1200" cap="none" spc="0" normalizeH="0" baseline="0" noProof="0" dirty="0">
              <a:ln>
                <a:noFill/>
              </a:ln>
              <a:effectLst>
                <a:outerShdw blurRad="53975" dist="22860" dir="5400000" algn="tl" rotWithShape="0">
                  <a:srgbClr val="000000">
                    <a:alpha val="55000"/>
                  </a:srgbClr>
                </a:outerShdw>
              </a:effectLst>
              <a:uLnTx/>
              <a:uFillTx/>
              <a:latin typeface="+mj-lt"/>
              <a:ea typeface="+mj-ea"/>
              <a:cs typeface="+mj-cs"/>
            </a:endParaRPr>
          </a:p>
        </p:txBody>
      </p:sp>
      <p:sp>
        <p:nvSpPr>
          <p:cNvPr id="8" name="Rectangle 3"/>
          <p:cNvSpPr txBox="1">
            <a:spLocks noChangeArrowheads="1"/>
          </p:cNvSpPr>
          <p:nvPr/>
        </p:nvSpPr>
        <p:spPr bwMode="auto">
          <a:xfrm>
            <a:off x="228600" y="1143000"/>
            <a:ext cx="8610600" cy="5486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65176" marR="0" lvl="0" indent="-265176" algn="just" defTabSz="914400" rtl="0" eaLnBrk="1" fontAlgn="auto" latinLnBrk="0" hangingPunct="1">
              <a:lnSpc>
                <a:spcPct val="150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Analog signal is sampled every T</a:t>
            </a:r>
            <a:r>
              <a:rPr kumimoji="0" lang="en-US" sz="28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secs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265176" marR="0" lvl="0" indent="-265176" algn="just" defTabSz="914400" rtl="0" eaLnBrk="1" fontAlgn="auto" latinLnBrk="0" hangingPunct="1">
              <a:lnSpc>
                <a:spcPct val="150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a:t>
            </a:r>
            <a:r>
              <a:rPr kumimoji="0" lang="en-US" sz="28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is referred to as the sampling interval. </a:t>
            </a:r>
          </a:p>
          <a:p>
            <a:pPr marL="265176" marR="0" lvl="0" indent="-265176" algn="just" defTabSz="914400" rtl="0" eaLnBrk="1" fontAlgn="auto" latinLnBrk="0" hangingPunct="1">
              <a:lnSpc>
                <a:spcPct val="150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sz="2800" b="0" i="0" u="none" strike="noStrike" kern="1200" cap="none" spc="0" normalizeH="0" baseline="-25000" noProof="0" dirty="0" err="1" smtClean="0">
                <a:ln>
                  <a:noFill/>
                </a:ln>
                <a:solidFill>
                  <a:schemeClr val="tx1"/>
                </a:solidFill>
                <a:effectLst/>
                <a:uLnTx/>
                <a:uFillTx/>
                <a:latin typeface="+mn-lt"/>
                <a:ea typeface="+mn-ea"/>
                <a:cs typeface="+mn-cs"/>
              </a:rPr>
              <a:t>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 1/T</a:t>
            </a:r>
            <a:r>
              <a:rPr kumimoji="0" lang="en-US" sz="28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is called the sampling rate or sampling frequency.</a:t>
            </a:r>
          </a:p>
          <a:p>
            <a:pPr marL="265176" marR="0" lvl="0" indent="-265176" algn="just" defTabSz="914400" rtl="0" eaLnBrk="1" fontAlgn="auto" latinLnBrk="0" hangingPunct="1">
              <a:lnSpc>
                <a:spcPct val="150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process is referred to as pulse amplitude modulation (PAM) and the outcome is a signal with analog (non integer) values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13</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1026"/>
          <p:cNvSpPr txBox="1">
            <a:spLocks noChangeArrowheads="1"/>
          </p:cNvSpPr>
          <p:nvPr/>
        </p:nvSpPr>
        <p:spPr>
          <a:xfrm>
            <a:off x="0" y="152400"/>
            <a:ext cx="9140825"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Arial" charset="0"/>
                <a:ea typeface="+mj-ea"/>
                <a:cs typeface="Arial" charset="0"/>
              </a:rPr>
              <a:t>Sampling</a:t>
            </a:r>
          </a:p>
        </p:txBody>
      </p:sp>
      <p:sp>
        <p:nvSpPr>
          <p:cNvPr id="8" name="Rectangle 1027"/>
          <p:cNvSpPr txBox="1">
            <a:spLocks noChangeArrowheads="1"/>
          </p:cNvSpPr>
          <p:nvPr/>
        </p:nvSpPr>
        <p:spPr>
          <a:xfrm>
            <a:off x="381000" y="685800"/>
            <a:ext cx="8305800" cy="2895600"/>
          </a:xfrm>
          <a:prstGeom prst="rect">
            <a:avLst/>
          </a:prstGeom>
        </p:spPr>
        <p:txBody>
          <a:bodyPr/>
          <a:lstStyle/>
          <a:p>
            <a:pPr marL="265176" marR="0" lvl="0" indent="-265176" algn="l" defTabSz="914400" rtl="0" eaLnBrk="1" fontAlgn="auto" latinLnBrk="0" hangingPunct="1">
              <a:lnSpc>
                <a:spcPct val="90000"/>
              </a:lnSpc>
              <a:spcBef>
                <a:spcPts val="250"/>
              </a:spcBef>
              <a:spcAft>
                <a:spcPts val="0"/>
              </a:spcAft>
              <a:buClr>
                <a:schemeClr val="tx1"/>
              </a:buClr>
              <a:buSzPct val="8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Two parameters:</a:t>
            </a:r>
          </a:p>
          <a:p>
            <a:pPr marL="265176" marR="0" lvl="0" indent="-265176" algn="l" defTabSz="914400" rtl="0" eaLnBrk="1" fontAlgn="auto" latinLnBrk="0" hangingPunct="1">
              <a:lnSpc>
                <a:spcPct val="90000"/>
              </a:lnSpc>
              <a:spcBef>
                <a:spcPts val="250"/>
              </a:spcBef>
              <a:spcAft>
                <a:spcPts val="0"/>
              </a:spcAft>
              <a:buClr>
                <a:schemeClr val="tx1"/>
              </a:buClr>
              <a:buSzPct val="80000"/>
              <a:buFont typeface="Wingdings" pitchFamily="2" charset="2"/>
              <a:buNone/>
              <a:tabLst/>
              <a:defRPr/>
            </a:pP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Sampling Rate</a:t>
            </a:r>
          </a:p>
          <a:p>
            <a:pPr marL="548640" marR="0" lvl="1" indent="-201168" algn="l" defTabSz="914400" rtl="0" eaLnBrk="1" fontAlgn="auto" latinLnBrk="0" hangingPunct="1">
              <a:spcBef>
                <a:spcPts val="600"/>
              </a:spcBef>
              <a:spcAft>
                <a:spcPts val="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higher sampling rate, higher quality sound but </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Wingdings" pitchFamily="2" charset="2"/>
              </a:rPr>
              <a:t>size storage is big.</a:t>
            </a:r>
          </a:p>
          <a:p>
            <a:pPr marL="548640" marR="0" lvl="1" indent="-201168" algn="l" defTabSz="914400" rtl="0" eaLnBrk="1" fontAlgn="auto" latinLnBrk="0" hangingPunct="1">
              <a:spcBef>
                <a:spcPts val="600"/>
              </a:spcBef>
              <a:spcAft>
                <a:spcPts val="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Wingdings" pitchFamily="2" charset="2"/>
              </a:rPr>
              <a:t>Standard Sampling rate:</a:t>
            </a:r>
            <a:endPar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1005840" lvl="2" indent="-201168">
              <a:spcBef>
                <a:spcPts val="600"/>
              </a:spcBef>
              <a:buClr>
                <a:schemeClr val="accent1"/>
              </a:buClr>
              <a:buSzPct val="50000"/>
              <a:buFont typeface="Wingdings" pitchFamily="2" charset="2"/>
              <a:buNone/>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- 44.1 KHz for CD Audio</a:t>
            </a:r>
          </a:p>
          <a:p>
            <a:pPr marL="1005840" lvl="2" indent="-201168">
              <a:spcBef>
                <a:spcPts val="600"/>
              </a:spcBef>
              <a:buClr>
                <a:schemeClr val="accent1"/>
              </a:buClr>
              <a:buSzPct val="50000"/>
              <a:buFont typeface="Wingdings" pitchFamily="2" charset="2"/>
              <a:buNone/>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- 11.025 KHz for spoken</a:t>
            </a:r>
          </a:p>
          <a:p>
            <a:pPr marL="1005840" lvl="2" indent="-201168">
              <a:spcBef>
                <a:spcPts val="600"/>
              </a:spcBef>
              <a:buClr>
                <a:schemeClr val="accent1"/>
              </a:buClr>
              <a:buSzPct val="50000"/>
              <a:buFont typeface="Wingdings" pitchFamily="2" charset="2"/>
              <a:buNone/>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- 5.1025 KHz for audio effect</a:t>
            </a:r>
          </a:p>
          <a:p>
            <a:pPr marL="265176" marR="0" lvl="0" indent="-265176" algn="l" defTabSz="914400" rtl="0" eaLnBrk="1" fontAlgn="auto" latinLnBrk="0" hangingPunct="1">
              <a:lnSpc>
                <a:spcPct val="90000"/>
              </a:lnSpc>
              <a:spcBef>
                <a:spcPts val="250"/>
              </a:spcBef>
              <a:spcAft>
                <a:spcPts val="0"/>
              </a:spcAft>
              <a:buClr>
                <a:schemeClr val="tx1"/>
              </a:buClr>
              <a:buSzPct val="80000"/>
              <a:buFont typeface="Wingdings" pitchFamily="2" charset="2"/>
              <a:buNone/>
              <a:tabLst/>
              <a:defRPr/>
            </a:pPr>
            <a:endParaRPr kumimoji="0" lang="en-GB" sz="2400" b="1"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90000"/>
              </a:lnSpc>
              <a:spcBef>
                <a:spcPts val="250"/>
              </a:spcBef>
              <a:spcAft>
                <a:spcPts val="0"/>
              </a:spcAft>
              <a:buClr>
                <a:schemeClr val="tx1"/>
              </a:buClr>
              <a:buSzPct val="80000"/>
              <a:buFont typeface="Wingdings" pitchFamily="2" charset="2"/>
              <a:buNone/>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Rectangle 3"/>
          <p:cNvSpPr txBox="1">
            <a:spLocks noChangeArrowheads="1"/>
          </p:cNvSpPr>
          <p:nvPr/>
        </p:nvSpPr>
        <p:spPr>
          <a:xfrm>
            <a:off x="304800" y="4038600"/>
            <a:ext cx="8305800" cy="2590800"/>
          </a:xfrm>
          <a:prstGeom prst="rect">
            <a:avLst/>
          </a:prstGeom>
        </p:spPr>
        <p:txBody>
          <a:bodyPr/>
          <a:lstStyle/>
          <a:p>
            <a:pPr marL="265176" marR="0" lvl="0" indent="-265176" algn="l" defTabSz="914400" rtl="0" eaLnBrk="1" fontAlgn="auto" latinLnBrk="0" hangingPunct="1">
              <a:lnSpc>
                <a:spcPct val="100000"/>
              </a:lnSpc>
              <a:spcBef>
                <a:spcPts val="600"/>
              </a:spcBef>
              <a:spcAft>
                <a:spcPts val="0"/>
              </a:spcAft>
              <a:buClr>
                <a:schemeClr val="tx1"/>
              </a:buClr>
              <a:buSzPct val="80000"/>
              <a:buFont typeface="Wingdings" pitchFamily="2" charset="2"/>
              <a:buNone/>
              <a:tabLst/>
              <a:defRPr/>
            </a:pP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Size sample</a:t>
            </a:r>
          </a:p>
          <a:p>
            <a:pPr marL="265176" marR="0" lvl="0" indent="-265176" algn="l" defTabSz="914400" rtl="0" eaLnBrk="1" fontAlgn="auto" latinLnBrk="0" hangingPunct="1">
              <a:lnSpc>
                <a:spcPct val="100000"/>
              </a:lnSpc>
              <a:spcBef>
                <a:spcPts val="600"/>
              </a:spcBef>
              <a:spcAft>
                <a:spcPts val="0"/>
              </a:spcAft>
              <a:buClr>
                <a:schemeClr val="tx1"/>
              </a:buClr>
              <a:buSzPct val="80000"/>
              <a:buFont typeface="Wingdings" pitchFamily="2" charset="2"/>
              <a:buNone/>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The </a:t>
            </a: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resolution</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of a sample is the number of bits it uses to store a given </a:t>
            </a: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amplitude value</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e.g.</a:t>
            </a:r>
          </a:p>
          <a:p>
            <a:pPr marL="548640" marR="0" lvl="1" indent="-201168" algn="l" defTabSz="914400" rtl="0" eaLnBrk="1" fontAlgn="auto" latinLnBrk="0" hangingPunct="1">
              <a:lnSpc>
                <a:spcPct val="100000"/>
              </a:lnSpc>
              <a:spcBef>
                <a:spcPts val="600"/>
              </a:spcBef>
              <a:spcAft>
                <a:spcPts val="0"/>
              </a:spcAft>
              <a:buClr>
                <a:schemeClr val="accent1"/>
              </a:buClr>
              <a:buSzPct val="50000"/>
              <a:buFont typeface="Wingdings" pitchFamily="2" charset="2"/>
              <a:buChar char="q"/>
              <a:tabLst/>
              <a:defRPr/>
            </a:pPr>
            <a:r>
              <a:rPr kumimoji="0" lang="en-GB"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8 bits (256 different values)</a:t>
            </a:r>
          </a:p>
          <a:p>
            <a:pPr marL="548640" marR="0" lvl="1" indent="-201168" algn="l" defTabSz="914400" rtl="0" eaLnBrk="1" fontAlgn="auto" latinLnBrk="0" hangingPunct="1">
              <a:lnSpc>
                <a:spcPct val="100000"/>
              </a:lnSpc>
              <a:spcBef>
                <a:spcPts val="600"/>
              </a:spcBef>
              <a:spcAft>
                <a:spcPts val="0"/>
              </a:spcAft>
              <a:buClr>
                <a:schemeClr val="accent1"/>
              </a:buClr>
              <a:buSzPct val="50000"/>
              <a:buFont typeface="Wingdings" pitchFamily="2" charset="2"/>
              <a:buChar char="q"/>
              <a:tabLst/>
              <a:defRPr/>
            </a:pPr>
            <a:r>
              <a:rPr kumimoji="0" lang="en-GB"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16 bits (65536 different values)</a:t>
            </a:r>
          </a:p>
          <a:p>
            <a:pPr marL="548640" marR="0" lvl="1" indent="-201168" algn="l" defTabSz="914400" rtl="0" eaLnBrk="1" fontAlgn="auto" latinLnBrk="0" hangingPunct="1">
              <a:lnSpc>
                <a:spcPct val="100000"/>
              </a:lnSpc>
              <a:spcBef>
                <a:spcPts val="600"/>
              </a:spcBef>
              <a:spcAft>
                <a:spcPts val="0"/>
              </a:spcAft>
              <a:buClr>
                <a:schemeClr val="accent1"/>
              </a:buClr>
              <a:buSzPct val="50000"/>
              <a:buFont typeface="Wingdings" pitchFamily="2" charset="2"/>
              <a:buChar char="q"/>
              <a:tabLst/>
              <a:defRPr/>
            </a:pPr>
            <a:r>
              <a:rPr kumimoji="0" lang="en-GB"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 higher resolution will give higher quality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14</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11"/>
          <p:cNvSpPr>
            <a:spLocks noChangeArrowheads="1"/>
          </p:cNvSpPr>
          <p:nvPr/>
        </p:nvSpPr>
        <p:spPr bwMode="auto">
          <a:xfrm>
            <a:off x="304800" y="1371600"/>
            <a:ext cx="8610600" cy="1569660"/>
          </a:xfrm>
          <a:prstGeom prst="rect">
            <a:avLst/>
          </a:prstGeom>
          <a:solidFill>
            <a:schemeClr val="bg1"/>
          </a:solidFill>
          <a:ln w="76200" algn="ctr">
            <a:noFill/>
            <a:miter lim="800000"/>
            <a:headEnd/>
            <a:tailEnd/>
          </a:ln>
          <a:effectLst/>
        </p:spPr>
        <p:txBody>
          <a:bodyPr wrap="square">
            <a:spAutoFit/>
          </a:bodyPr>
          <a:lstStyle/>
          <a:p>
            <a:pPr algn="just"/>
            <a:r>
              <a:rPr lang="en-US" sz="3200" b="1" baseline="0" dirty="0">
                <a:latin typeface="Arial" charset="0"/>
              </a:rPr>
              <a:t>According to the </a:t>
            </a:r>
            <a:r>
              <a:rPr lang="en-US" sz="3200" b="1" baseline="0" dirty="0" err="1">
                <a:latin typeface="Arial" charset="0"/>
              </a:rPr>
              <a:t>Nyquist</a:t>
            </a:r>
            <a:r>
              <a:rPr lang="en-US" sz="3200" b="1" baseline="0" dirty="0">
                <a:latin typeface="Arial" charset="0"/>
              </a:rPr>
              <a:t> theorem, the sampling rate must </a:t>
            </a:r>
            <a:r>
              <a:rPr lang="en-US" sz="3200" b="1" baseline="0" dirty="0" smtClean="0">
                <a:latin typeface="Arial" charset="0"/>
              </a:rPr>
              <a:t>be at </a:t>
            </a:r>
            <a:r>
              <a:rPr lang="en-US" sz="3200" b="1" baseline="0" dirty="0">
                <a:latin typeface="Arial" charset="0"/>
              </a:rPr>
              <a:t>least 2 times the highest frequency contained in the signal.</a:t>
            </a:r>
          </a:p>
        </p:txBody>
      </p:sp>
      <p:pic>
        <p:nvPicPr>
          <p:cNvPr id="44034" name="Picture 2"/>
          <p:cNvPicPr>
            <a:picLocks noChangeAspect="1" noChangeArrowheads="1"/>
          </p:cNvPicPr>
          <p:nvPr/>
        </p:nvPicPr>
        <p:blipFill>
          <a:blip r:embed="rId3"/>
          <a:srcRect/>
          <a:stretch>
            <a:fillRect/>
          </a:stretch>
        </p:blipFill>
        <p:spPr bwMode="auto">
          <a:xfrm>
            <a:off x="3327402" y="3214688"/>
            <a:ext cx="1744661" cy="747712"/>
          </a:xfrm>
          <a:prstGeom prst="rect">
            <a:avLst/>
          </a:prstGeom>
          <a:noFill/>
          <a:ln w="9525">
            <a:noFill/>
            <a:miter lim="800000"/>
            <a:headEnd/>
            <a:tailEnd/>
          </a:ln>
          <a:effectLst/>
        </p:spPr>
      </p:pic>
      <p:pic>
        <p:nvPicPr>
          <p:cNvPr id="44035" name="Picture 3"/>
          <p:cNvPicPr>
            <a:picLocks noChangeAspect="1" noChangeArrowheads="1"/>
          </p:cNvPicPr>
          <p:nvPr/>
        </p:nvPicPr>
        <p:blipFill>
          <a:blip r:embed="rId4"/>
          <a:srcRect/>
          <a:stretch>
            <a:fillRect/>
          </a:stretch>
        </p:blipFill>
        <p:spPr bwMode="auto">
          <a:xfrm>
            <a:off x="381000" y="4267200"/>
            <a:ext cx="5117306" cy="533400"/>
          </a:xfrm>
          <a:prstGeom prst="rect">
            <a:avLst/>
          </a:prstGeom>
          <a:noFill/>
          <a:ln w="9525">
            <a:noFill/>
            <a:miter lim="800000"/>
            <a:headEnd/>
            <a:tailEnd/>
          </a:ln>
          <a:effectLst/>
        </p:spPr>
      </p:pic>
      <p:pic>
        <p:nvPicPr>
          <p:cNvPr id="44036" name="Picture 4"/>
          <p:cNvPicPr>
            <a:picLocks noChangeAspect="1" noChangeArrowheads="1"/>
          </p:cNvPicPr>
          <p:nvPr/>
        </p:nvPicPr>
        <p:blipFill>
          <a:blip r:embed="rId5"/>
          <a:srcRect/>
          <a:stretch>
            <a:fillRect/>
          </a:stretch>
        </p:blipFill>
        <p:spPr bwMode="auto">
          <a:xfrm>
            <a:off x="381000" y="5029200"/>
            <a:ext cx="8339667" cy="381000"/>
          </a:xfrm>
          <a:prstGeom prst="rect">
            <a:avLst/>
          </a:prstGeom>
          <a:noFill/>
          <a:ln w="9525">
            <a:noFill/>
            <a:miter lim="800000"/>
            <a:headEnd/>
            <a:tailEnd/>
          </a:ln>
          <a:effectLst/>
        </p:spPr>
      </p:pic>
      <p:sp>
        <p:nvSpPr>
          <p:cNvPr id="10" name="Rectangle 9"/>
          <p:cNvSpPr/>
          <p:nvPr/>
        </p:nvSpPr>
        <p:spPr>
          <a:xfrm>
            <a:off x="3048000" y="304800"/>
            <a:ext cx="3954929" cy="646331"/>
          </a:xfrm>
          <a:prstGeom prst="rect">
            <a:avLst/>
          </a:prstGeom>
        </p:spPr>
        <p:txBody>
          <a:bodyPr wrap="none">
            <a:spAutoFit/>
          </a:bodyPr>
          <a:lstStyle/>
          <a:p>
            <a:r>
              <a:rPr lang="en-US" sz="3600" b="1" dirty="0" err="1" smtClean="0">
                <a:latin typeface="Arial" charset="0"/>
              </a:rPr>
              <a:t>Nyquist</a:t>
            </a:r>
            <a:r>
              <a:rPr lang="en-US" sz="3600" b="1" dirty="0" smtClean="0">
                <a:latin typeface="Arial" charset="0"/>
              </a:rPr>
              <a:t> Theorem</a:t>
            </a:r>
            <a:endParaRPr lang="en-US" sz="3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15</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pic>
        <p:nvPicPr>
          <p:cNvPr id="7" name="Picture 6"/>
          <p:cNvPicPr>
            <a:picLocks noChangeAspect="1" noChangeArrowheads="1"/>
          </p:cNvPicPr>
          <p:nvPr/>
        </p:nvPicPr>
        <p:blipFill>
          <a:blip r:embed="rId3"/>
          <a:srcRect/>
          <a:stretch>
            <a:fillRect/>
          </a:stretch>
        </p:blipFill>
        <p:spPr bwMode="auto">
          <a:xfrm>
            <a:off x="533400" y="838200"/>
            <a:ext cx="7393826" cy="5638800"/>
          </a:xfrm>
          <a:prstGeom prst="rect">
            <a:avLst/>
          </a:prstGeom>
          <a:noFill/>
          <a:ln w="9525">
            <a:noFill/>
            <a:miter lim="800000"/>
            <a:headEnd/>
            <a:tailEnd/>
          </a:ln>
          <a:effectLst/>
        </p:spPr>
      </p:pic>
      <p:sp>
        <p:nvSpPr>
          <p:cNvPr id="8" name="Text Box 4"/>
          <p:cNvSpPr txBox="1">
            <a:spLocks noChangeArrowheads="1"/>
          </p:cNvSpPr>
          <p:nvPr/>
        </p:nvSpPr>
        <p:spPr bwMode="auto">
          <a:xfrm>
            <a:off x="96330" y="361890"/>
            <a:ext cx="9047670" cy="400110"/>
          </a:xfrm>
          <a:prstGeom prst="rect">
            <a:avLst/>
          </a:prstGeom>
          <a:noFill/>
          <a:ln w="9525">
            <a:noFill/>
            <a:miter lim="800000"/>
            <a:headEnd/>
            <a:tailEnd/>
          </a:ln>
          <a:effectLst/>
        </p:spPr>
        <p:txBody>
          <a:bodyPr wrap="none">
            <a:spAutoFit/>
          </a:bodyPr>
          <a:lstStyle/>
          <a:p>
            <a:r>
              <a:rPr lang="en-US" sz="2000" b="1" baseline="0" dirty="0" smtClean="0"/>
              <a:t>Recovery </a:t>
            </a:r>
            <a:r>
              <a:rPr lang="en-US" sz="2000" b="1" baseline="0" dirty="0"/>
              <a:t>of a sampled sine wave for different sampling rates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16</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9"/>
          <p:cNvSpPr>
            <a:spLocks noChangeArrowheads="1"/>
          </p:cNvSpPr>
          <p:nvPr/>
        </p:nvSpPr>
        <p:spPr bwMode="auto">
          <a:xfrm>
            <a:off x="304800" y="1285763"/>
            <a:ext cx="8610600" cy="4200637"/>
          </a:xfrm>
          <a:prstGeom prst="rect">
            <a:avLst/>
          </a:prstGeom>
          <a:noFill/>
          <a:ln w="9525">
            <a:noFill/>
            <a:miter lim="800000"/>
            <a:headEnd/>
            <a:tailEnd/>
          </a:ln>
          <a:effectLst/>
        </p:spPr>
        <p:txBody>
          <a:bodyPr wrap="square">
            <a:spAutoFit/>
          </a:bodyPr>
          <a:lstStyle/>
          <a:p>
            <a:pPr algn="just">
              <a:lnSpc>
                <a:spcPct val="150000"/>
              </a:lnSpc>
              <a:spcBef>
                <a:spcPts val="600"/>
              </a:spcBef>
              <a:spcAft>
                <a:spcPts val="600"/>
              </a:spcAft>
              <a:buFont typeface="Wingdings" pitchFamily="2" charset="2"/>
              <a:buChar char="q"/>
            </a:pPr>
            <a:r>
              <a:rPr lang="en-US" sz="2800" baseline="0" dirty="0" smtClean="0">
                <a:latin typeface="Times New Roman" pitchFamily="18" charset="0"/>
                <a:cs typeface="Times New Roman" pitchFamily="18" charset="0"/>
              </a:rPr>
              <a:t> It </a:t>
            </a:r>
            <a:r>
              <a:rPr lang="en-US" sz="2800" baseline="0" dirty="0">
                <a:latin typeface="Times New Roman" pitchFamily="18" charset="0"/>
                <a:cs typeface="Times New Roman" pitchFamily="18" charset="0"/>
              </a:rPr>
              <a:t>can be seen that sampling at the </a:t>
            </a:r>
            <a:r>
              <a:rPr lang="en-US" sz="2800" baseline="0" dirty="0" err="1">
                <a:latin typeface="Times New Roman" pitchFamily="18" charset="0"/>
                <a:cs typeface="Times New Roman" pitchFamily="18" charset="0"/>
              </a:rPr>
              <a:t>Nyquist</a:t>
            </a:r>
            <a:r>
              <a:rPr lang="en-US" sz="2800" baseline="0" dirty="0">
                <a:latin typeface="Times New Roman" pitchFamily="18" charset="0"/>
                <a:cs typeface="Times New Roman" pitchFamily="18" charset="0"/>
              </a:rPr>
              <a:t> rate can create a good approximation of the original sine </a:t>
            </a:r>
            <a:r>
              <a:rPr lang="en-US" sz="2800" baseline="0" dirty="0" smtClean="0">
                <a:latin typeface="Times New Roman" pitchFamily="18" charset="0"/>
                <a:cs typeface="Times New Roman" pitchFamily="18" charset="0"/>
              </a:rPr>
              <a:t>wave.</a:t>
            </a:r>
          </a:p>
          <a:p>
            <a:pPr algn="just">
              <a:lnSpc>
                <a:spcPct val="150000"/>
              </a:lnSpc>
              <a:spcBef>
                <a:spcPts val="600"/>
              </a:spcBef>
              <a:spcAft>
                <a:spcPts val="600"/>
              </a:spcAft>
              <a:buFont typeface="Wingdings" pitchFamily="2" charset="2"/>
              <a:buChar char="q"/>
            </a:pPr>
            <a:r>
              <a:rPr lang="en-US" sz="2800" baseline="0" dirty="0" smtClean="0">
                <a:latin typeface="Times New Roman" pitchFamily="18" charset="0"/>
                <a:cs typeface="Times New Roman" pitchFamily="18" charset="0"/>
              </a:rPr>
              <a:t> </a:t>
            </a:r>
            <a:r>
              <a:rPr lang="en-US" sz="2800" baseline="0" dirty="0">
                <a:latin typeface="Times New Roman" pitchFamily="18" charset="0"/>
                <a:cs typeface="Times New Roman" pitchFamily="18" charset="0"/>
              </a:rPr>
              <a:t>Oversampling in </a:t>
            </a:r>
            <a:r>
              <a:rPr lang="en-US" sz="2800" baseline="0" dirty="0" smtClean="0">
                <a:latin typeface="Times New Roman" pitchFamily="18" charset="0"/>
                <a:cs typeface="Times New Roman" pitchFamily="18" charset="0"/>
              </a:rPr>
              <a:t>can </a:t>
            </a:r>
            <a:r>
              <a:rPr lang="en-US" sz="2800" baseline="0" dirty="0">
                <a:latin typeface="Times New Roman" pitchFamily="18" charset="0"/>
                <a:cs typeface="Times New Roman" pitchFamily="18" charset="0"/>
              </a:rPr>
              <a:t>also create the same approximation, but it is redundant and unnecessary. </a:t>
            </a:r>
            <a:endParaRPr lang="en-US" sz="2800" baseline="0" dirty="0" smtClean="0">
              <a:latin typeface="Times New Roman" pitchFamily="18" charset="0"/>
              <a:cs typeface="Times New Roman" pitchFamily="18" charset="0"/>
            </a:endParaRPr>
          </a:p>
          <a:p>
            <a:pPr algn="just">
              <a:lnSpc>
                <a:spcPct val="150000"/>
              </a:lnSpc>
              <a:spcBef>
                <a:spcPts val="600"/>
              </a:spcBef>
              <a:spcAft>
                <a:spcPts val="600"/>
              </a:spcAft>
              <a:buFont typeface="Wingdings" pitchFamily="2" charset="2"/>
              <a:buChar char="q"/>
            </a:pPr>
            <a:r>
              <a:rPr lang="en-US" sz="2800" baseline="0" dirty="0" smtClean="0">
                <a:latin typeface="Times New Roman" pitchFamily="18" charset="0"/>
                <a:cs typeface="Times New Roman" pitchFamily="18" charset="0"/>
              </a:rPr>
              <a:t> Sampling </a:t>
            </a:r>
            <a:r>
              <a:rPr lang="en-US" sz="2800" baseline="0" dirty="0">
                <a:latin typeface="Times New Roman" pitchFamily="18" charset="0"/>
                <a:cs typeface="Times New Roman" pitchFamily="18" charset="0"/>
              </a:rPr>
              <a:t>below the </a:t>
            </a:r>
            <a:r>
              <a:rPr lang="en-US" sz="2800" baseline="0" dirty="0" err="1">
                <a:latin typeface="Times New Roman" pitchFamily="18" charset="0"/>
                <a:cs typeface="Times New Roman" pitchFamily="18" charset="0"/>
              </a:rPr>
              <a:t>Nyquist</a:t>
            </a:r>
            <a:r>
              <a:rPr lang="en-US" sz="2800" baseline="0" dirty="0">
                <a:latin typeface="Times New Roman" pitchFamily="18" charset="0"/>
                <a:cs typeface="Times New Roman" pitchFamily="18" charset="0"/>
              </a:rPr>
              <a:t> rate </a:t>
            </a:r>
            <a:r>
              <a:rPr lang="en-US" sz="2800" baseline="0" dirty="0" smtClean="0">
                <a:latin typeface="Times New Roman" pitchFamily="18" charset="0"/>
                <a:cs typeface="Times New Roman" pitchFamily="18" charset="0"/>
              </a:rPr>
              <a:t>does </a:t>
            </a:r>
            <a:r>
              <a:rPr lang="en-US" sz="2800" baseline="0" dirty="0">
                <a:latin typeface="Times New Roman" pitchFamily="18" charset="0"/>
                <a:cs typeface="Times New Roman" pitchFamily="18" charset="0"/>
              </a:rPr>
              <a:t>not produce a signal that looks like the original sine wave.</a:t>
            </a:r>
          </a:p>
        </p:txBody>
      </p:sp>
      <p:sp>
        <p:nvSpPr>
          <p:cNvPr id="8" name="Rectangle 7"/>
          <p:cNvSpPr/>
          <p:nvPr/>
        </p:nvSpPr>
        <p:spPr>
          <a:xfrm>
            <a:off x="3048000" y="304800"/>
            <a:ext cx="3954929" cy="646331"/>
          </a:xfrm>
          <a:prstGeom prst="rect">
            <a:avLst/>
          </a:prstGeom>
        </p:spPr>
        <p:txBody>
          <a:bodyPr wrap="none">
            <a:spAutoFit/>
          </a:bodyPr>
          <a:lstStyle/>
          <a:p>
            <a:r>
              <a:rPr lang="en-US" sz="3600" b="1" dirty="0" err="1" smtClean="0">
                <a:latin typeface="Arial" charset="0"/>
              </a:rPr>
              <a:t>Nyquist</a:t>
            </a:r>
            <a:r>
              <a:rPr lang="en-US" sz="3600" b="1" dirty="0" smtClean="0">
                <a:latin typeface="Arial" charset="0"/>
              </a:rPr>
              <a:t> Theorem</a:t>
            </a:r>
            <a:endParaRPr lang="en-US" sz="36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17</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9"/>
          <p:cNvSpPr>
            <a:spLocks noChangeArrowheads="1"/>
          </p:cNvSpPr>
          <p:nvPr/>
        </p:nvSpPr>
        <p:spPr bwMode="auto">
          <a:xfrm>
            <a:off x="228600" y="533400"/>
            <a:ext cx="8686800" cy="2246769"/>
          </a:xfrm>
          <a:prstGeom prst="rect">
            <a:avLst/>
          </a:prstGeom>
          <a:noFill/>
          <a:ln w="9525">
            <a:noFill/>
            <a:miter lim="800000"/>
            <a:headEnd/>
            <a:tailEnd/>
          </a:ln>
          <a:effectLst/>
        </p:spPr>
        <p:txBody>
          <a:bodyPr>
            <a:spAutoFit/>
          </a:bodyPr>
          <a:lstStyle/>
          <a:p>
            <a:pPr algn="just"/>
            <a:r>
              <a:rPr lang="en-US" sz="2800" b="1" baseline="0" dirty="0" err="1" smtClean="0">
                <a:latin typeface="Times New Roman" pitchFamily="18" charset="0"/>
                <a:cs typeface="Times New Roman" pitchFamily="18" charset="0"/>
              </a:rPr>
              <a:t>Prob</a:t>
            </a:r>
            <a:r>
              <a:rPr lang="en-US" sz="2800" b="1" baseline="0" dirty="0" smtClean="0">
                <a:latin typeface="Times New Roman" pitchFamily="18" charset="0"/>
                <a:cs typeface="Times New Roman" pitchFamily="18" charset="0"/>
              </a:rPr>
              <a:t>: </a:t>
            </a:r>
            <a:r>
              <a:rPr lang="en-US" sz="2800" baseline="0" dirty="0" smtClean="0">
                <a:latin typeface="Times New Roman" pitchFamily="18" charset="0"/>
                <a:cs typeface="Times New Roman" pitchFamily="18" charset="0"/>
              </a:rPr>
              <a:t>Telephone </a:t>
            </a:r>
            <a:r>
              <a:rPr lang="en-US" sz="2800" baseline="0" dirty="0">
                <a:latin typeface="Times New Roman" pitchFamily="18" charset="0"/>
                <a:cs typeface="Times New Roman" pitchFamily="18" charset="0"/>
              </a:rPr>
              <a:t>companies digitize voice by assuming a maximum frequency of 4000 Hz. </a:t>
            </a:r>
            <a:r>
              <a:rPr lang="en-US" sz="2800" dirty="0" smtClean="0">
                <a:latin typeface="Times New Roman" pitchFamily="18" charset="0"/>
                <a:cs typeface="Times New Roman" pitchFamily="18" charset="0"/>
              </a:rPr>
              <a:t>What is the sampling rate for this signal?</a:t>
            </a:r>
            <a:r>
              <a:rPr lang="en-US" sz="2800" b="1" dirty="0" smtClean="0">
                <a:latin typeface="Times New Roman" pitchFamily="18" charset="0"/>
                <a:cs typeface="Times New Roman" pitchFamily="18" charset="0"/>
              </a:rPr>
              <a:t> </a:t>
            </a:r>
          </a:p>
          <a:p>
            <a:pPr algn="just"/>
            <a:r>
              <a:rPr lang="en-US" sz="2800" b="1" i="1" dirty="0" smtClean="0">
                <a:solidFill>
                  <a:srgbClr val="FF0000"/>
                </a:solidFill>
                <a:latin typeface="Times New Roman" pitchFamily="18" charset="0"/>
                <a:cs typeface="Times New Roman" pitchFamily="18" charset="0"/>
              </a:rPr>
              <a:t>Solution</a:t>
            </a:r>
          </a:p>
          <a:p>
            <a:pPr algn="just"/>
            <a:r>
              <a:rPr lang="en-US" sz="2800" b="1" i="1" dirty="0" smtClean="0">
                <a:latin typeface="Times New Roman" pitchFamily="18" charset="0"/>
                <a:cs typeface="Times New Roman" pitchFamily="18" charset="0"/>
              </a:rPr>
              <a:t>The </a:t>
            </a:r>
            <a:r>
              <a:rPr lang="en-US" sz="2800" b="1" i="1" baseline="0" dirty="0">
                <a:latin typeface="Times New Roman" pitchFamily="18" charset="0"/>
                <a:cs typeface="Times New Roman" pitchFamily="18" charset="0"/>
              </a:rPr>
              <a:t>sampling rate therefore is 8000 samples per second</a:t>
            </a:r>
            <a:r>
              <a:rPr lang="en-US" sz="2800" b="1" i="1" baseline="0" dirty="0"/>
              <a:t>.</a:t>
            </a:r>
          </a:p>
        </p:txBody>
      </p:sp>
      <p:sp>
        <p:nvSpPr>
          <p:cNvPr id="8" name="Rectangle 9"/>
          <p:cNvSpPr>
            <a:spLocks noChangeArrowheads="1"/>
          </p:cNvSpPr>
          <p:nvPr/>
        </p:nvSpPr>
        <p:spPr bwMode="auto">
          <a:xfrm>
            <a:off x="152400" y="2895600"/>
            <a:ext cx="8839200" cy="946150"/>
          </a:xfrm>
          <a:prstGeom prst="rect">
            <a:avLst/>
          </a:prstGeom>
          <a:noFill/>
          <a:ln w="9525">
            <a:noFill/>
            <a:miter lim="800000"/>
            <a:headEnd/>
            <a:tailEnd/>
          </a:ln>
          <a:effectLst/>
        </p:spPr>
        <p:txBody>
          <a:bodyPr wrap="square">
            <a:spAutoFit/>
          </a:bodyPr>
          <a:lstStyle/>
          <a:p>
            <a:pPr algn="just"/>
            <a:r>
              <a:rPr lang="en-US" sz="2800" b="1" dirty="0" err="1" smtClean="0">
                <a:latin typeface="Times New Roman" pitchFamily="18" charset="0"/>
                <a:cs typeface="Times New Roman" pitchFamily="18" charset="0"/>
              </a:rPr>
              <a:t>Prob</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 </a:t>
            </a:r>
            <a:r>
              <a:rPr lang="en-US" sz="2800" baseline="0" dirty="0">
                <a:latin typeface="Times New Roman" pitchFamily="18" charset="0"/>
                <a:cs typeface="Times New Roman" pitchFamily="18" charset="0"/>
              </a:rPr>
              <a:t>complex low-pass signal has a bandwidth of 200 kHz. What is the minimum sampling rate for this signal?</a:t>
            </a:r>
          </a:p>
        </p:txBody>
      </p:sp>
      <p:sp>
        <p:nvSpPr>
          <p:cNvPr id="9" name="Rectangle 12"/>
          <p:cNvSpPr>
            <a:spLocks noChangeArrowheads="1"/>
          </p:cNvSpPr>
          <p:nvPr/>
        </p:nvSpPr>
        <p:spPr bwMode="auto">
          <a:xfrm>
            <a:off x="304800" y="3886200"/>
            <a:ext cx="8686800" cy="2654300"/>
          </a:xfrm>
          <a:prstGeom prst="rect">
            <a:avLst/>
          </a:prstGeom>
          <a:noFill/>
          <a:ln w="9525">
            <a:noFill/>
            <a:miter lim="800000"/>
            <a:headEnd/>
            <a:tailEnd/>
          </a:ln>
          <a:effectLst/>
        </p:spPr>
        <p:txBody>
          <a:bodyPr>
            <a:spAutoFit/>
          </a:bodyPr>
          <a:lstStyle/>
          <a:p>
            <a:pPr algn="just"/>
            <a:r>
              <a:rPr lang="en-US" sz="2800" b="1" i="1" baseline="0" dirty="0">
                <a:solidFill>
                  <a:srgbClr val="FF0000"/>
                </a:solidFill>
                <a:latin typeface="Times New Roman" pitchFamily="18" charset="0"/>
                <a:cs typeface="Times New Roman" pitchFamily="18" charset="0"/>
              </a:rPr>
              <a:t>Solution</a:t>
            </a:r>
          </a:p>
          <a:p>
            <a:pPr algn="just"/>
            <a:r>
              <a:rPr lang="en-US" sz="2800" b="1" i="1" baseline="0" dirty="0">
                <a:latin typeface="Times New Roman" pitchFamily="18" charset="0"/>
                <a:cs typeface="Times New Roman" pitchFamily="18" charset="0"/>
              </a:rPr>
              <a:t>The bandwidth of a low-pass signal is between 0 and f, where f is the maximum frequency in the signal. Therefore, we can sample this signal at 2 times the highest frequency (200 kHz). The sampling rate is therefore 400,000 samples per second.</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18</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a:xfrm>
            <a:off x="0" y="228600"/>
            <a:ext cx="9140825"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Arial" charset="0"/>
                <a:ea typeface="+mj-ea"/>
                <a:cs typeface="Arial" charset="0"/>
              </a:rPr>
              <a:t>Quantization</a:t>
            </a:r>
          </a:p>
        </p:txBody>
      </p:sp>
      <p:sp>
        <p:nvSpPr>
          <p:cNvPr id="8" name="Rectangle 3"/>
          <p:cNvSpPr txBox="1">
            <a:spLocks noChangeArrowheads="1"/>
          </p:cNvSpPr>
          <p:nvPr/>
        </p:nvSpPr>
        <p:spPr>
          <a:xfrm>
            <a:off x="304800" y="990600"/>
            <a:ext cx="8534400" cy="5334000"/>
          </a:xfrm>
          <a:prstGeom prst="rect">
            <a:avLst/>
          </a:prstGeom>
        </p:spPr>
        <p:txBody>
          <a:bodyPr/>
          <a:lstStyle/>
          <a:p>
            <a:pPr marL="265176" marR="0" lvl="0" indent="-265176" algn="l" defTabSz="914400" rtl="0" eaLnBrk="1" fontAlgn="auto" latinLnBrk="0" hangingPunct="1">
              <a:lnSpc>
                <a:spcPct val="100000"/>
              </a:lnSpc>
              <a:spcBef>
                <a:spcPts val="250"/>
              </a:spcBef>
              <a:spcAft>
                <a:spcPts val="0"/>
              </a:spcAft>
              <a:buClr>
                <a:schemeClr val="tx1"/>
              </a:buClr>
              <a:buSzPct val="80000"/>
              <a:buFont typeface="Wingdings" pitchFamily="2" charset="2"/>
              <a:buChar char="q"/>
              <a:tabLst/>
              <a:defRPr/>
            </a:pPr>
            <a:r>
              <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Samples are usually represented the audio sample as a integers or digital</a:t>
            </a:r>
          </a:p>
        </p:txBody>
      </p:sp>
      <p:grpSp>
        <p:nvGrpSpPr>
          <p:cNvPr id="2" name="Group 4"/>
          <p:cNvGrpSpPr>
            <a:grpSpLocks/>
          </p:cNvGrpSpPr>
          <p:nvPr/>
        </p:nvGrpSpPr>
        <p:grpSpPr bwMode="auto">
          <a:xfrm>
            <a:off x="2057400" y="1905000"/>
            <a:ext cx="4305300" cy="4384675"/>
            <a:chOff x="2880" y="960"/>
            <a:chExt cx="2712" cy="2762"/>
          </a:xfrm>
        </p:grpSpPr>
        <p:graphicFrame>
          <p:nvGraphicFramePr>
            <p:cNvPr id="10" name="Object 5"/>
            <p:cNvGraphicFramePr>
              <a:graphicFrameLocks noChangeAspect="1"/>
            </p:cNvGraphicFramePr>
            <p:nvPr/>
          </p:nvGraphicFramePr>
          <p:xfrm>
            <a:off x="2880" y="1248"/>
            <a:ext cx="2712" cy="2474"/>
          </p:xfrm>
          <a:graphic>
            <a:graphicData uri="http://schemas.openxmlformats.org/presentationml/2006/ole">
              <p:oleObj spid="_x0000_s45058" name="VISIO" r:id="rId4" imgW="2611800" imgH="2383200" progId="">
                <p:embed/>
              </p:oleObj>
            </a:graphicData>
          </a:graphic>
        </p:graphicFrame>
        <p:sp>
          <p:nvSpPr>
            <p:cNvPr id="11" name="Text Box 6"/>
            <p:cNvSpPr txBox="1">
              <a:spLocks noChangeArrowheads="1"/>
            </p:cNvSpPr>
            <p:nvPr/>
          </p:nvSpPr>
          <p:spPr bwMode="auto">
            <a:xfrm>
              <a:off x="4303" y="960"/>
              <a:ext cx="116" cy="288"/>
            </a:xfrm>
            <a:prstGeom prst="rect">
              <a:avLst/>
            </a:prstGeom>
            <a:noFill/>
            <a:ln w="12700">
              <a:noFill/>
              <a:miter lim="800000"/>
              <a:headEnd/>
              <a:tailEnd/>
            </a:ln>
            <a:effectLst/>
          </p:spPr>
          <p:txBody>
            <a:bodyPr wrap="none" anchor="ctr">
              <a:spAutoFit/>
            </a:bodyPr>
            <a:lstStyle/>
            <a:p>
              <a:pPr>
                <a:defRPr/>
              </a:pPr>
              <a:endParaRPr lang="en-US" b="1">
                <a:solidFill>
                  <a:schemeClr val="accent2"/>
                </a:solidFill>
                <a:effectLst>
                  <a:outerShdw blurRad="38100" dist="38100" dir="2700000" algn="tl">
                    <a:srgbClr val="C0C0C0"/>
                  </a:outerShdw>
                </a:effectLst>
                <a:latin typeface="Arial"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19</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8" name="Rectangle 2"/>
          <p:cNvSpPr txBox="1">
            <a:spLocks noChangeArrowheads="1"/>
          </p:cNvSpPr>
          <p:nvPr/>
        </p:nvSpPr>
        <p:spPr bwMode="auto">
          <a:xfrm>
            <a:off x="457200" y="228600"/>
            <a:ext cx="8077200" cy="685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Quantization</a:t>
            </a:r>
            <a:endParaRPr kumimoji="0" lang="en-US" sz="3600" b="1" i="0" u="none" strike="noStrike" kern="1200" cap="none" spc="0" normalizeH="0" baseline="0" noProof="0" dirty="0">
              <a:ln>
                <a:noFill/>
              </a:ln>
              <a:effectLst>
                <a:outerShdw blurRad="53975" dist="22860" dir="5400000" algn="tl" rotWithShape="0">
                  <a:srgbClr val="000000">
                    <a:alpha val="55000"/>
                  </a:srgbClr>
                </a:outerShdw>
              </a:effectLst>
              <a:uLnTx/>
              <a:uFillTx/>
              <a:latin typeface="+mj-lt"/>
              <a:ea typeface="+mj-ea"/>
              <a:cs typeface="+mj-cs"/>
            </a:endParaRPr>
          </a:p>
        </p:txBody>
      </p:sp>
      <p:sp>
        <p:nvSpPr>
          <p:cNvPr id="9" name="Rectangle 3"/>
          <p:cNvSpPr txBox="1">
            <a:spLocks noChangeArrowheads="1"/>
          </p:cNvSpPr>
          <p:nvPr/>
        </p:nvSpPr>
        <p:spPr bwMode="auto">
          <a:xfrm>
            <a:off x="381000" y="1143000"/>
            <a:ext cx="8382000" cy="4724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65176" marR="0" lvl="0" indent="-265176" algn="just" defTabSz="914400" rtl="0" eaLnBrk="1" fontAlgn="auto" latinLnBrk="0" hangingPunct="1">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Sampling results in a series of pulses of varying amplitude values ranging between two limits: a min and a max.</a:t>
            </a:r>
          </a:p>
          <a:p>
            <a:pPr marL="265176" marR="0" lvl="0" indent="-265176" algn="just" defTabSz="914400" rtl="0" eaLnBrk="1" fontAlgn="auto" latinLnBrk="0" hangingPunct="1">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amplitude values are infinite between the two limits.</a:t>
            </a:r>
          </a:p>
          <a:p>
            <a:pPr marL="265176" marR="0" lvl="0" indent="-265176" algn="just" defTabSz="914400" rtl="0" eaLnBrk="1" fontAlgn="auto" latinLnBrk="0" hangingPunct="1">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We need to map the </a:t>
            </a:r>
            <a:r>
              <a:rPr kumimoji="0" lang="en-US" sz="28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infinite</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amplitude values onto a finite set of known values.</a:t>
            </a:r>
          </a:p>
          <a:p>
            <a:pPr marL="265176" marR="0" lvl="0" indent="-265176" algn="just" defTabSz="914400" rtl="0" eaLnBrk="1" fontAlgn="auto" latinLnBrk="0" hangingPunct="1">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This is achieved by dividing the distance between min and max into L zones, each of height</a:t>
            </a:r>
            <a:r>
              <a:rPr kumimoji="0" lang="en-US" sz="2800" b="0" i="0" u="none" strike="noStrike" kern="1200" cap="none" spc="0" normalizeH="0" baseline="0" noProof="0" dirty="0" smtClean="0">
                <a:ln>
                  <a:noFill/>
                </a:ln>
                <a:solidFill>
                  <a:schemeClr val="hlink"/>
                </a:solidFill>
                <a:effectLst/>
                <a:uLnTx/>
                <a:uFillTx/>
                <a:latin typeface="Times New Roman" pitchFamily="18" charset="0"/>
                <a:cs typeface="Times New Roman" pitchFamily="18" charset="0"/>
              </a:rPr>
              <a:t> </a:t>
            </a:r>
            <a:r>
              <a:rPr kumimoji="0" lang="en-US" sz="2800" b="0" i="0" u="none" strike="noStrike" kern="1200" cap="none" spc="0" normalizeH="0" baseline="0" noProof="0" dirty="0" smtClean="0">
                <a:ln>
                  <a:noFill/>
                </a:ln>
                <a:effectLst/>
                <a:uLnTx/>
                <a:uFillTx/>
                <a:latin typeface="Times New Roman" pitchFamily="18" charset="0"/>
                <a:cs typeface="Times New Roman" pitchFamily="18" charset="0"/>
                <a:sym typeface="Symbol" charset="2"/>
              </a:rPr>
              <a:t></a:t>
            </a:r>
          </a:p>
          <a:p>
            <a:pPr marL="265176" marR="0" lvl="0" indent="-265176" algn="ctr" defTabSz="914400" rtl="0" eaLnBrk="1" fontAlgn="auto" latinLnBrk="0" hangingPunct="1">
              <a:spcBef>
                <a:spcPts val="600"/>
              </a:spcBef>
              <a:spcAft>
                <a:spcPts val="600"/>
              </a:spcAft>
              <a:buClr>
                <a:schemeClr val="accent1"/>
              </a:buClr>
              <a:buSzPct val="80000"/>
              <a:buFont typeface="Wingdings" pitchFamily="2" charset="2"/>
              <a:buNone/>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charset="2"/>
              </a:rPr>
              <a:t></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(max - min)/L</a:t>
            </a: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6"/>
          <p:cNvSpPr/>
          <p:nvPr/>
        </p:nvSpPr>
        <p:spPr>
          <a:xfrm>
            <a:off x="762000" y="609600"/>
            <a:ext cx="2820003" cy="584775"/>
          </a:xfrm>
          <a:prstGeom prst="rect">
            <a:avLst/>
          </a:prstGeom>
        </p:spPr>
        <p:txBody>
          <a:bodyPr wrap="none">
            <a:spAutoFit/>
          </a:bodyPr>
          <a:lstStyle/>
          <a:p>
            <a:r>
              <a:rPr lang="en-US" sz="3200" dirty="0" smtClean="0">
                <a:latin typeface="Times New Roman" pitchFamily="18" charset="0"/>
                <a:cs typeface="Times New Roman" pitchFamily="18" charset="0"/>
              </a:rPr>
              <a:t>What is sound? </a:t>
            </a:r>
            <a:endParaRPr lang="en-US" sz="3200" dirty="0">
              <a:latin typeface="Times New Roman" pitchFamily="18" charset="0"/>
              <a:cs typeface="Times New Roman" pitchFamily="18" charset="0"/>
            </a:endParaRPr>
          </a:p>
        </p:txBody>
      </p:sp>
      <p:sp>
        <p:nvSpPr>
          <p:cNvPr id="8" name="Rectangle 7"/>
          <p:cNvSpPr/>
          <p:nvPr/>
        </p:nvSpPr>
        <p:spPr>
          <a:xfrm>
            <a:off x="699448" y="1371600"/>
            <a:ext cx="6375463" cy="584775"/>
          </a:xfrm>
          <a:prstGeom prst="rect">
            <a:avLst/>
          </a:prstGeom>
        </p:spPr>
        <p:txBody>
          <a:bodyPr wrap="none">
            <a:spAutoFit/>
          </a:bodyPr>
          <a:lstStyle/>
          <a:p>
            <a:pPr lvl="0" algn="ctr">
              <a:spcBef>
                <a:spcPct val="0"/>
              </a:spcBef>
              <a:defRPr/>
            </a:pPr>
            <a:r>
              <a:rPr lang="en-GB" sz="3200" dirty="0" smtClean="0">
                <a:latin typeface="Times New Roman" pitchFamily="18" charset="0"/>
                <a:cs typeface="Times New Roman" pitchFamily="18" charset="0"/>
              </a:rPr>
              <a:t>Capture and playback of digital audio</a:t>
            </a:r>
          </a:p>
        </p:txBody>
      </p:sp>
      <p:sp>
        <p:nvSpPr>
          <p:cNvPr id="9" name="Rectangle 6"/>
          <p:cNvSpPr>
            <a:spLocks noChangeArrowheads="1"/>
          </p:cNvSpPr>
          <p:nvPr/>
        </p:nvSpPr>
        <p:spPr bwMode="auto">
          <a:xfrm>
            <a:off x="726744" y="2209800"/>
            <a:ext cx="8610600" cy="584775"/>
          </a:xfrm>
          <a:prstGeom prst="rect">
            <a:avLst/>
          </a:prstGeom>
          <a:noFill/>
          <a:ln w="9525">
            <a:noFill/>
            <a:miter lim="800000"/>
            <a:headEnd/>
            <a:tailEnd/>
          </a:ln>
          <a:effectLst/>
        </p:spPr>
        <p:txBody>
          <a:bodyPr wrap="square">
            <a:spAutoFit/>
          </a:bodyPr>
          <a:lstStyle/>
          <a:p>
            <a:pPr>
              <a:buClr>
                <a:schemeClr val="tx1"/>
              </a:buClr>
              <a:buSzPct val="117000"/>
            </a:pPr>
            <a:r>
              <a:rPr lang="en-US" sz="3200" baseline="0" dirty="0" smtClean="0">
                <a:latin typeface="Times New Roman" pitchFamily="18" charset="0"/>
                <a:cs typeface="Times New Roman" pitchFamily="18" charset="0"/>
              </a:rPr>
              <a:t>Pulse </a:t>
            </a:r>
            <a:r>
              <a:rPr lang="en-US" sz="3200" baseline="0" dirty="0">
                <a:latin typeface="Times New Roman" pitchFamily="18" charset="0"/>
                <a:cs typeface="Times New Roman" pitchFamily="18" charset="0"/>
              </a:rPr>
              <a:t>Code Modulation (PCM</a:t>
            </a:r>
            <a:r>
              <a:rPr lang="en-US" sz="3200" baseline="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technique. </a:t>
            </a:r>
          </a:p>
        </p:txBody>
      </p:sp>
      <p:sp>
        <p:nvSpPr>
          <p:cNvPr id="10" name="Rectangle 9"/>
          <p:cNvSpPr/>
          <p:nvPr/>
        </p:nvSpPr>
        <p:spPr>
          <a:xfrm>
            <a:off x="718784" y="3048000"/>
            <a:ext cx="3061031" cy="584775"/>
          </a:xfrm>
          <a:prstGeom prst="rect">
            <a:avLst/>
          </a:prstGeom>
        </p:spPr>
        <p:txBody>
          <a:bodyPr wrap="none">
            <a:spAutoFit/>
          </a:bodyPr>
          <a:lstStyle/>
          <a:p>
            <a:r>
              <a:rPr lang="en-US" sz="3200" dirty="0" err="1" smtClean="0">
                <a:latin typeface="Times New Roman" pitchFamily="18" charset="0"/>
                <a:cs typeface="Times New Roman" pitchFamily="18" charset="0"/>
              </a:rPr>
              <a:t>Nyquist</a:t>
            </a:r>
            <a:r>
              <a:rPr lang="en-US" sz="3200" dirty="0" smtClean="0">
                <a:latin typeface="Times New Roman" pitchFamily="18" charset="0"/>
                <a:cs typeface="Times New Roman" pitchFamily="18" charset="0"/>
              </a:rPr>
              <a:t> Theorem</a:t>
            </a:r>
            <a:endParaRPr lang="en-US" sz="3200" dirty="0">
              <a:latin typeface="Times New Roman" pitchFamily="18" charset="0"/>
              <a:cs typeface="Times New Roman" pitchFamily="18" charset="0"/>
            </a:endParaRPr>
          </a:p>
        </p:txBody>
      </p:sp>
      <p:sp>
        <p:nvSpPr>
          <p:cNvPr id="11" name="Rectangle 2"/>
          <p:cNvSpPr txBox="1">
            <a:spLocks noChangeArrowheads="1"/>
          </p:cNvSpPr>
          <p:nvPr/>
        </p:nvSpPr>
        <p:spPr>
          <a:xfrm>
            <a:off x="721056" y="3886200"/>
            <a:ext cx="9140825" cy="9144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GB" sz="3200" i="0" u="none" strike="noStrike" kern="1200" cap="none" spc="0" normalizeH="0" baseline="0" noProof="0" dirty="0" smtClean="0">
                <a:ln>
                  <a:noFill/>
                </a:ln>
                <a:uLnTx/>
                <a:uFillTx/>
                <a:latin typeface="Times New Roman" pitchFamily="18" charset="0"/>
                <a:ea typeface="+mj-ea"/>
                <a:cs typeface="Times New Roman" pitchFamily="18" charset="0"/>
              </a:rPr>
              <a:t>Quantization</a:t>
            </a:r>
          </a:p>
        </p:txBody>
      </p:sp>
      <p:sp>
        <p:nvSpPr>
          <p:cNvPr id="12" name="Rectangle 2"/>
          <p:cNvSpPr txBox="1">
            <a:spLocks noChangeArrowheads="1"/>
          </p:cNvSpPr>
          <p:nvPr/>
        </p:nvSpPr>
        <p:spPr>
          <a:xfrm>
            <a:off x="721056" y="4800600"/>
            <a:ext cx="9140825" cy="9144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GB" sz="3200" i="0" u="none" strike="noStrike" kern="1200" cap="none" spc="0" normalizeH="0" baseline="0" noProof="0" dirty="0" smtClean="0">
                <a:ln>
                  <a:noFill/>
                </a:ln>
                <a:uLnTx/>
                <a:uFillTx/>
                <a:latin typeface="Times New Roman" pitchFamily="18" charset="0"/>
                <a:ea typeface="+mj-ea"/>
                <a:cs typeface="Times New Roman" pitchFamily="18" charset="0"/>
              </a:rPr>
              <a:t>SNR and SQNR</a:t>
            </a:r>
          </a:p>
        </p:txBody>
      </p:sp>
      <p:sp>
        <p:nvSpPr>
          <p:cNvPr id="13" name="Rectangle 2"/>
          <p:cNvSpPr txBox="1">
            <a:spLocks noChangeArrowheads="1"/>
          </p:cNvSpPr>
          <p:nvPr/>
        </p:nvSpPr>
        <p:spPr bwMode="auto">
          <a:xfrm>
            <a:off x="685800" y="5638800"/>
            <a:ext cx="7772400" cy="685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smtClean="0">
                <a:ln>
                  <a:noFill/>
                </a:ln>
                <a:uLnTx/>
                <a:uFillTx/>
                <a:latin typeface="Times New Roman" pitchFamily="18" charset="0"/>
                <a:ea typeface="+mj-ea"/>
                <a:cs typeface="Times New Roman" pitchFamily="18" charset="0"/>
              </a:rPr>
              <a:t>PCM Decoder</a:t>
            </a:r>
            <a:endParaRPr kumimoji="0" lang="en-US" sz="3200" i="0" u="none" strike="noStrike" kern="1200" cap="none" spc="0" normalizeH="0" baseline="0" noProof="0" dirty="0">
              <a:ln>
                <a:noFill/>
              </a:ln>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20</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bwMode="auto">
          <a:xfrm>
            <a:off x="609600" y="228600"/>
            <a:ext cx="7772400" cy="685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Quantization Levels</a:t>
            </a:r>
            <a:endParaRPr kumimoji="0" lang="en-US" sz="3200" b="1" i="0" u="none" strike="noStrike" kern="1200" cap="none" spc="0" normalizeH="0" baseline="0" noProof="0" dirty="0">
              <a:ln>
                <a:noFill/>
              </a:ln>
              <a:effectLst>
                <a:outerShdw blurRad="53975" dist="22860" dir="5400000" algn="tl" rotWithShape="0">
                  <a:srgbClr val="000000">
                    <a:alpha val="55000"/>
                  </a:srgbClr>
                </a:outerShdw>
              </a:effectLst>
              <a:uLnTx/>
              <a:uFillTx/>
              <a:latin typeface="+mj-lt"/>
              <a:ea typeface="+mj-ea"/>
              <a:cs typeface="+mj-cs"/>
            </a:endParaRPr>
          </a:p>
        </p:txBody>
      </p:sp>
      <p:sp>
        <p:nvSpPr>
          <p:cNvPr id="8" name="Rectangle 3"/>
          <p:cNvSpPr txBox="1">
            <a:spLocks noChangeArrowheads="1"/>
          </p:cNvSpPr>
          <p:nvPr/>
        </p:nvSpPr>
        <p:spPr bwMode="auto">
          <a:xfrm>
            <a:off x="304800" y="838200"/>
            <a:ext cx="8534400" cy="1905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65176" marR="0" lvl="0" indent="-265176" algn="l" defTabSz="914400" rtl="0" eaLnBrk="1" fontAlgn="auto" latinLnBrk="0" hangingPunct="1">
              <a:lnSpc>
                <a:spcPct val="100000"/>
              </a:lnSpc>
              <a:spcBef>
                <a:spcPts val="600"/>
              </a:spcBef>
              <a:spcAft>
                <a:spcPts val="600"/>
              </a:spcAft>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midpoint of each zone is assigned a value from 0 to L-1 (resulting in L values)</a:t>
            </a:r>
          </a:p>
          <a:p>
            <a:pPr marL="265176" marR="0" lvl="0" indent="-265176" algn="l" defTabSz="914400" rtl="0" eaLnBrk="1" fontAlgn="auto" latinLnBrk="0" hangingPunct="1">
              <a:lnSpc>
                <a:spcPct val="100000"/>
              </a:lnSpc>
              <a:spcBef>
                <a:spcPts val="600"/>
              </a:spcBef>
              <a:spcAft>
                <a:spcPts val="600"/>
              </a:spcAft>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Each sample falling in a zone is then approximated to the value of the midpoint. </a:t>
            </a:r>
            <a:endParaRPr kumimoji="0" lang="en-US" sz="2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9" name="Rectangle 2"/>
          <p:cNvSpPr txBox="1">
            <a:spLocks noChangeArrowheads="1"/>
          </p:cNvSpPr>
          <p:nvPr/>
        </p:nvSpPr>
        <p:spPr bwMode="auto">
          <a:xfrm>
            <a:off x="304800" y="2590800"/>
            <a:ext cx="7772400" cy="609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Quantization Zones</a:t>
            </a:r>
            <a:endParaRPr kumimoji="0" lang="en-US" sz="3200" b="1" i="0" u="none" strike="noStrike" kern="1200" cap="none" spc="0" normalizeH="0" baseline="0" noProof="0" dirty="0">
              <a:ln>
                <a:noFill/>
              </a:ln>
              <a:effectLst>
                <a:outerShdw blurRad="53975" dist="22860" dir="5400000" algn="tl" rotWithShape="0">
                  <a:srgbClr val="000000">
                    <a:alpha val="55000"/>
                  </a:srgbClr>
                </a:outerShdw>
              </a:effectLst>
              <a:uLnTx/>
              <a:uFillTx/>
              <a:latin typeface="+mj-lt"/>
              <a:ea typeface="+mj-ea"/>
              <a:cs typeface="+mj-cs"/>
            </a:endParaRPr>
          </a:p>
        </p:txBody>
      </p:sp>
      <p:sp>
        <p:nvSpPr>
          <p:cNvPr id="10" name="Rectangle 3"/>
          <p:cNvSpPr txBox="1">
            <a:spLocks noChangeArrowheads="1"/>
          </p:cNvSpPr>
          <p:nvPr/>
        </p:nvSpPr>
        <p:spPr bwMode="auto">
          <a:xfrm>
            <a:off x="304800" y="3200400"/>
            <a:ext cx="8534400" cy="3352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65176" marR="0" lvl="0" indent="-265176" algn="l" defTabSz="914400" rtl="0" eaLnBrk="1" fontAlgn="auto" latinLnBrk="0" hangingPunct="1">
              <a:spcBef>
                <a:spcPts val="600"/>
              </a:spcBef>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Assume we have a voltage signal with </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amplitutes</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a:t>
            </a:r>
            <a:r>
              <a:rPr kumimoji="0" lang="en-US" sz="2600" b="0" i="0"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min</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=-20V and </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a:t>
            </a:r>
            <a:r>
              <a:rPr kumimoji="0" lang="en-US" sz="2600" b="0" i="0"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max</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+20V.</a:t>
            </a:r>
          </a:p>
          <a:p>
            <a:pPr marL="265176" marR="0" lvl="0" indent="-265176" algn="l" defTabSz="914400" rtl="0" eaLnBrk="1" fontAlgn="auto" latinLnBrk="0" hangingPunct="1">
              <a:spcBef>
                <a:spcPts val="600"/>
              </a:spcBef>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We want to use L = 8 quantization levels.</a:t>
            </a:r>
          </a:p>
          <a:p>
            <a:pPr marL="265176" marR="0" lvl="0" indent="-265176" algn="l" defTabSz="914400" rtl="0" eaLnBrk="1" fontAlgn="auto" latinLnBrk="0" hangingPunct="1">
              <a:spcBef>
                <a:spcPts val="600"/>
              </a:spcBef>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Zone width</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charset="2"/>
              </a:rPr>
              <a:t></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(20 +20)/8 = 5</a:t>
            </a:r>
          </a:p>
          <a:p>
            <a:pPr marL="265176" marR="0" lvl="0" indent="-265176" algn="l" defTabSz="914400" rtl="0" eaLnBrk="1" fontAlgn="auto" latinLnBrk="0" hangingPunct="1">
              <a:spcBef>
                <a:spcPts val="600"/>
              </a:spcBef>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8 zones are: -20 to -15, -15 to -10, -10 to -5, -5 to 0, 0 to +5, +5 to +10, +10 to +15, +15 to +20</a:t>
            </a:r>
          </a:p>
          <a:p>
            <a:pPr marL="265176" marR="0" lvl="0" indent="-265176" algn="l" defTabSz="914400" rtl="0" eaLnBrk="1" fontAlgn="auto" latinLnBrk="0" hangingPunct="1">
              <a:spcBef>
                <a:spcPts val="600"/>
              </a:spcBef>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midpoints are: -17.5, -12.5, -7.5, -2.5, 2.5, 7.5, 12.5, 17.5</a:t>
            </a:r>
            <a:endParaRPr kumimoji="0" lang="en-US" sz="2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21</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bwMode="auto">
          <a:xfrm>
            <a:off x="609600" y="304800"/>
            <a:ext cx="7772400" cy="838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Assigning Codes to Zones</a:t>
            </a:r>
            <a:endParaRPr kumimoji="0" lang="en-US" sz="3600" b="1" i="0" u="none" strike="noStrike" kern="1200" cap="none" spc="0" normalizeH="0" baseline="0" noProof="0" dirty="0">
              <a:ln>
                <a:noFill/>
              </a:ln>
              <a:effectLst>
                <a:outerShdw blurRad="53975" dist="22860" dir="5400000" algn="tl" rotWithShape="0">
                  <a:srgbClr val="000000">
                    <a:alpha val="55000"/>
                  </a:srgbClr>
                </a:outerShdw>
              </a:effectLst>
              <a:uLnTx/>
              <a:uFillTx/>
              <a:latin typeface="+mj-lt"/>
              <a:ea typeface="+mj-ea"/>
              <a:cs typeface="+mj-cs"/>
            </a:endParaRPr>
          </a:p>
        </p:txBody>
      </p:sp>
      <p:sp>
        <p:nvSpPr>
          <p:cNvPr id="8" name="Rectangle 3"/>
          <p:cNvSpPr txBox="1">
            <a:spLocks noChangeArrowheads="1"/>
          </p:cNvSpPr>
          <p:nvPr/>
        </p:nvSpPr>
        <p:spPr bwMode="auto">
          <a:xfrm>
            <a:off x="304800" y="1143000"/>
            <a:ext cx="8534400" cy="5105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65176" marR="0" lvl="0" indent="-265176" algn="just" defTabSz="914400" rtl="0" eaLnBrk="1" fontAlgn="auto" latinLnBrk="0" hangingPunct="1">
              <a:lnSpc>
                <a:spcPct val="90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Each zone is then assigned a binary code.</a:t>
            </a:r>
          </a:p>
          <a:p>
            <a:pPr marL="265176" marR="0" lvl="0" indent="-265176" algn="just" defTabSz="914400" rtl="0" eaLnBrk="1" fontAlgn="auto" latinLnBrk="0" hangingPunct="1">
              <a:lnSpc>
                <a:spcPct val="90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number of bits required to encode the zones, or the number of bits per sample as it is commonly referred to, is obtained as follows: </a:t>
            </a:r>
          </a:p>
          <a:p>
            <a:pPr marL="265176" marR="0" lvl="0" indent="-265176" algn="ctr" defTabSz="914400" rtl="0" eaLnBrk="1" fontAlgn="auto" latinLnBrk="0" hangingPunct="1">
              <a:lnSpc>
                <a:spcPct val="90000"/>
              </a:lnSpc>
              <a:spcBef>
                <a:spcPts val="600"/>
              </a:spcBef>
              <a:spcAft>
                <a:spcPts val="600"/>
              </a:spcAft>
              <a:buClr>
                <a:schemeClr val="accent1"/>
              </a:buClr>
              <a:buSzPct val="80000"/>
              <a:buFont typeface="Wingdings" pitchFamily="2" charset="2"/>
              <a:buNone/>
              <a:tabLst/>
              <a:defRPr/>
            </a:pP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n</a:t>
            </a:r>
            <a:r>
              <a:rPr kumimoji="0" lang="en-US" sz="2800" b="0" i="0"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b</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log</a:t>
            </a:r>
            <a:r>
              <a:rPr kumimoji="0" lang="en-US" sz="28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2</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L</a:t>
            </a:r>
          </a:p>
          <a:p>
            <a:pPr marL="265176" marR="0" lvl="0" indent="-265176" algn="just" defTabSz="914400" rtl="0" eaLnBrk="1" fontAlgn="auto" latinLnBrk="0" hangingPunct="1">
              <a:lnSpc>
                <a:spcPct val="90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Given our example,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n</a:t>
            </a:r>
            <a:r>
              <a:rPr kumimoji="0" lang="en-US" sz="2800" b="0" i="0"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b</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3</a:t>
            </a:r>
          </a:p>
          <a:p>
            <a:pPr marL="265176" marR="0" lvl="0" indent="-265176" algn="just" defTabSz="914400" rtl="0" eaLnBrk="1" fontAlgn="auto" latinLnBrk="0" hangingPunct="1">
              <a:lnSpc>
                <a:spcPct val="90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8 zone (or level) codes are therefore: 000, 001, 010, 011, 100, 101, 110, and 111</a:t>
            </a:r>
          </a:p>
          <a:p>
            <a:pPr marL="265176" marR="0" lvl="0" indent="-265176" algn="just" defTabSz="914400" rtl="0" eaLnBrk="1" fontAlgn="auto" latinLnBrk="0" hangingPunct="1">
              <a:lnSpc>
                <a:spcPct val="90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Assigning codes to zones:</a:t>
            </a:r>
          </a:p>
          <a:p>
            <a:pPr marL="548640" marR="0" lvl="1" indent="-201168" algn="just" defTabSz="914400" rtl="0" eaLnBrk="1" fontAlgn="auto" latinLnBrk="0" hangingPunct="1">
              <a:lnSpc>
                <a:spcPct val="90000"/>
              </a:lnSpc>
              <a:spcBef>
                <a:spcPts val="600"/>
              </a:spcBef>
              <a:spcAft>
                <a:spcPts val="600"/>
              </a:spcAft>
              <a:buClr>
                <a:schemeClr val="accent1"/>
              </a:buClr>
              <a:buSzPct val="100000"/>
              <a:buFont typeface="Verdana"/>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000 will refer to zone -20 to -15</a:t>
            </a:r>
          </a:p>
          <a:p>
            <a:pPr marL="548640" marR="0" lvl="1" indent="-201168" algn="just" defTabSz="914400" rtl="0" eaLnBrk="1" fontAlgn="auto" latinLnBrk="0" hangingPunct="1">
              <a:lnSpc>
                <a:spcPct val="90000"/>
              </a:lnSpc>
              <a:spcBef>
                <a:spcPts val="600"/>
              </a:spcBef>
              <a:spcAft>
                <a:spcPts val="600"/>
              </a:spcAft>
              <a:buClr>
                <a:schemeClr val="accent1"/>
              </a:buClr>
              <a:buSzPct val="100000"/>
              <a:buFont typeface="Verdana"/>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001 to zone -15 to -10, etc.</a:t>
            </a: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22</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Text Box 4"/>
          <p:cNvSpPr txBox="1">
            <a:spLocks noChangeArrowheads="1"/>
          </p:cNvSpPr>
          <p:nvPr/>
        </p:nvSpPr>
        <p:spPr bwMode="auto">
          <a:xfrm>
            <a:off x="403763" y="304800"/>
            <a:ext cx="8283037" cy="461665"/>
          </a:xfrm>
          <a:prstGeom prst="rect">
            <a:avLst/>
          </a:prstGeom>
          <a:noFill/>
          <a:ln w="9525">
            <a:noFill/>
            <a:miter lim="800000"/>
            <a:headEnd/>
            <a:tailEnd/>
          </a:ln>
          <a:effectLst/>
        </p:spPr>
        <p:txBody>
          <a:bodyPr wrap="none">
            <a:spAutoFit/>
          </a:bodyPr>
          <a:lstStyle/>
          <a:p>
            <a:r>
              <a:rPr lang="en-US" sz="2400" b="1" i="1" baseline="0" dirty="0" smtClean="0"/>
              <a:t>Quantization </a:t>
            </a:r>
            <a:r>
              <a:rPr lang="en-US" sz="2400" b="1" i="1" baseline="0" dirty="0"/>
              <a:t>and encoding of a sampled signal</a:t>
            </a:r>
          </a:p>
        </p:txBody>
      </p:sp>
      <p:pic>
        <p:nvPicPr>
          <p:cNvPr id="8" name="Picture 7"/>
          <p:cNvPicPr>
            <a:picLocks noChangeAspect="1" noChangeArrowheads="1"/>
          </p:cNvPicPr>
          <p:nvPr/>
        </p:nvPicPr>
        <p:blipFill>
          <a:blip r:embed="rId3"/>
          <a:srcRect/>
          <a:stretch>
            <a:fillRect/>
          </a:stretch>
        </p:blipFill>
        <p:spPr bwMode="auto">
          <a:xfrm>
            <a:off x="533400" y="984010"/>
            <a:ext cx="8077200" cy="549299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23</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bwMode="auto">
          <a:xfrm>
            <a:off x="533400" y="304800"/>
            <a:ext cx="8077200" cy="685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Quantization Error</a:t>
            </a:r>
            <a:endParaRPr kumimoji="0" lang="en-US" sz="3600" b="1" i="0" u="none" strike="noStrike" kern="1200" cap="none" spc="0" normalizeH="0" baseline="0" noProof="0" dirty="0">
              <a:ln>
                <a:noFill/>
              </a:ln>
              <a:effectLst>
                <a:outerShdw blurRad="53975" dist="22860" dir="5400000" algn="tl" rotWithShape="0">
                  <a:srgbClr val="000000">
                    <a:alpha val="55000"/>
                  </a:srgbClr>
                </a:outerShdw>
              </a:effectLst>
              <a:uLnTx/>
              <a:uFillTx/>
              <a:latin typeface="+mj-lt"/>
              <a:ea typeface="+mj-ea"/>
              <a:cs typeface="+mj-cs"/>
            </a:endParaRPr>
          </a:p>
        </p:txBody>
      </p:sp>
      <p:sp>
        <p:nvSpPr>
          <p:cNvPr id="8" name="Rectangle 3"/>
          <p:cNvSpPr txBox="1">
            <a:spLocks noChangeArrowheads="1"/>
          </p:cNvSpPr>
          <p:nvPr/>
        </p:nvSpPr>
        <p:spPr bwMode="auto">
          <a:xfrm>
            <a:off x="304800" y="1066800"/>
            <a:ext cx="8458200" cy="5105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65176" marR="0" lvl="0" indent="-265176" algn="just" defTabSz="914400" rtl="0" eaLnBrk="1" fontAlgn="auto" latinLnBrk="0" hangingPunct="1">
              <a:lnSpc>
                <a:spcPct val="125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When a signal is quantized, we introduce an error - the coded signal is an approximation of the actual amplitude value.</a:t>
            </a:r>
          </a:p>
          <a:p>
            <a:pPr marL="265176" marR="0" lvl="0" indent="-265176" algn="just" defTabSz="914400" rtl="0" eaLnBrk="1" fontAlgn="auto" latinLnBrk="0" hangingPunct="1">
              <a:lnSpc>
                <a:spcPct val="125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difference between actual and coded value (midpoint) is referred to as the quantization error.</a:t>
            </a:r>
          </a:p>
          <a:p>
            <a:pPr marL="265176" marR="0" lvl="0" indent="-265176" algn="just" defTabSz="914400" rtl="0" eaLnBrk="1" fontAlgn="auto" latinLnBrk="0" hangingPunct="1">
              <a:lnSpc>
                <a:spcPct val="125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more zones, the smaller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Symbol" charset="2"/>
              </a:rPr>
              <a:t></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which results in smaller errors.</a:t>
            </a:r>
          </a:p>
          <a:p>
            <a:pPr marL="265176" marR="0" lvl="0" indent="-265176" algn="just" defTabSz="914400" rtl="0" eaLnBrk="1" fontAlgn="auto" latinLnBrk="0" hangingPunct="1">
              <a:lnSpc>
                <a:spcPct val="125000"/>
              </a:lnSpc>
              <a:spcBef>
                <a:spcPts val="600"/>
              </a:spcBef>
              <a:spcAft>
                <a:spcPts val="60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BUT, the more zones the more bits required to encode the samples -&gt; higher bit rate</a:t>
            </a: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24</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pic>
        <p:nvPicPr>
          <p:cNvPr id="47106" name="Picture 2"/>
          <p:cNvPicPr>
            <a:picLocks noChangeAspect="1" noChangeArrowheads="1"/>
          </p:cNvPicPr>
          <p:nvPr/>
        </p:nvPicPr>
        <p:blipFill>
          <a:blip r:embed="rId3"/>
          <a:srcRect/>
          <a:stretch>
            <a:fillRect/>
          </a:stretch>
        </p:blipFill>
        <p:spPr bwMode="auto">
          <a:xfrm>
            <a:off x="381000" y="533400"/>
            <a:ext cx="8305799" cy="3124200"/>
          </a:xfrm>
          <a:prstGeom prst="rect">
            <a:avLst/>
          </a:prstGeom>
          <a:noFill/>
          <a:ln w="9525">
            <a:noFill/>
            <a:miter lim="800000"/>
            <a:headEnd/>
            <a:tailEnd/>
          </a:ln>
          <a:effectLst/>
        </p:spPr>
      </p:pic>
      <p:pic>
        <p:nvPicPr>
          <p:cNvPr id="47107" name="Picture 3"/>
          <p:cNvPicPr>
            <a:picLocks noChangeAspect="1" noChangeArrowheads="1"/>
          </p:cNvPicPr>
          <p:nvPr/>
        </p:nvPicPr>
        <p:blipFill>
          <a:blip r:embed="rId4"/>
          <a:srcRect/>
          <a:stretch>
            <a:fillRect/>
          </a:stretch>
        </p:blipFill>
        <p:spPr bwMode="auto">
          <a:xfrm>
            <a:off x="609600" y="3581400"/>
            <a:ext cx="7481454" cy="1371600"/>
          </a:xfrm>
          <a:prstGeom prst="rect">
            <a:avLst/>
          </a:prstGeom>
          <a:noFill/>
          <a:ln w="9525">
            <a:noFill/>
            <a:miter lim="800000"/>
            <a:headEnd/>
            <a:tailEnd/>
          </a:ln>
          <a:effectLst/>
        </p:spPr>
      </p:pic>
      <p:pic>
        <p:nvPicPr>
          <p:cNvPr id="47108" name="Picture 4"/>
          <p:cNvPicPr>
            <a:picLocks noChangeAspect="1" noChangeArrowheads="1"/>
          </p:cNvPicPr>
          <p:nvPr/>
        </p:nvPicPr>
        <p:blipFill>
          <a:blip r:embed="rId5"/>
          <a:srcRect/>
          <a:stretch>
            <a:fillRect/>
          </a:stretch>
        </p:blipFill>
        <p:spPr bwMode="auto">
          <a:xfrm>
            <a:off x="381000" y="4876800"/>
            <a:ext cx="8382000" cy="1447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25</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pic>
        <p:nvPicPr>
          <p:cNvPr id="48130" name="Picture 2"/>
          <p:cNvPicPr>
            <a:picLocks noChangeAspect="1" noChangeArrowheads="1"/>
          </p:cNvPicPr>
          <p:nvPr/>
        </p:nvPicPr>
        <p:blipFill>
          <a:blip r:embed="rId3"/>
          <a:srcRect/>
          <a:stretch>
            <a:fillRect/>
          </a:stretch>
        </p:blipFill>
        <p:spPr bwMode="auto">
          <a:xfrm>
            <a:off x="457200" y="685800"/>
            <a:ext cx="8229600" cy="5638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26</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pic>
        <p:nvPicPr>
          <p:cNvPr id="49154" name="Picture 2"/>
          <p:cNvPicPr>
            <a:picLocks noChangeAspect="1" noChangeArrowheads="1"/>
          </p:cNvPicPr>
          <p:nvPr/>
        </p:nvPicPr>
        <p:blipFill>
          <a:blip r:embed="rId3"/>
          <a:srcRect/>
          <a:stretch>
            <a:fillRect/>
          </a:stretch>
        </p:blipFill>
        <p:spPr bwMode="auto">
          <a:xfrm>
            <a:off x="381000" y="381000"/>
            <a:ext cx="8382000" cy="3505200"/>
          </a:xfrm>
          <a:prstGeom prst="rect">
            <a:avLst/>
          </a:prstGeom>
          <a:noFill/>
          <a:ln w="9525">
            <a:noFill/>
            <a:miter lim="800000"/>
            <a:headEnd/>
            <a:tailEnd/>
          </a:ln>
          <a:effectLst/>
        </p:spPr>
      </p:pic>
      <p:pic>
        <p:nvPicPr>
          <p:cNvPr id="49155" name="Picture 3"/>
          <p:cNvPicPr>
            <a:picLocks noChangeAspect="1" noChangeArrowheads="1"/>
          </p:cNvPicPr>
          <p:nvPr/>
        </p:nvPicPr>
        <p:blipFill>
          <a:blip r:embed="rId4"/>
          <a:srcRect/>
          <a:stretch>
            <a:fillRect/>
          </a:stretch>
        </p:blipFill>
        <p:spPr bwMode="auto">
          <a:xfrm>
            <a:off x="533400" y="4038600"/>
            <a:ext cx="7772400" cy="2514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27</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bwMode="auto">
          <a:xfrm>
            <a:off x="609600" y="304800"/>
            <a:ext cx="7772400" cy="685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mj-lt"/>
                <a:ea typeface="+mj-ea"/>
                <a:cs typeface="+mj-cs"/>
              </a:rPr>
              <a:t>PCM Decoder</a:t>
            </a:r>
            <a:endParaRPr kumimoji="0" lang="en-US" sz="3600" b="1" i="0" u="none" strike="noStrike" kern="1200" cap="none" spc="0" normalizeH="0" baseline="0" noProof="0" dirty="0">
              <a:ln>
                <a:noFill/>
              </a:ln>
              <a:effectLst>
                <a:outerShdw blurRad="53975" dist="22860" dir="5400000" algn="tl" rotWithShape="0">
                  <a:srgbClr val="000000">
                    <a:alpha val="55000"/>
                  </a:srgbClr>
                </a:outerShdw>
              </a:effectLst>
              <a:uLnTx/>
              <a:uFillTx/>
              <a:latin typeface="+mj-lt"/>
              <a:ea typeface="+mj-ea"/>
              <a:cs typeface="+mj-cs"/>
            </a:endParaRPr>
          </a:p>
        </p:txBody>
      </p:sp>
      <p:sp>
        <p:nvSpPr>
          <p:cNvPr id="8" name="Rectangle 3"/>
          <p:cNvSpPr txBox="1">
            <a:spLocks noChangeArrowheads="1"/>
          </p:cNvSpPr>
          <p:nvPr/>
        </p:nvSpPr>
        <p:spPr bwMode="auto">
          <a:xfrm>
            <a:off x="304800" y="990600"/>
            <a:ext cx="8458200" cy="4800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65176" marR="0" lvl="0" indent="-265176" algn="just" defTabSz="914400" rtl="0" eaLnBrk="1" fontAlgn="auto" latinLnBrk="0" hangingPunct="1">
              <a:lnSpc>
                <a:spcPct val="125000"/>
              </a:lnSpc>
              <a:spcBef>
                <a:spcPts val="600"/>
              </a:spcBef>
              <a:spcAft>
                <a:spcPts val="600"/>
              </a:spcAft>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To recover an analog signal from a digitized signal we follow the following steps:</a:t>
            </a:r>
          </a:p>
          <a:p>
            <a:pPr marL="548640" marR="0" lvl="1" indent="-201168" algn="just" defTabSz="914400" rtl="0" eaLnBrk="1" fontAlgn="auto" latinLnBrk="0" hangingPunct="1">
              <a:lnSpc>
                <a:spcPct val="125000"/>
              </a:lnSpc>
              <a:spcBef>
                <a:spcPts val="600"/>
              </a:spcBef>
              <a:spcAft>
                <a:spcPts val="600"/>
              </a:spcAft>
              <a:buClr>
                <a:schemeClr val="accent1"/>
              </a:buClr>
              <a:buSzPct val="100000"/>
              <a:buFont typeface="Verdana"/>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We use a hold circuit that holds the amplitude value of a pulse till the next pulse arrives.</a:t>
            </a:r>
          </a:p>
          <a:p>
            <a:pPr marL="548640" marR="0" lvl="1" indent="-201168" algn="just" defTabSz="914400" rtl="0" eaLnBrk="1" fontAlgn="auto" latinLnBrk="0" hangingPunct="1">
              <a:lnSpc>
                <a:spcPct val="125000"/>
              </a:lnSpc>
              <a:spcBef>
                <a:spcPts val="600"/>
              </a:spcBef>
              <a:spcAft>
                <a:spcPts val="600"/>
              </a:spcAft>
              <a:buClr>
                <a:schemeClr val="accent1"/>
              </a:buClr>
              <a:buSzPct val="100000"/>
              <a:buFont typeface="Verdana"/>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We pass this signal through a low pass filter with a cutoff frequency that is equal to the highest frequency in the pre-sampled signal.</a:t>
            </a:r>
          </a:p>
          <a:p>
            <a:pPr marL="265176" marR="0" lvl="0" indent="-265176" algn="just" defTabSz="914400" rtl="0" eaLnBrk="1" fontAlgn="auto" latinLnBrk="0" hangingPunct="1">
              <a:lnSpc>
                <a:spcPct val="125000"/>
              </a:lnSpc>
              <a:spcBef>
                <a:spcPts val="600"/>
              </a:spcBef>
              <a:spcAft>
                <a:spcPts val="600"/>
              </a:spcAft>
              <a:buClr>
                <a:schemeClr val="accent1"/>
              </a:buClr>
              <a:buSzPct val="80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higher the value of L, the less distorted a signal is recovered.</a:t>
            </a:r>
            <a:endParaRPr kumimoji="0" lang="en-US" sz="2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28</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Text Box 4"/>
          <p:cNvSpPr txBox="1">
            <a:spLocks noChangeArrowheads="1"/>
          </p:cNvSpPr>
          <p:nvPr/>
        </p:nvSpPr>
        <p:spPr bwMode="auto">
          <a:xfrm>
            <a:off x="2362200" y="381000"/>
            <a:ext cx="4809330" cy="523220"/>
          </a:xfrm>
          <a:prstGeom prst="rect">
            <a:avLst/>
          </a:prstGeom>
          <a:noFill/>
          <a:ln w="9525">
            <a:noFill/>
            <a:miter lim="800000"/>
            <a:headEnd/>
            <a:tailEnd/>
          </a:ln>
          <a:effectLst/>
        </p:spPr>
        <p:txBody>
          <a:bodyPr wrap="none">
            <a:spAutoFit/>
          </a:bodyPr>
          <a:lstStyle/>
          <a:p>
            <a:r>
              <a:rPr lang="en-US" sz="2800" b="1" i="1" baseline="0" dirty="0" smtClean="0">
                <a:latin typeface="Times New Roman" pitchFamily="18" charset="0"/>
                <a:cs typeface="Times New Roman" pitchFamily="18" charset="0"/>
              </a:rPr>
              <a:t>Components </a:t>
            </a:r>
            <a:r>
              <a:rPr lang="en-US" sz="2800" b="1" i="1" baseline="0" dirty="0">
                <a:latin typeface="Times New Roman" pitchFamily="18" charset="0"/>
                <a:cs typeface="Times New Roman" pitchFamily="18" charset="0"/>
              </a:rPr>
              <a:t>of a PCM decoder</a:t>
            </a:r>
          </a:p>
        </p:txBody>
      </p:sp>
      <p:pic>
        <p:nvPicPr>
          <p:cNvPr id="8" name="Picture 6"/>
          <p:cNvPicPr>
            <a:picLocks noChangeAspect="1" noChangeArrowheads="1"/>
          </p:cNvPicPr>
          <p:nvPr/>
        </p:nvPicPr>
        <p:blipFill>
          <a:blip r:embed="rId3"/>
          <a:srcRect/>
          <a:stretch>
            <a:fillRect/>
          </a:stretch>
        </p:blipFill>
        <p:spPr bwMode="auto">
          <a:xfrm>
            <a:off x="304800" y="1295400"/>
            <a:ext cx="8510588" cy="41909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29</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a:xfrm>
            <a:off x="0" y="381000"/>
            <a:ext cx="9140825"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Times New Roman" pitchFamily="18" charset="0"/>
                <a:ea typeface="+mj-ea"/>
                <a:cs typeface="Times New Roman" pitchFamily="18" charset="0"/>
              </a:rPr>
              <a:t>Calculating the size of digital audio</a:t>
            </a:r>
          </a:p>
        </p:txBody>
      </p:sp>
      <p:sp>
        <p:nvSpPr>
          <p:cNvPr id="8" name="Rectangle 3"/>
          <p:cNvSpPr txBox="1">
            <a:spLocks noChangeArrowheads="1"/>
          </p:cNvSpPr>
          <p:nvPr/>
        </p:nvSpPr>
        <p:spPr>
          <a:xfrm>
            <a:off x="533400" y="1524000"/>
            <a:ext cx="8229600" cy="596900"/>
          </a:xfrm>
          <a:prstGeom prst="rect">
            <a:avLst/>
          </a:prstGeom>
        </p:spPr>
        <p:txBody>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formula is as follows:</a:t>
            </a:r>
          </a:p>
        </p:txBody>
      </p:sp>
      <p:sp>
        <p:nvSpPr>
          <p:cNvPr id="9" name="Rectangle 4"/>
          <p:cNvSpPr>
            <a:spLocks noChangeArrowheads="1"/>
          </p:cNvSpPr>
          <p:nvPr/>
        </p:nvSpPr>
        <p:spPr bwMode="auto">
          <a:xfrm>
            <a:off x="533400" y="3810000"/>
            <a:ext cx="8077200" cy="2514600"/>
          </a:xfrm>
          <a:prstGeom prst="rect">
            <a:avLst/>
          </a:prstGeom>
          <a:noFill/>
          <a:ln w="9525">
            <a:noFill/>
            <a:miter lim="800000"/>
            <a:headEnd/>
            <a:tailEnd/>
          </a:ln>
        </p:spPr>
        <p:txBody>
          <a:bodyPr/>
          <a:lstStyle/>
          <a:p>
            <a:pPr marL="342900" indent="-342900" algn="l">
              <a:spcBef>
                <a:spcPct val="20000"/>
              </a:spcBef>
              <a:buClr>
                <a:schemeClr val="tx1"/>
              </a:buClr>
              <a:buSzPct val="50000"/>
              <a:buFont typeface="Wingdings" pitchFamily="2" charset="2"/>
              <a:buChar char="q"/>
            </a:pPr>
            <a:r>
              <a:rPr lang="en-GB" sz="2000" dirty="0">
                <a:latin typeface="Arial" charset="0"/>
              </a:rPr>
              <a:t>The answer will be in </a:t>
            </a:r>
            <a:r>
              <a:rPr lang="en-GB" sz="2000" b="1" dirty="0">
                <a:latin typeface="Arial" charset="0"/>
              </a:rPr>
              <a:t>bytes</a:t>
            </a:r>
            <a:endParaRPr lang="en-GB" sz="2000" dirty="0">
              <a:latin typeface="Arial" charset="0"/>
            </a:endParaRPr>
          </a:p>
          <a:p>
            <a:pPr marL="342900" indent="-342900" algn="l">
              <a:spcBef>
                <a:spcPct val="20000"/>
              </a:spcBef>
              <a:buClr>
                <a:schemeClr val="tx1"/>
              </a:buClr>
              <a:buSzPct val="50000"/>
              <a:buFont typeface="Wingdings" pitchFamily="2" charset="2"/>
              <a:buChar char="q"/>
            </a:pPr>
            <a:r>
              <a:rPr lang="en-GB" sz="2000" dirty="0">
                <a:latin typeface="Arial" charset="0"/>
              </a:rPr>
              <a:t>Where:</a:t>
            </a:r>
          </a:p>
          <a:p>
            <a:pPr marL="742950" lvl="1" indent="-285750" algn="l">
              <a:spcBef>
                <a:spcPct val="20000"/>
              </a:spcBef>
              <a:buClr>
                <a:schemeClr val="tx1"/>
              </a:buClr>
              <a:buSzPct val="50000"/>
              <a:buFont typeface="Wingdings" pitchFamily="2" charset="2"/>
              <a:buChar char="q"/>
            </a:pPr>
            <a:r>
              <a:rPr lang="en-GB" sz="2000" dirty="0">
                <a:latin typeface="Arial" charset="0"/>
              </a:rPr>
              <a:t>sampling rate is in </a:t>
            </a:r>
            <a:r>
              <a:rPr lang="en-GB" sz="2000" b="1" i="1" dirty="0">
                <a:latin typeface="Arial" charset="0"/>
              </a:rPr>
              <a:t>Hz</a:t>
            </a:r>
            <a:endParaRPr lang="en-GB" sz="2000" dirty="0">
              <a:latin typeface="Arial" charset="0"/>
            </a:endParaRPr>
          </a:p>
          <a:p>
            <a:pPr marL="742950" lvl="1" indent="-285750" algn="l">
              <a:spcBef>
                <a:spcPct val="20000"/>
              </a:spcBef>
              <a:buClr>
                <a:schemeClr val="tx1"/>
              </a:buClr>
              <a:buSzPct val="50000"/>
              <a:buFont typeface="Wingdings" pitchFamily="2" charset="2"/>
              <a:buChar char="q"/>
            </a:pPr>
            <a:r>
              <a:rPr lang="en-GB" sz="2000" dirty="0">
                <a:latin typeface="Arial" charset="0"/>
              </a:rPr>
              <a:t>Duration/time is in </a:t>
            </a:r>
            <a:r>
              <a:rPr lang="en-GB" sz="2000" b="1" i="1" dirty="0">
                <a:latin typeface="Arial" charset="0"/>
              </a:rPr>
              <a:t>seconds</a:t>
            </a:r>
            <a:endParaRPr lang="en-GB" sz="2000" dirty="0">
              <a:latin typeface="Arial" charset="0"/>
            </a:endParaRPr>
          </a:p>
          <a:p>
            <a:pPr marL="742950" lvl="1" indent="-285750" algn="l">
              <a:spcBef>
                <a:spcPct val="20000"/>
              </a:spcBef>
              <a:buClr>
                <a:schemeClr val="tx1"/>
              </a:buClr>
              <a:buSzPct val="50000"/>
              <a:buFont typeface="Wingdings" pitchFamily="2" charset="2"/>
              <a:buChar char="q"/>
            </a:pPr>
            <a:r>
              <a:rPr lang="en-GB" sz="2000" dirty="0">
                <a:latin typeface="Arial" charset="0"/>
              </a:rPr>
              <a:t>resolution is in </a:t>
            </a:r>
            <a:r>
              <a:rPr lang="en-GB" sz="2000" b="1" i="1" dirty="0">
                <a:latin typeface="Arial" charset="0"/>
              </a:rPr>
              <a:t>bits</a:t>
            </a:r>
            <a:r>
              <a:rPr lang="en-GB" sz="2000" b="1" i="1" dirty="0">
                <a:solidFill>
                  <a:schemeClr val="accent2"/>
                </a:solidFill>
                <a:latin typeface="Arial" charset="0"/>
              </a:rPr>
              <a:t> </a:t>
            </a:r>
            <a:r>
              <a:rPr lang="en-GB" sz="2000" dirty="0">
                <a:latin typeface="Arial" charset="0"/>
              </a:rPr>
              <a:t>(1 for 8 bits, 2 for 16 bits) </a:t>
            </a:r>
          </a:p>
          <a:p>
            <a:pPr marL="742950" lvl="1" indent="-285750" algn="l">
              <a:spcBef>
                <a:spcPct val="20000"/>
              </a:spcBef>
              <a:buClr>
                <a:schemeClr val="tx1"/>
              </a:buClr>
              <a:buSzPct val="50000"/>
              <a:buFont typeface="Wingdings" pitchFamily="2" charset="2"/>
              <a:buChar char="q"/>
            </a:pPr>
            <a:r>
              <a:rPr lang="en-GB" sz="2000" dirty="0">
                <a:latin typeface="Arial" charset="0"/>
              </a:rPr>
              <a:t>number of channels = 1 for mono, 2 for stereo, etc.</a:t>
            </a:r>
          </a:p>
        </p:txBody>
      </p:sp>
      <p:graphicFrame>
        <p:nvGraphicFramePr>
          <p:cNvPr id="10" name="Object 1024"/>
          <p:cNvGraphicFramePr>
            <a:graphicFrameLocks noChangeAspect="1"/>
          </p:cNvGraphicFramePr>
          <p:nvPr/>
        </p:nvGraphicFramePr>
        <p:xfrm>
          <a:off x="990600" y="2501900"/>
          <a:ext cx="7772400" cy="1003300"/>
        </p:xfrm>
        <a:graphic>
          <a:graphicData uri="http://schemas.openxmlformats.org/presentationml/2006/ole">
            <p:oleObj spid="_x0000_s4098" name="Equation" r:id="rId4" imgW="3035160" imgH="393480" progId="Equation.3">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3</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8" name="Rectangle 7"/>
          <p:cNvSpPr/>
          <p:nvPr/>
        </p:nvSpPr>
        <p:spPr>
          <a:xfrm>
            <a:off x="3200400" y="304800"/>
            <a:ext cx="3858749" cy="584775"/>
          </a:xfrm>
          <a:prstGeom prst="rect">
            <a:avLst/>
          </a:prstGeom>
        </p:spPr>
        <p:txBody>
          <a:bodyPr wrap="none">
            <a:spAutoFit/>
          </a:bodyPr>
          <a:lstStyle/>
          <a:p>
            <a:r>
              <a:rPr lang="en-US" sz="3200" b="1" dirty="0" smtClean="0"/>
              <a:t>What is sound? </a:t>
            </a:r>
            <a:endParaRPr lang="en-US" sz="3200" b="1" dirty="0"/>
          </a:p>
        </p:txBody>
      </p:sp>
      <p:sp>
        <p:nvSpPr>
          <p:cNvPr id="9" name="Rectangle 3"/>
          <p:cNvSpPr txBox="1">
            <a:spLocks noChangeArrowheads="1"/>
          </p:cNvSpPr>
          <p:nvPr/>
        </p:nvSpPr>
        <p:spPr>
          <a:xfrm>
            <a:off x="228600" y="914400"/>
            <a:ext cx="8610600" cy="5334000"/>
          </a:xfrm>
          <a:prstGeom prst="rect">
            <a:avLst/>
          </a:prstGeom>
        </p:spPr>
        <p:txBody>
          <a:bodyPr/>
          <a:lstStyle/>
          <a:p>
            <a:pPr marL="265176" marR="0" lvl="0" indent="-265176" algn="just" defTabSz="914400" rtl="0" eaLnBrk="1" fontAlgn="auto" latinLnBrk="0" hangingPunct="1">
              <a:spcBef>
                <a:spcPts val="600"/>
              </a:spcBef>
              <a:spcAft>
                <a:spcPts val="600"/>
              </a:spcAft>
              <a:buClr>
                <a:schemeClr val="accent1"/>
              </a:buClr>
              <a:buSzPct val="80000"/>
              <a:buFont typeface="Wingdings" pitchFamily="2" charset="2"/>
              <a:buChar char="q"/>
              <a:tabLst/>
              <a:defRPr/>
            </a:pPr>
            <a:r>
              <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Sound comprises the spoken word, voices, music and even noise.</a:t>
            </a:r>
          </a:p>
          <a:p>
            <a:pPr marL="265176" marR="0" lvl="0" indent="-265176" algn="just" defTabSz="914400" rtl="0" eaLnBrk="1" fontAlgn="auto" latinLnBrk="0" hangingPunct="1">
              <a:spcBef>
                <a:spcPts val="600"/>
              </a:spcBef>
              <a:spcAft>
                <a:spcPts val="600"/>
              </a:spcAft>
              <a:buClr>
                <a:schemeClr val="accent1"/>
              </a:buClr>
              <a:buSzPct val="80000"/>
              <a:buFont typeface="Wingdings" pitchFamily="2" charset="2"/>
              <a:buChar char="q"/>
              <a:tabLst/>
              <a:defRPr/>
            </a:pPr>
            <a:r>
              <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It is a complex relationship involving a </a:t>
            </a:r>
            <a:r>
              <a:rPr kumimoji="0" lang="en-GB" sz="28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vibrating object</a:t>
            </a:r>
            <a:r>
              <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(sound source), a </a:t>
            </a:r>
            <a:r>
              <a:rPr kumimoji="0" lang="en-GB" sz="28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transmission medium</a:t>
            </a:r>
            <a:r>
              <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(usually air), a </a:t>
            </a:r>
            <a:r>
              <a:rPr kumimoji="0" lang="en-GB" sz="28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receiver</a:t>
            </a:r>
            <a:r>
              <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(ear) and a </a:t>
            </a:r>
            <a:r>
              <a:rPr kumimoji="0" lang="en-GB" sz="2800" b="1"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perceptor</a:t>
            </a:r>
            <a:r>
              <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(brain). Example banging drum.</a:t>
            </a:r>
          </a:p>
          <a:p>
            <a:pPr marL="265176" marR="0" lvl="0" indent="-265176" algn="just" defTabSz="914400" rtl="0" eaLnBrk="1" fontAlgn="auto" latinLnBrk="0" hangingPunct="1">
              <a:spcBef>
                <a:spcPts val="600"/>
              </a:spcBef>
              <a:spcAft>
                <a:spcPts val="600"/>
              </a:spcAft>
              <a:buClr>
                <a:schemeClr val="accent1"/>
              </a:buClr>
              <a:buSzPct val="80000"/>
              <a:buFont typeface="Wingdings" pitchFamily="2" charset="2"/>
              <a:buChar char="q"/>
              <a:tabLst/>
              <a:defRPr/>
            </a:pPr>
            <a:r>
              <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As the sound vibrates it bumps into molecules of the surrounding medium causing pressure waves to travel away from the source in all directions</a:t>
            </a:r>
            <a:endParaRPr lang="en-GB" sz="2800" dirty="0" smtClean="0">
              <a:latin typeface="Times New Roman" pitchFamily="18" charset="0"/>
              <a:cs typeface="Times New Roman" pitchFamily="18" charset="0"/>
            </a:endParaRPr>
          </a:p>
          <a:p>
            <a:pPr marL="265176" indent="-265176" algn="just">
              <a:spcBef>
                <a:spcPts val="600"/>
              </a:spcBef>
              <a:spcAft>
                <a:spcPts val="600"/>
              </a:spcAft>
              <a:buClr>
                <a:schemeClr val="accent1"/>
              </a:buClr>
              <a:buSzPct val="80000"/>
              <a:buFont typeface="Wingdings" pitchFamily="2" charset="2"/>
              <a:buChar char="q"/>
            </a:pPr>
            <a:r>
              <a:rPr lang="en-GB" sz="2800" dirty="0" smtClean="0">
                <a:latin typeface="Times New Roman" pitchFamily="18" charset="0"/>
                <a:cs typeface="Times New Roman" pitchFamily="18" charset="0"/>
              </a:rPr>
              <a:t> So, sound are rapid vibrations that are transmitted as variations in air pressure.</a:t>
            </a:r>
          </a:p>
          <a:p>
            <a:pPr marL="265176" marR="0" lvl="0" indent="-265176" algn="just" defTabSz="914400" rtl="0" eaLnBrk="1" fontAlgn="auto" latinLnBrk="0" hangingPunct="1">
              <a:spcBef>
                <a:spcPts val="250"/>
              </a:spcBef>
              <a:spcAft>
                <a:spcPts val="0"/>
              </a:spcAft>
              <a:buClr>
                <a:schemeClr val="accent1"/>
              </a:buClr>
              <a:buSzPct val="80000"/>
              <a:buFont typeface="Wingdings" pitchFamily="2" charset="2"/>
              <a:buChar char="q"/>
              <a:tabLst/>
              <a:defRPr/>
            </a:pPr>
            <a:endPar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65176" marR="0" lvl="0" indent="-265176" algn="just" defTabSz="914400" rtl="0" eaLnBrk="1" fontAlgn="auto" latinLnBrk="0" hangingPunct="1">
              <a:spcBef>
                <a:spcPts val="250"/>
              </a:spcBef>
              <a:spcAft>
                <a:spcPts val="0"/>
              </a:spcAft>
              <a:buClr>
                <a:schemeClr val="accent1"/>
              </a:buClr>
              <a:buSzPct val="80000"/>
              <a:buFont typeface="Wingdings" pitchFamily="2" charset="2"/>
              <a:buChar char="q"/>
              <a:tabLst/>
              <a:defRPr/>
            </a:pPr>
            <a:endPar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65176" marR="0" lvl="0" indent="-265176" algn="just" defTabSz="914400" rtl="0" eaLnBrk="1" fontAlgn="auto" latinLnBrk="0" hangingPunct="1">
              <a:spcBef>
                <a:spcPts val="250"/>
              </a:spcBef>
              <a:spcAft>
                <a:spcPts val="0"/>
              </a:spcAft>
              <a:buClr>
                <a:schemeClr val="accent1"/>
              </a:buClr>
              <a:buSzPct val="80000"/>
              <a:buFont typeface="Wingdings" pitchFamily="2" charset="2"/>
              <a:buChar char="q"/>
              <a:tabLst/>
              <a:defRPr/>
            </a:pPr>
            <a:endParaRPr kumimoji="0" lang="en-GB"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30</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a:xfrm>
            <a:off x="0" y="381000"/>
            <a:ext cx="9140825"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Arial" charset="0"/>
                <a:ea typeface="+mj-ea"/>
                <a:cs typeface="Arial" charset="0"/>
              </a:rPr>
              <a:t>Calculating the size of digital audio</a:t>
            </a:r>
          </a:p>
        </p:txBody>
      </p:sp>
      <p:sp>
        <p:nvSpPr>
          <p:cNvPr id="8" name="Rectangle 3"/>
          <p:cNvSpPr txBox="1">
            <a:spLocks noChangeArrowheads="1"/>
          </p:cNvSpPr>
          <p:nvPr/>
        </p:nvSpPr>
        <p:spPr>
          <a:xfrm>
            <a:off x="304800" y="990600"/>
            <a:ext cx="8534400" cy="1219200"/>
          </a:xfrm>
          <a:prstGeom prst="rect">
            <a:avLst/>
          </a:prstGeom>
        </p:spPr>
        <p:txBody>
          <a:bodyPr wrap="square" lIns="0" tIns="0" rIns="0" bIns="0"/>
          <a:lstStyle/>
          <a:p>
            <a:pPr marR="0" lvl="0" algn="l" defTabSz="914400" rtl="0" eaLnBrk="1" fontAlgn="auto" latinLnBrk="0" hangingPunct="1">
              <a:lnSpc>
                <a:spcPct val="90000"/>
              </a:lnSpc>
              <a:spcBef>
                <a:spcPts val="250"/>
              </a:spcBef>
              <a:spcAft>
                <a:spcPts val="0"/>
              </a:spcAft>
              <a:buClr>
                <a:schemeClr val="accent1"/>
              </a:buClr>
              <a:buSzPct val="80000"/>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R="0" lvl="0" algn="l" defTabSz="914400" rtl="0" eaLnBrk="1" fontAlgn="auto" latinLnBrk="0" hangingPunct="1">
              <a:spcAft>
                <a:spcPts val="0"/>
              </a:spcAft>
              <a:buClr>
                <a:schemeClr val="accent1"/>
              </a:buClr>
              <a:buSzPct val="80000"/>
              <a:tabLst/>
              <a:defRPr/>
            </a:pPr>
            <a:r>
              <a:rPr lang="en-GB" sz="2400" b="1" dirty="0" err="1" smtClean="0"/>
              <a:t>Prob</a:t>
            </a:r>
            <a:r>
              <a:rPr lang="en-GB" sz="2400" b="1" dirty="0" smtClean="0"/>
              <a:t>:</a:t>
            </a:r>
            <a:r>
              <a:rPr lang="en-GB" sz="2400" dirty="0" smtClean="0"/>
              <a:t>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Calculate the file size for 1 minute</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44.1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KHz (CD</a:t>
            </a:r>
            <a:r>
              <a:rPr kumimoji="0" lang="en-GB" sz="2400" b="0" i="0" u="none" strike="noStrike" kern="1200" cap="none" spc="0" normalizeH="0" noProof="0" dirty="0" smtClean="0">
                <a:ln>
                  <a:noFill/>
                </a:ln>
                <a:solidFill>
                  <a:schemeClr val="tx1"/>
                </a:solidFill>
                <a:effectLst/>
                <a:uLnTx/>
                <a:uFillTx/>
                <a:latin typeface="+mn-lt"/>
                <a:ea typeface="+mn-ea"/>
                <a:cs typeface="+mn-cs"/>
              </a:rPr>
              <a:t> Quality)</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16 bits, stereo sound</a:t>
            </a:r>
          </a:p>
        </p:txBody>
      </p:sp>
      <p:sp>
        <p:nvSpPr>
          <p:cNvPr id="9" name="Rectangle 4"/>
          <p:cNvSpPr>
            <a:spLocks noChangeArrowheads="1"/>
          </p:cNvSpPr>
          <p:nvPr/>
        </p:nvSpPr>
        <p:spPr bwMode="auto">
          <a:xfrm>
            <a:off x="381000" y="3276600"/>
            <a:ext cx="8077200" cy="2514600"/>
          </a:xfrm>
          <a:prstGeom prst="rect">
            <a:avLst/>
          </a:prstGeom>
          <a:noFill/>
          <a:ln w="9525">
            <a:noFill/>
            <a:miter lim="800000"/>
            <a:headEnd/>
            <a:tailEnd/>
          </a:ln>
        </p:spPr>
        <p:txBody>
          <a:bodyPr/>
          <a:lstStyle/>
          <a:p>
            <a:pPr marL="342900" indent="-342900" algn="l">
              <a:spcBef>
                <a:spcPct val="20000"/>
              </a:spcBef>
              <a:buClr>
                <a:schemeClr val="tx1"/>
              </a:buClr>
              <a:buSzPct val="50000"/>
              <a:buFont typeface="Wingdings" pitchFamily="2" charset="2"/>
              <a:buChar char="q"/>
            </a:pPr>
            <a:r>
              <a:rPr lang="en-GB" sz="2400" dirty="0">
                <a:latin typeface="Arial" charset="0"/>
              </a:rPr>
              <a:t>Where:</a:t>
            </a:r>
          </a:p>
          <a:p>
            <a:pPr marL="742950" lvl="1" indent="-285750" algn="l">
              <a:spcBef>
                <a:spcPct val="20000"/>
              </a:spcBef>
              <a:buClr>
                <a:schemeClr val="tx1"/>
              </a:buClr>
              <a:buSzPct val="50000"/>
              <a:buFont typeface="Wingdings" pitchFamily="2" charset="2"/>
              <a:buChar char="q"/>
            </a:pPr>
            <a:r>
              <a:rPr lang="en-GB" sz="2400" dirty="0">
                <a:latin typeface="Arial" charset="0"/>
              </a:rPr>
              <a:t>sampling rate is 44,100 Hz</a:t>
            </a:r>
          </a:p>
          <a:p>
            <a:pPr marL="742950" lvl="1" indent="-285750" algn="l">
              <a:spcBef>
                <a:spcPct val="20000"/>
              </a:spcBef>
              <a:buClr>
                <a:schemeClr val="tx1"/>
              </a:buClr>
              <a:buSzPct val="50000"/>
              <a:buFont typeface="Wingdings" pitchFamily="2" charset="2"/>
              <a:buChar char="q"/>
            </a:pPr>
            <a:r>
              <a:rPr lang="en-GB" sz="2400" dirty="0">
                <a:latin typeface="Arial" charset="0"/>
              </a:rPr>
              <a:t>Duration/time is 60 seconds</a:t>
            </a:r>
          </a:p>
          <a:p>
            <a:pPr marL="742950" lvl="1" indent="-285750" algn="l">
              <a:spcBef>
                <a:spcPct val="20000"/>
              </a:spcBef>
              <a:buClr>
                <a:schemeClr val="tx1"/>
              </a:buClr>
              <a:buSzPct val="50000"/>
              <a:buFont typeface="Wingdings" pitchFamily="2" charset="2"/>
              <a:buChar char="q"/>
            </a:pPr>
            <a:r>
              <a:rPr lang="en-GB" sz="2400" dirty="0">
                <a:latin typeface="Arial" charset="0"/>
              </a:rPr>
              <a:t>resolution is 16 bits</a:t>
            </a:r>
          </a:p>
          <a:p>
            <a:pPr marL="742950" lvl="1" indent="-285750" algn="l">
              <a:spcBef>
                <a:spcPct val="20000"/>
              </a:spcBef>
              <a:buClr>
                <a:schemeClr val="tx1"/>
              </a:buClr>
              <a:buSzPct val="50000"/>
              <a:buFont typeface="Wingdings" pitchFamily="2" charset="2"/>
              <a:buChar char="q"/>
            </a:pPr>
            <a:r>
              <a:rPr lang="en-GB" sz="2400" dirty="0">
                <a:latin typeface="Arial" charset="0"/>
              </a:rPr>
              <a:t>number of channels for stereo is 2</a:t>
            </a:r>
          </a:p>
        </p:txBody>
      </p:sp>
      <p:graphicFrame>
        <p:nvGraphicFramePr>
          <p:cNvPr id="10" name="Object 5"/>
          <p:cNvGraphicFramePr>
            <a:graphicFrameLocks noChangeAspect="1"/>
          </p:cNvGraphicFramePr>
          <p:nvPr/>
        </p:nvGraphicFramePr>
        <p:xfrm>
          <a:off x="685800" y="2286000"/>
          <a:ext cx="7772400" cy="1003300"/>
        </p:xfrm>
        <a:graphic>
          <a:graphicData uri="http://schemas.openxmlformats.org/presentationml/2006/ole">
            <p:oleObj spid="_x0000_s5122" name="Equation" r:id="rId4" imgW="3035160" imgH="393480" progId="Equation.3">
              <p:embed/>
            </p:oleObj>
          </a:graphicData>
        </a:graphic>
      </p:graphicFrame>
      <p:grpSp>
        <p:nvGrpSpPr>
          <p:cNvPr id="15" name="Group 14"/>
          <p:cNvGrpSpPr/>
          <p:nvPr/>
        </p:nvGrpSpPr>
        <p:grpSpPr>
          <a:xfrm>
            <a:off x="2438400" y="5576887"/>
            <a:ext cx="4803775" cy="1128713"/>
            <a:chOff x="2438400" y="3505200"/>
            <a:chExt cx="4803775" cy="1128713"/>
          </a:xfrm>
        </p:grpSpPr>
        <p:sp>
          <p:nvSpPr>
            <p:cNvPr id="16" name="Text Box 6"/>
            <p:cNvSpPr txBox="1">
              <a:spLocks noChangeArrowheads="1"/>
            </p:cNvSpPr>
            <p:nvPr/>
          </p:nvSpPr>
          <p:spPr bwMode="auto">
            <a:xfrm>
              <a:off x="2438400" y="3505200"/>
              <a:ext cx="4784725" cy="519113"/>
            </a:xfrm>
            <a:prstGeom prst="rect">
              <a:avLst/>
            </a:prstGeom>
            <a:noFill/>
            <a:ln w="12700">
              <a:noFill/>
              <a:miter lim="800000"/>
              <a:headEnd/>
              <a:tailEnd/>
            </a:ln>
          </p:spPr>
          <p:txBody>
            <a:bodyPr anchor="b">
              <a:spAutoFit/>
            </a:bodyPr>
            <a:lstStyle/>
            <a:p>
              <a:pPr algn="ctr"/>
              <a:r>
                <a:rPr lang="en-US" sz="2800" dirty="0"/>
                <a:t>44100 * 60 * 16 *2</a:t>
              </a:r>
            </a:p>
          </p:txBody>
        </p:sp>
        <p:sp>
          <p:nvSpPr>
            <p:cNvPr id="17" name="Line 7"/>
            <p:cNvSpPr>
              <a:spLocks noChangeShapeType="1"/>
            </p:cNvSpPr>
            <p:nvPr/>
          </p:nvSpPr>
          <p:spPr bwMode="auto">
            <a:xfrm>
              <a:off x="3276600" y="4024313"/>
              <a:ext cx="3124200" cy="0"/>
            </a:xfrm>
            <a:prstGeom prst="line">
              <a:avLst/>
            </a:prstGeom>
            <a:noFill/>
            <a:ln w="12700">
              <a:solidFill>
                <a:schemeClr val="tx1"/>
              </a:solidFill>
              <a:round/>
              <a:headEnd/>
              <a:tailEnd/>
            </a:ln>
          </p:spPr>
          <p:txBody>
            <a:bodyPr anchor="b"/>
            <a:lstStyle/>
            <a:p>
              <a:endParaRPr lang="en-US"/>
            </a:p>
          </p:txBody>
        </p:sp>
        <p:sp>
          <p:nvSpPr>
            <p:cNvPr id="18" name="Text Box 8"/>
            <p:cNvSpPr txBox="1">
              <a:spLocks noChangeArrowheads="1"/>
            </p:cNvSpPr>
            <p:nvPr/>
          </p:nvSpPr>
          <p:spPr bwMode="auto">
            <a:xfrm>
              <a:off x="2457450" y="4114800"/>
              <a:ext cx="4784725" cy="519113"/>
            </a:xfrm>
            <a:prstGeom prst="rect">
              <a:avLst/>
            </a:prstGeom>
            <a:noFill/>
            <a:ln w="12700">
              <a:noFill/>
              <a:miter lim="800000"/>
              <a:headEnd/>
              <a:tailEnd/>
            </a:ln>
          </p:spPr>
          <p:txBody>
            <a:bodyPr anchor="b">
              <a:spAutoFit/>
            </a:bodyPr>
            <a:lstStyle/>
            <a:p>
              <a:pPr algn="ctr"/>
              <a:r>
                <a:rPr lang="en-US" sz="2800" dirty="0"/>
                <a:t>8</a:t>
              </a: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4</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8" name="Rectangle 2"/>
          <p:cNvSpPr txBox="1">
            <a:spLocks noChangeArrowheads="1"/>
          </p:cNvSpPr>
          <p:nvPr/>
        </p:nvSpPr>
        <p:spPr>
          <a:xfrm>
            <a:off x="0" y="228600"/>
            <a:ext cx="9140825"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Arial" charset="0"/>
                <a:ea typeface="+mj-ea"/>
                <a:cs typeface="Arial" charset="0"/>
              </a:rPr>
              <a:t>Waveforms</a:t>
            </a:r>
          </a:p>
        </p:txBody>
      </p:sp>
      <p:sp>
        <p:nvSpPr>
          <p:cNvPr id="9" name="Rectangle 3"/>
          <p:cNvSpPr txBox="1">
            <a:spLocks noChangeArrowheads="1"/>
          </p:cNvSpPr>
          <p:nvPr/>
        </p:nvSpPr>
        <p:spPr>
          <a:xfrm>
            <a:off x="381000" y="838200"/>
            <a:ext cx="8382000" cy="5562600"/>
          </a:xfrm>
          <a:prstGeom prst="rect">
            <a:avLst/>
          </a:prstGeom>
        </p:spPr>
        <p:txBody>
          <a:bodyPr/>
          <a:lstStyle/>
          <a:p>
            <a:pPr marL="265176" marR="0" lvl="0" indent="-265176" algn="l" defTabSz="914400" rtl="0" eaLnBrk="1" fontAlgn="auto" latinLnBrk="0" hangingPunct="1">
              <a:lnSpc>
                <a:spcPct val="100000"/>
              </a:lnSpc>
              <a:spcBef>
                <a:spcPts val="250"/>
              </a:spcBef>
              <a:spcAft>
                <a:spcPts val="0"/>
              </a:spcAft>
              <a:buClr>
                <a:schemeClr val="tx1"/>
              </a:buClr>
              <a:buSzPct val="8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Sound waves are manifest as </a:t>
            </a: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waveforms </a:t>
            </a:r>
            <a:endPar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548640" marR="0" lvl="1" indent="-201168" algn="l" defTabSz="914400" rtl="0" eaLnBrk="1" fontAlgn="auto" latinLnBrk="0" hangingPunct="1">
              <a:lnSpc>
                <a:spcPct val="100000"/>
              </a:lnSpc>
              <a:spcBef>
                <a:spcPts val="250"/>
              </a:spcBef>
              <a:spcAft>
                <a:spcPts val="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 waveform that repeats itself at regular intervals is called a </a:t>
            </a: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periodic waveform</a:t>
            </a:r>
            <a:endPar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548640" marR="0" lvl="1" indent="-201168" algn="l" defTabSz="914400" rtl="0" eaLnBrk="1" fontAlgn="auto" latinLnBrk="0" hangingPunct="1">
              <a:lnSpc>
                <a:spcPct val="100000"/>
              </a:lnSpc>
              <a:spcBef>
                <a:spcPts val="250"/>
              </a:spcBef>
              <a:spcAft>
                <a:spcPts val="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Waveforms that do not exhibit regularity are called </a:t>
            </a: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noise</a:t>
            </a:r>
            <a:endPar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65176" marR="0" lvl="0" indent="-265176" algn="l" defTabSz="914400" rtl="0" eaLnBrk="1" fontAlgn="auto" latinLnBrk="0" hangingPunct="1">
              <a:lnSpc>
                <a:spcPct val="100000"/>
              </a:lnSpc>
              <a:spcBef>
                <a:spcPts val="1200"/>
              </a:spcBef>
              <a:spcAft>
                <a:spcPts val="0"/>
              </a:spcAft>
              <a:buClr>
                <a:schemeClr val="tx1"/>
              </a:buClr>
              <a:buSzPct val="8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unit of regularity is called a </a:t>
            </a: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cycle</a:t>
            </a:r>
          </a:p>
          <a:p>
            <a:pPr marL="548640" marR="0" lvl="1" indent="-201168" algn="l" defTabSz="914400" rtl="0" eaLnBrk="1" fontAlgn="auto" latinLnBrk="0" hangingPunct="1">
              <a:lnSpc>
                <a:spcPct val="100000"/>
              </a:lnSpc>
              <a:spcBef>
                <a:spcPts val="250"/>
              </a:spcBef>
              <a:spcAft>
                <a:spcPts val="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This is known as </a:t>
            </a: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Hertz</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(or </a:t>
            </a: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Hz</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after Heinrich Hertz </a:t>
            </a:r>
          </a:p>
          <a:p>
            <a:pPr marL="786384" marR="0" lvl="2" indent="-182880" algn="l" defTabSz="914400" rtl="0" eaLnBrk="1" fontAlgn="auto" latinLnBrk="0" hangingPunct="1">
              <a:lnSpc>
                <a:spcPct val="100000"/>
              </a:lnSpc>
              <a:spcBef>
                <a:spcPts val="250"/>
              </a:spcBef>
              <a:spcAft>
                <a:spcPts val="0"/>
              </a:spcAft>
              <a:buClr>
                <a:schemeClr val="accent2">
                  <a:tint val="85000"/>
                  <a:satMod val="285000"/>
                </a:schemeClr>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One cycle = 1 Hz</a:t>
            </a:r>
          </a:p>
          <a:p>
            <a:pPr marL="786384" marR="0" lvl="2" indent="-182880" algn="l" defTabSz="914400" rtl="0" eaLnBrk="1" fontAlgn="auto" latinLnBrk="0" hangingPunct="1">
              <a:lnSpc>
                <a:spcPct val="100000"/>
              </a:lnSpc>
              <a:spcBef>
                <a:spcPts val="250"/>
              </a:spcBef>
              <a:spcAft>
                <a:spcPts val="0"/>
              </a:spcAft>
              <a:buClr>
                <a:schemeClr val="accent2">
                  <a:tint val="85000"/>
                  <a:satMod val="285000"/>
                </a:schemeClr>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Sometimes written as </a:t>
            </a: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kHz</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or </a:t>
            </a:r>
            <a:r>
              <a:rPr kumimoji="0" lang="en-GB" sz="2400" b="1"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kiloHertz</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(1 kHz = 1000 Hz)</a:t>
            </a:r>
          </a:p>
        </p:txBody>
      </p:sp>
      <p:grpSp>
        <p:nvGrpSpPr>
          <p:cNvPr id="10" name="Group 9"/>
          <p:cNvGrpSpPr/>
          <p:nvPr/>
        </p:nvGrpSpPr>
        <p:grpSpPr>
          <a:xfrm>
            <a:off x="1371600" y="4648200"/>
            <a:ext cx="6248400" cy="1790700"/>
            <a:chOff x="1443038" y="1943100"/>
            <a:chExt cx="7548989" cy="3810000"/>
          </a:xfrm>
        </p:grpSpPr>
        <p:sp>
          <p:nvSpPr>
            <p:cNvPr id="11" name="Line 4"/>
            <p:cNvSpPr>
              <a:spLocks noChangeShapeType="1"/>
            </p:cNvSpPr>
            <p:nvPr/>
          </p:nvSpPr>
          <p:spPr bwMode="auto">
            <a:xfrm flipV="1">
              <a:off x="1522413" y="2801938"/>
              <a:ext cx="1587" cy="1812925"/>
            </a:xfrm>
            <a:prstGeom prst="line">
              <a:avLst/>
            </a:prstGeom>
            <a:noFill/>
            <a:ln w="12700">
              <a:solidFill>
                <a:srgbClr val="000000"/>
              </a:solidFill>
              <a:round/>
              <a:headEnd/>
              <a:tailEnd/>
            </a:ln>
          </p:spPr>
          <p:txBody>
            <a:bodyPr/>
            <a:lstStyle/>
            <a:p>
              <a:endParaRPr lang="en-US"/>
            </a:p>
          </p:txBody>
        </p:sp>
        <p:sp>
          <p:nvSpPr>
            <p:cNvPr id="12" name="Freeform 5"/>
            <p:cNvSpPr>
              <a:spLocks/>
            </p:cNvSpPr>
            <p:nvPr/>
          </p:nvSpPr>
          <p:spPr bwMode="auto">
            <a:xfrm>
              <a:off x="1463675" y="2701925"/>
              <a:ext cx="115888" cy="115888"/>
            </a:xfrm>
            <a:custGeom>
              <a:avLst/>
              <a:gdLst>
                <a:gd name="T0" fmla="*/ 0 w 73"/>
                <a:gd name="T1" fmla="*/ 73 h 73"/>
                <a:gd name="T2" fmla="*/ 37 w 73"/>
                <a:gd name="T3" fmla="*/ 0 h 73"/>
                <a:gd name="T4" fmla="*/ 73 w 73"/>
                <a:gd name="T5" fmla="*/ 73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37" y="0"/>
                  </a:lnTo>
                  <a:lnTo>
                    <a:pt x="73" y="73"/>
                  </a:lnTo>
                  <a:lnTo>
                    <a:pt x="0" y="73"/>
                  </a:lnTo>
                  <a:close/>
                </a:path>
              </a:pathLst>
            </a:custGeom>
            <a:solidFill>
              <a:srgbClr val="000000"/>
            </a:solidFill>
            <a:ln w="9525">
              <a:noFill/>
              <a:round/>
              <a:headEnd/>
              <a:tailEnd/>
            </a:ln>
          </p:spPr>
          <p:txBody>
            <a:bodyPr/>
            <a:lstStyle/>
            <a:p>
              <a:endParaRPr lang="en-US"/>
            </a:p>
          </p:txBody>
        </p:sp>
        <p:sp>
          <p:nvSpPr>
            <p:cNvPr id="13" name="Rectangle 6"/>
            <p:cNvSpPr>
              <a:spLocks noChangeArrowheads="1"/>
            </p:cNvSpPr>
            <p:nvPr/>
          </p:nvSpPr>
          <p:spPr bwMode="auto">
            <a:xfrm rot="16200000">
              <a:off x="1260475" y="3938588"/>
              <a:ext cx="365125" cy="0"/>
            </a:xfrm>
            <a:prstGeom prst="rect">
              <a:avLst/>
            </a:prstGeom>
            <a:noFill/>
            <a:ln w="9525">
              <a:noFill/>
              <a:miter lim="800000"/>
              <a:headEnd/>
              <a:tailEnd/>
            </a:ln>
          </p:spPr>
          <p:txBody>
            <a:bodyPr vert="eaVert" wrap="none" lIns="0" tIns="0" rIns="0" bIns="0">
              <a:spAutoFit/>
            </a:bodyPr>
            <a:lstStyle/>
            <a:p>
              <a:endParaRPr lang="en-US"/>
            </a:p>
          </p:txBody>
        </p:sp>
        <p:sp>
          <p:nvSpPr>
            <p:cNvPr id="14" name="Line 7"/>
            <p:cNvSpPr>
              <a:spLocks noChangeShapeType="1"/>
            </p:cNvSpPr>
            <p:nvPr/>
          </p:nvSpPr>
          <p:spPr bwMode="auto">
            <a:xfrm>
              <a:off x="1522413" y="3649663"/>
              <a:ext cx="5664200" cy="1587"/>
            </a:xfrm>
            <a:prstGeom prst="line">
              <a:avLst/>
            </a:prstGeom>
            <a:noFill/>
            <a:ln w="12700">
              <a:solidFill>
                <a:srgbClr val="000000"/>
              </a:solidFill>
              <a:round/>
              <a:headEnd/>
              <a:tailEnd/>
            </a:ln>
          </p:spPr>
          <p:txBody>
            <a:bodyPr/>
            <a:lstStyle/>
            <a:p>
              <a:endParaRPr lang="en-US"/>
            </a:p>
          </p:txBody>
        </p:sp>
        <p:sp>
          <p:nvSpPr>
            <p:cNvPr id="15" name="Freeform 8"/>
            <p:cNvSpPr>
              <a:spLocks/>
            </p:cNvSpPr>
            <p:nvPr/>
          </p:nvSpPr>
          <p:spPr bwMode="auto">
            <a:xfrm>
              <a:off x="7173913" y="3590925"/>
              <a:ext cx="115887" cy="115888"/>
            </a:xfrm>
            <a:custGeom>
              <a:avLst/>
              <a:gdLst>
                <a:gd name="T0" fmla="*/ 0 w 73"/>
                <a:gd name="T1" fmla="*/ 0 h 73"/>
                <a:gd name="T2" fmla="*/ 73 w 73"/>
                <a:gd name="T3" fmla="*/ 37 h 73"/>
                <a:gd name="T4" fmla="*/ 0 w 73"/>
                <a:gd name="T5" fmla="*/ 73 h 73"/>
                <a:gd name="T6" fmla="*/ 0 w 73"/>
                <a:gd name="T7" fmla="*/ 0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0"/>
                  </a:moveTo>
                  <a:lnTo>
                    <a:pt x="73" y="37"/>
                  </a:lnTo>
                  <a:lnTo>
                    <a:pt x="0" y="73"/>
                  </a:lnTo>
                  <a:lnTo>
                    <a:pt x="0" y="0"/>
                  </a:lnTo>
                  <a:close/>
                </a:path>
              </a:pathLst>
            </a:custGeom>
            <a:solidFill>
              <a:srgbClr val="000000"/>
            </a:solidFill>
            <a:ln w="9525">
              <a:noFill/>
              <a:round/>
              <a:headEnd/>
              <a:tailEnd/>
            </a:ln>
          </p:spPr>
          <p:txBody>
            <a:bodyPr/>
            <a:lstStyle/>
            <a:p>
              <a:endParaRPr lang="en-US"/>
            </a:p>
          </p:txBody>
        </p:sp>
        <p:sp>
          <p:nvSpPr>
            <p:cNvPr id="16" name="Freeform 9"/>
            <p:cNvSpPr>
              <a:spLocks/>
            </p:cNvSpPr>
            <p:nvPr/>
          </p:nvSpPr>
          <p:spPr bwMode="auto">
            <a:xfrm>
              <a:off x="1522413" y="3005138"/>
              <a:ext cx="642937" cy="644525"/>
            </a:xfrm>
            <a:custGeom>
              <a:avLst/>
              <a:gdLst>
                <a:gd name="T0" fmla="*/ 405 w 405"/>
                <a:gd name="T1" fmla="*/ 0 h 406"/>
                <a:gd name="T2" fmla="*/ 375 w 405"/>
                <a:gd name="T3" fmla="*/ 3 h 406"/>
                <a:gd name="T4" fmla="*/ 344 w 405"/>
                <a:gd name="T5" fmla="*/ 11 h 406"/>
                <a:gd name="T6" fmla="*/ 314 w 405"/>
                <a:gd name="T7" fmla="*/ 23 h 406"/>
                <a:gd name="T8" fmla="*/ 285 w 405"/>
                <a:gd name="T9" fmla="*/ 40 h 406"/>
                <a:gd name="T10" fmla="*/ 256 w 405"/>
                <a:gd name="T11" fmla="*/ 60 h 406"/>
                <a:gd name="T12" fmla="*/ 228 w 405"/>
                <a:gd name="T13" fmla="*/ 83 h 406"/>
                <a:gd name="T14" fmla="*/ 201 w 405"/>
                <a:gd name="T15" fmla="*/ 109 h 406"/>
                <a:gd name="T16" fmla="*/ 175 w 405"/>
                <a:gd name="T17" fmla="*/ 136 h 406"/>
                <a:gd name="T18" fmla="*/ 150 w 405"/>
                <a:gd name="T19" fmla="*/ 164 h 406"/>
                <a:gd name="T20" fmla="*/ 127 w 405"/>
                <a:gd name="T21" fmla="*/ 194 h 406"/>
                <a:gd name="T22" fmla="*/ 104 w 405"/>
                <a:gd name="T23" fmla="*/ 222 h 406"/>
                <a:gd name="T24" fmla="*/ 84 w 405"/>
                <a:gd name="T25" fmla="*/ 252 h 406"/>
                <a:gd name="T26" fmla="*/ 66 w 405"/>
                <a:gd name="T27" fmla="*/ 280 h 406"/>
                <a:gd name="T28" fmla="*/ 48 w 405"/>
                <a:gd name="T29" fmla="*/ 307 h 406"/>
                <a:gd name="T30" fmla="*/ 35 w 405"/>
                <a:gd name="T31" fmla="*/ 332 h 406"/>
                <a:gd name="T32" fmla="*/ 23 w 405"/>
                <a:gd name="T33" fmla="*/ 353 h 406"/>
                <a:gd name="T34" fmla="*/ 13 w 405"/>
                <a:gd name="T35" fmla="*/ 372 h 406"/>
                <a:gd name="T36" fmla="*/ 5 w 405"/>
                <a:gd name="T37" fmla="*/ 388 h 406"/>
                <a:gd name="T38" fmla="*/ 1 w 405"/>
                <a:gd name="T39" fmla="*/ 399 h 406"/>
                <a:gd name="T40" fmla="*/ 0 w 405"/>
                <a:gd name="T41" fmla="*/ 406 h 4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6"/>
                <a:gd name="T65" fmla="*/ 405 w 405"/>
                <a:gd name="T66" fmla="*/ 406 h 40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6">
                  <a:moveTo>
                    <a:pt x="405" y="0"/>
                  </a:moveTo>
                  <a:lnTo>
                    <a:pt x="375" y="3"/>
                  </a:lnTo>
                  <a:lnTo>
                    <a:pt x="344" y="11"/>
                  </a:lnTo>
                  <a:lnTo>
                    <a:pt x="314" y="23"/>
                  </a:lnTo>
                  <a:lnTo>
                    <a:pt x="285" y="40"/>
                  </a:lnTo>
                  <a:lnTo>
                    <a:pt x="256" y="60"/>
                  </a:lnTo>
                  <a:lnTo>
                    <a:pt x="228" y="83"/>
                  </a:lnTo>
                  <a:lnTo>
                    <a:pt x="201" y="109"/>
                  </a:lnTo>
                  <a:lnTo>
                    <a:pt x="175" y="136"/>
                  </a:lnTo>
                  <a:lnTo>
                    <a:pt x="150" y="164"/>
                  </a:lnTo>
                  <a:lnTo>
                    <a:pt x="127" y="194"/>
                  </a:lnTo>
                  <a:lnTo>
                    <a:pt x="104" y="222"/>
                  </a:lnTo>
                  <a:lnTo>
                    <a:pt x="84" y="252"/>
                  </a:lnTo>
                  <a:lnTo>
                    <a:pt x="66" y="280"/>
                  </a:lnTo>
                  <a:lnTo>
                    <a:pt x="48" y="307"/>
                  </a:lnTo>
                  <a:lnTo>
                    <a:pt x="35" y="332"/>
                  </a:lnTo>
                  <a:lnTo>
                    <a:pt x="23" y="353"/>
                  </a:lnTo>
                  <a:lnTo>
                    <a:pt x="13" y="372"/>
                  </a:lnTo>
                  <a:lnTo>
                    <a:pt x="5" y="388"/>
                  </a:lnTo>
                  <a:lnTo>
                    <a:pt x="1" y="399"/>
                  </a:lnTo>
                  <a:lnTo>
                    <a:pt x="0" y="406"/>
                  </a:lnTo>
                </a:path>
              </a:pathLst>
            </a:custGeom>
            <a:noFill/>
            <a:ln w="38100">
              <a:solidFill>
                <a:srgbClr val="000000"/>
              </a:solidFill>
              <a:round/>
              <a:headEnd/>
              <a:tailEnd/>
            </a:ln>
          </p:spPr>
          <p:txBody>
            <a:bodyPr/>
            <a:lstStyle/>
            <a:p>
              <a:endParaRPr lang="en-US"/>
            </a:p>
          </p:txBody>
        </p:sp>
        <p:sp>
          <p:nvSpPr>
            <p:cNvPr id="17" name="Freeform 10"/>
            <p:cNvSpPr>
              <a:spLocks/>
            </p:cNvSpPr>
            <p:nvPr/>
          </p:nvSpPr>
          <p:spPr bwMode="auto">
            <a:xfrm>
              <a:off x="2165350" y="3005138"/>
              <a:ext cx="642938" cy="644525"/>
            </a:xfrm>
            <a:custGeom>
              <a:avLst/>
              <a:gdLst>
                <a:gd name="T0" fmla="*/ 0 w 405"/>
                <a:gd name="T1" fmla="*/ 0 h 406"/>
                <a:gd name="T2" fmla="*/ 29 w 405"/>
                <a:gd name="T3" fmla="*/ 3 h 406"/>
                <a:gd name="T4" fmla="*/ 60 w 405"/>
                <a:gd name="T5" fmla="*/ 11 h 406"/>
                <a:gd name="T6" fmla="*/ 90 w 405"/>
                <a:gd name="T7" fmla="*/ 23 h 406"/>
                <a:gd name="T8" fmla="*/ 120 w 405"/>
                <a:gd name="T9" fmla="*/ 40 h 406"/>
                <a:gd name="T10" fmla="*/ 148 w 405"/>
                <a:gd name="T11" fmla="*/ 60 h 406"/>
                <a:gd name="T12" fmla="*/ 177 w 405"/>
                <a:gd name="T13" fmla="*/ 83 h 406"/>
                <a:gd name="T14" fmla="*/ 204 w 405"/>
                <a:gd name="T15" fmla="*/ 109 h 406"/>
                <a:gd name="T16" fmla="*/ 229 w 405"/>
                <a:gd name="T17" fmla="*/ 136 h 406"/>
                <a:gd name="T18" fmla="*/ 255 w 405"/>
                <a:gd name="T19" fmla="*/ 164 h 406"/>
                <a:gd name="T20" fmla="*/ 278 w 405"/>
                <a:gd name="T21" fmla="*/ 194 h 406"/>
                <a:gd name="T22" fmla="*/ 301 w 405"/>
                <a:gd name="T23" fmla="*/ 222 h 406"/>
                <a:gd name="T24" fmla="*/ 321 w 405"/>
                <a:gd name="T25" fmla="*/ 252 h 406"/>
                <a:gd name="T26" fmla="*/ 338 w 405"/>
                <a:gd name="T27" fmla="*/ 280 h 406"/>
                <a:gd name="T28" fmla="*/ 356 w 405"/>
                <a:gd name="T29" fmla="*/ 307 h 406"/>
                <a:gd name="T30" fmla="*/ 370 w 405"/>
                <a:gd name="T31" fmla="*/ 332 h 406"/>
                <a:gd name="T32" fmla="*/ 382 w 405"/>
                <a:gd name="T33" fmla="*/ 353 h 406"/>
                <a:gd name="T34" fmla="*/ 391 w 405"/>
                <a:gd name="T35" fmla="*/ 372 h 406"/>
                <a:gd name="T36" fmla="*/ 399 w 405"/>
                <a:gd name="T37" fmla="*/ 388 h 406"/>
                <a:gd name="T38" fmla="*/ 403 w 405"/>
                <a:gd name="T39" fmla="*/ 399 h 406"/>
                <a:gd name="T40" fmla="*/ 405 w 405"/>
                <a:gd name="T41" fmla="*/ 406 h 4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6"/>
                <a:gd name="T65" fmla="*/ 405 w 405"/>
                <a:gd name="T66" fmla="*/ 406 h 40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6">
                  <a:moveTo>
                    <a:pt x="0" y="0"/>
                  </a:moveTo>
                  <a:lnTo>
                    <a:pt x="29" y="3"/>
                  </a:lnTo>
                  <a:lnTo>
                    <a:pt x="60" y="11"/>
                  </a:lnTo>
                  <a:lnTo>
                    <a:pt x="90" y="23"/>
                  </a:lnTo>
                  <a:lnTo>
                    <a:pt x="120" y="40"/>
                  </a:lnTo>
                  <a:lnTo>
                    <a:pt x="148" y="60"/>
                  </a:lnTo>
                  <a:lnTo>
                    <a:pt x="177" y="83"/>
                  </a:lnTo>
                  <a:lnTo>
                    <a:pt x="204" y="109"/>
                  </a:lnTo>
                  <a:lnTo>
                    <a:pt x="229" y="136"/>
                  </a:lnTo>
                  <a:lnTo>
                    <a:pt x="255" y="164"/>
                  </a:lnTo>
                  <a:lnTo>
                    <a:pt x="278" y="194"/>
                  </a:lnTo>
                  <a:lnTo>
                    <a:pt x="301" y="222"/>
                  </a:lnTo>
                  <a:lnTo>
                    <a:pt x="321" y="252"/>
                  </a:lnTo>
                  <a:lnTo>
                    <a:pt x="338" y="280"/>
                  </a:lnTo>
                  <a:lnTo>
                    <a:pt x="356" y="307"/>
                  </a:lnTo>
                  <a:lnTo>
                    <a:pt x="370" y="332"/>
                  </a:lnTo>
                  <a:lnTo>
                    <a:pt x="382" y="353"/>
                  </a:lnTo>
                  <a:lnTo>
                    <a:pt x="391" y="372"/>
                  </a:lnTo>
                  <a:lnTo>
                    <a:pt x="399" y="388"/>
                  </a:lnTo>
                  <a:lnTo>
                    <a:pt x="403" y="399"/>
                  </a:lnTo>
                  <a:lnTo>
                    <a:pt x="405" y="406"/>
                  </a:lnTo>
                </a:path>
              </a:pathLst>
            </a:custGeom>
            <a:noFill/>
            <a:ln w="38100">
              <a:solidFill>
                <a:srgbClr val="000000"/>
              </a:solidFill>
              <a:round/>
              <a:headEnd/>
              <a:tailEnd/>
            </a:ln>
          </p:spPr>
          <p:txBody>
            <a:bodyPr/>
            <a:lstStyle/>
            <a:p>
              <a:endParaRPr lang="en-US"/>
            </a:p>
          </p:txBody>
        </p:sp>
        <p:sp>
          <p:nvSpPr>
            <p:cNvPr id="18" name="Freeform 11"/>
            <p:cNvSpPr>
              <a:spLocks/>
            </p:cNvSpPr>
            <p:nvPr/>
          </p:nvSpPr>
          <p:spPr bwMode="auto">
            <a:xfrm>
              <a:off x="2808288" y="3649663"/>
              <a:ext cx="641350" cy="642937"/>
            </a:xfrm>
            <a:custGeom>
              <a:avLst/>
              <a:gdLst>
                <a:gd name="T0" fmla="*/ 404 w 404"/>
                <a:gd name="T1" fmla="*/ 405 h 405"/>
                <a:gd name="T2" fmla="*/ 375 w 404"/>
                <a:gd name="T3" fmla="*/ 403 h 405"/>
                <a:gd name="T4" fmla="*/ 344 w 404"/>
                <a:gd name="T5" fmla="*/ 395 h 405"/>
                <a:gd name="T6" fmla="*/ 314 w 404"/>
                <a:gd name="T7" fmla="*/ 383 h 405"/>
                <a:gd name="T8" fmla="*/ 284 w 404"/>
                <a:gd name="T9" fmla="*/ 365 h 405"/>
                <a:gd name="T10" fmla="*/ 256 w 404"/>
                <a:gd name="T11" fmla="*/ 345 h 405"/>
                <a:gd name="T12" fmla="*/ 228 w 404"/>
                <a:gd name="T13" fmla="*/ 322 h 405"/>
                <a:gd name="T14" fmla="*/ 201 w 404"/>
                <a:gd name="T15" fmla="*/ 297 h 405"/>
                <a:gd name="T16" fmla="*/ 175 w 404"/>
                <a:gd name="T17" fmla="*/ 269 h 405"/>
                <a:gd name="T18" fmla="*/ 149 w 404"/>
                <a:gd name="T19" fmla="*/ 241 h 405"/>
                <a:gd name="T20" fmla="*/ 126 w 404"/>
                <a:gd name="T21" fmla="*/ 212 h 405"/>
                <a:gd name="T22" fmla="*/ 104 w 404"/>
                <a:gd name="T23" fmla="*/ 182 h 405"/>
                <a:gd name="T24" fmla="*/ 83 w 404"/>
                <a:gd name="T25" fmla="*/ 153 h 405"/>
                <a:gd name="T26" fmla="*/ 66 w 404"/>
                <a:gd name="T27" fmla="*/ 126 h 405"/>
                <a:gd name="T28" fmla="*/ 48 w 404"/>
                <a:gd name="T29" fmla="*/ 99 h 405"/>
                <a:gd name="T30" fmla="*/ 35 w 404"/>
                <a:gd name="T31" fmla="*/ 73 h 405"/>
                <a:gd name="T32" fmla="*/ 23 w 404"/>
                <a:gd name="T33" fmla="*/ 51 h 405"/>
                <a:gd name="T34" fmla="*/ 13 w 404"/>
                <a:gd name="T35" fmla="*/ 32 h 405"/>
                <a:gd name="T36" fmla="*/ 5 w 404"/>
                <a:gd name="T37" fmla="*/ 18 h 405"/>
                <a:gd name="T38" fmla="*/ 1 w 404"/>
                <a:gd name="T39" fmla="*/ 5 h 405"/>
                <a:gd name="T40" fmla="*/ 0 w 404"/>
                <a:gd name="T41" fmla="*/ 0 h 4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4"/>
                <a:gd name="T64" fmla="*/ 0 h 405"/>
                <a:gd name="T65" fmla="*/ 404 w 404"/>
                <a:gd name="T66" fmla="*/ 405 h 4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4" h="405">
                  <a:moveTo>
                    <a:pt x="404" y="405"/>
                  </a:moveTo>
                  <a:lnTo>
                    <a:pt x="375" y="403"/>
                  </a:lnTo>
                  <a:lnTo>
                    <a:pt x="344" y="395"/>
                  </a:lnTo>
                  <a:lnTo>
                    <a:pt x="314" y="383"/>
                  </a:lnTo>
                  <a:lnTo>
                    <a:pt x="284" y="365"/>
                  </a:lnTo>
                  <a:lnTo>
                    <a:pt x="256" y="345"/>
                  </a:lnTo>
                  <a:lnTo>
                    <a:pt x="228" y="322"/>
                  </a:lnTo>
                  <a:lnTo>
                    <a:pt x="201" y="297"/>
                  </a:lnTo>
                  <a:lnTo>
                    <a:pt x="175" y="269"/>
                  </a:lnTo>
                  <a:lnTo>
                    <a:pt x="149" y="241"/>
                  </a:lnTo>
                  <a:lnTo>
                    <a:pt x="126" y="212"/>
                  </a:lnTo>
                  <a:lnTo>
                    <a:pt x="104" y="182"/>
                  </a:lnTo>
                  <a:lnTo>
                    <a:pt x="83" y="153"/>
                  </a:lnTo>
                  <a:lnTo>
                    <a:pt x="66" y="126"/>
                  </a:lnTo>
                  <a:lnTo>
                    <a:pt x="48" y="99"/>
                  </a:lnTo>
                  <a:lnTo>
                    <a:pt x="35" y="73"/>
                  </a:lnTo>
                  <a:lnTo>
                    <a:pt x="23" y="51"/>
                  </a:lnTo>
                  <a:lnTo>
                    <a:pt x="13" y="32"/>
                  </a:lnTo>
                  <a:lnTo>
                    <a:pt x="5" y="18"/>
                  </a:lnTo>
                  <a:lnTo>
                    <a:pt x="1" y="5"/>
                  </a:lnTo>
                  <a:lnTo>
                    <a:pt x="0" y="0"/>
                  </a:lnTo>
                </a:path>
              </a:pathLst>
            </a:custGeom>
            <a:noFill/>
            <a:ln w="38100">
              <a:solidFill>
                <a:srgbClr val="000000"/>
              </a:solidFill>
              <a:round/>
              <a:headEnd/>
              <a:tailEnd/>
            </a:ln>
          </p:spPr>
          <p:txBody>
            <a:bodyPr/>
            <a:lstStyle/>
            <a:p>
              <a:endParaRPr lang="en-US"/>
            </a:p>
          </p:txBody>
        </p:sp>
        <p:sp>
          <p:nvSpPr>
            <p:cNvPr id="19" name="Freeform 12"/>
            <p:cNvSpPr>
              <a:spLocks/>
            </p:cNvSpPr>
            <p:nvPr/>
          </p:nvSpPr>
          <p:spPr bwMode="auto">
            <a:xfrm>
              <a:off x="3449638" y="3649663"/>
              <a:ext cx="642937" cy="642937"/>
            </a:xfrm>
            <a:custGeom>
              <a:avLst/>
              <a:gdLst>
                <a:gd name="T0" fmla="*/ 0 w 405"/>
                <a:gd name="T1" fmla="*/ 405 h 405"/>
                <a:gd name="T2" fmla="*/ 30 w 405"/>
                <a:gd name="T3" fmla="*/ 403 h 405"/>
                <a:gd name="T4" fmla="*/ 61 w 405"/>
                <a:gd name="T5" fmla="*/ 395 h 405"/>
                <a:gd name="T6" fmla="*/ 91 w 405"/>
                <a:gd name="T7" fmla="*/ 383 h 405"/>
                <a:gd name="T8" fmla="*/ 121 w 405"/>
                <a:gd name="T9" fmla="*/ 365 h 405"/>
                <a:gd name="T10" fmla="*/ 149 w 405"/>
                <a:gd name="T11" fmla="*/ 345 h 405"/>
                <a:gd name="T12" fmla="*/ 177 w 405"/>
                <a:gd name="T13" fmla="*/ 322 h 405"/>
                <a:gd name="T14" fmla="*/ 204 w 405"/>
                <a:gd name="T15" fmla="*/ 297 h 405"/>
                <a:gd name="T16" fmla="*/ 230 w 405"/>
                <a:gd name="T17" fmla="*/ 269 h 405"/>
                <a:gd name="T18" fmla="*/ 256 w 405"/>
                <a:gd name="T19" fmla="*/ 241 h 405"/>
                <a:gd name="T20" fmla="*/ 279 w 405"/>
                <a:gd name="T21" fmla="*/ 212 h 405"/>
                <a:gd name="T22" fmla="*/ 301 w 405"/>
                <a:gd name="T23" fmla="*/ 182 h 405"/>
                <a:gd name="T24" fmla="*/ 322 w 405"/>
                <a:gd name="T25" fmla="*/ 153 h 405"/>
                <a:gd name="T26" fmla="*/ 339 w 405"/>
                <a:gd name="T27" fmla="*/ 126 h 405"/>
                <a:gd name="T28" fmla="*/ 357 w 405"/>
                <a:gd name="T29" fmla="*/ 99 h 405"/>
                <a:gd name="T30" fmla="*/ 370 w 405"/>
                <a:gd name="T31" fmla="*/ 73 h 405"/>
                <a:gd name="T32" fmla="*/ 382 w 405"/>
                <a:gd name="T33" fmla="*/ 51 h 405"/>
                <a:gd name="T34" fmla="*/ 392 w 405"/>
                <a:gd name="T35" fmla="*/ 32 h 405"/>
                <a:gd name="T36" fmla="*/ 400 w 405"/>
                <a:gd name="T37" fmla="*/ 18 h 405"/>
                <a:gd name="T38" fmla="*/ 404 w 405"/>
                <a:gd name="T39" fmla="*/ 5 h 405"/>
                <a:gd name="T40" fmla="*/ 405 w 405"/>
                <a:gd name="T41" fmla="*/ 0 h 4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5"/>
                <a:gd name="T65" fmla="*/ 405 w 405"/>
                <a:gd name="T66" fmla="*/ 405 h 4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5">
                  <a:moveTo>
                    <a:pt x="0" y="405"/>
                  </a:moveTo>
                  <a:lnTo>
                    <a:pt x="30" y="403"/>
                  </a:lnTo>
                  <a:lnTo>
                    <a:pt x="61" y="395"/>
                  </a:lnTo>
                  <a:lnTo>
                    <a:pt x="91" y="383"/>
                  </a:lnTo>
                  <a:lnTo>
                    <a:pt x="121" y="365"/>
                  </a:lnTo>
                  <a:lnTo>
                    <a:pt x="149" y="345"/>
                  </a:lnTo>
                  <a:lnTo>
                    <a:pt x="177" y="322"/>
                  </a:lnTo>
                  <a:lnTo>
                    <a:pt x="204" y="297"/>
                  </a:lnTo>
                  <a:lnTo>
                    <a:pt x="230" y="269"/>
                  </a:lnTo>
                  <a:lnTo>
                    <a:pt x="256" y="241"/>
                  </a:lnTo>
                  <a:lnTo>
                    <a:pt x="279" y="212"/>
                  </a:lnTo>
                  <a:lnTo>
                    <a:pt x="301" y="182"/>
                  </a:lnTo>
                  <a:lnTo>
                    <a:pt x="322" y="153"/>
                  </a:lnTo>
                  <a:lnTo>
                    <a:pt x="339" y="126"/>
                  </a:lnTo>
                  <a:lnTo>
                    <a:pt x="357" y="99"/>
                  </a:lnTo>
                  <a:lnTo>
                    <a:pt x="370" y="73"/>
                  </a:lnTo>
                  <a:lnTo>
                    <a:pt x="382" y="51"/>
                  </a:lnTo>
                  <a:lnTo>
                    <a:pt x="392" y="32"/>
                  </a:lnTo>
                  <a:lnTo>
                    <a:pt x="400" y="18"/>
                  </a:lnTo>
                  <a:lnTo>
                    <a:pt x="404" y="5"/>
                  </a:lnTo>
                  <a:lnTo>
                    <a:pt x="405" y="0"/>
                  </a:lnTo>
                </a:path>
              </a:pathLst>
            </a:custGeom>
            <a:noFill/>
            <a:ln w="38100">
              <a:solidFill>
                <a:srgbClr val="000000"/>
              </a:solidFill>
              <a:round/>
              <a:headEnd/>
              <a:tailEnd/>
            </a:ln>
          </p:spPr>
          <p:txBody>
            <a:bodyPr/>
            <a:lstStyle/>
            <a:p>
              <a:endParaRPr lang="en-US"/>
            </a:p>
          </p:txBody>
        </p:sp>
        <p:sp>
          <p:nvSpPr>
            <p:cNvPr id="20" name="Freeform 13"/>
            <p:cNvSpPr>
              <a:spLocks/>
            </p:cNvSpPr>
            <p:nvPr/>
          </p:nvSpPr>
          <p:spPr bwMode="auto">
            <a:xfrm>
              <a:off x="4092575" y="3005138"/>
              <a:ext cx="642938" cy="644525"/>
            </a:xfrm>
            <a:custGeom>
              <a:avLst/>
              <a:gdLst>
                <a:gd name="T0" fmla="*/ 405 w 405"/>
                <a:gd name="T1" fmla="*/ 0 h 406"/>
                <a:gd name="T2" fmla="*/ 376 w 405"/>
                <a:gd name="T3" fmla="*/ 3 h 406"/>
                <a:gd name="T4" fmla="*/ 345 w 405"/>
                <a:gd name="T5" fmla="*/ 11 h 406"/>
                <a:gd name="T6" fmla="*/ 315 w 405"/>
                <a:gd name="T7" fmla="*/ 23 h 406"/>
                <a:gd name="T8" fmla="*/ 285 w 405"/>
                <a:gd name="T9" fmla="*/ 40 h 406"/>
                <a:gd name="T10" fmla="*/ 257 w 405"/>
                <a:gd name="T11" fmla="*/ 60 h 406"/>
                <a:gd name="T12" fmla="*/ 228 w 405"/>
                <a:gd name="T13" fmla="*/ 83 h 406"/>
                <a:gd name="T14" fmla="*/ 201 w 405"/>
                <a:gd name="T15" fmla="*/ 109 h 406"/>
                <a:gd name="T16" fmla="*/ 176 w 405"/>
                <a:gd name="T17" fmla="*/ 136 h 406"/>
                <a:gd name="T18" fmla="*/ 150 w 405"/>
                <a:gd name="T19" fmla="*/ 164 h 406"/>
                <a:gd name="T20" fmla="*/ 127 w 405"/>
                <a:gd name="T21" fmla="*/ 194 h 406"/>
                <a:gd name="T22" fmla="*/ 104 w 405"/>
                <a:gd name="T23" fmla="*/ 222 h 406"/>
                <a:gd name="T24" fmla="*/ 84 w 405"/>
                <a:gd name="T25" fmla="*/ 252 h 406"/>
                <a:gd name="T26" fmla="*/ 66 w 405"/>
                <a:gd name="T27" fmla="*/ 280 h 406"/>
                <a:gd name="T28" fmla="*/ 49 w 405"/>
                <a:gd name="T29" fmla="*/ 307 h 406"/>
                <a:gd name="T30" fmla="*/ 35 w 405"/>
                <a:gd name="T31" fmla="*/ 332 h 406"/>
                <a:gd name="T32" fmla="*/ 23 w 405"/>
                <a:gd name="T33" fmla="*/ 353 h 406"/>
                <a:gd name="T34" fmla="*/ 14 w 405"/>
                <a:gd name="T35" fmla="*/ 372 h 406"/>
                <a:gd name="T36" fmla="*/ 6 w 405"/>
                <a:gd name="T37" fmla="*/ 388 h 406"/>
                <a:gd name="T38" fmla="*/ 2 w 405"/>
                <a:gd name="T39" fmla="*/ 399 h 406"/>
                <a:gd name="T40" fmla="*/ 0 w 405"/>
                <a:gd name="T41" fmla="*/ 406 h 4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6"/>
                <a:gd name="T65" fmla="*/ 405 w 405"/>
                <a:gd name="T66" fmla="*/ 406 h 40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6">
                  <a:moveTo>
                    <a:pt x="405" y="0"/>
                  </a:moveTo>
                  <a:lnTo>
                    <a:pt x="376" y="3"/>
                  </a:lnTo>
                  <a:lnTo>
                    <a:pt x="345" y="11"/>
                  </a:lnTo>
                  <a:lnTo>
                    <a:pt x="315" y="23"/>
                  </a:lnTo>
                  <a:lnTo>
                    <a:pt x="285" y="40"/>
                  </a:lnTo>
                  <a:lnTo>
                    <a:pt x="257" y="60"/>
                  </a:lnTo>
                  <a:lnTo>
                    <a:pt x="228" y="83"/>
                  </a:lnTo>
                  <a:lnTo>
                    <a:pt x="201" y="109"/>
                  </a:lnTo>
                  <a:lnTo>
                    <a:pt x="176" y="136"/>
                  </a:lnTo>
                  <a:lnTo>
                    <a:pt x="150" y="164"/>
                  </a:lnTo>
                  <a:lnTo>
                    <a:pt x="127" y="194"/>
                  </a:lnTo>
                  <a:lnTo>
                    <a:pt x="104" y="222"/>
                  </a:lnTo>
                  <a:lnTo>
                    <a:pt x="84" y="252"/>
                  </a:lnTo>
                  <a:lnTo>
                    <a:pt x="66" y="280"/>
                  </a:lnTo>
                  <a:lnTo>
                    <a:pt x="49" y="307"/>
                  </a:lnTo>
                  <a:lnTo>
                    <a:pt x="35" y="332"/>
                  </a:lnTo>
                  <a:lnTo>
                    <a:pt x="23" y="353"/>
                  </a:lnTo>
                  <a:lnTo>
                    <a:pt x="14" y="372"/>
                  </a:lnTo>
                  <a:lnTo>
                    <a:pt x="6" y="388"/>
                  </a:lnTo>
                  <a:lnTo>
                    <a:pt x="2" y="399"/>
                  </a:lnTo>
                  <a:lnTo>
                    <a:pt x="0" y="406"/>
                  </a:lnTo>
                </a:path>
              </a:pathLst>
            </a:custGeom>
            <a:noFill/>
            <a:ln w="38100">
              <a:solidFill>
                <a:srgbClr val="000000"/>
              </a:solidFill>
              <a:round/>
              <a:headEnd/>
              <a:tailEnd/>
            </a:ln>
          </p:spPr>
          <p:txBody>
            <a:bodyPr/>
            <a:lstStyle/>
            <a:p>
              <a:endParaRPr lang="en-US"/>
            </a:p>
          </p:txBody>
        </p:sp>
        <p:sp>
          <p:nvSpPr>
            <p:cNvPr id="21" name="Freeform 14"/>
            <p:cNvSpPr>
              <a:spLocks/>
            </p:cNvSpPr>
            <p:nvPr/>
          </p:nvSpPr>
          <p:spPr bwMode="auto">
            <a:xfrm>
              <a:off x="4735513" y="3005138"/>
              <a:ext cx="642937" cy="644525"/>
            </a:xfrm>
            <a:custGeom>
              <a:avLst/>
              <a:gdLst>
                <a:gd name="T0" fmla="*/ 0 w 405"/>
                <a:gd name="T1" fmla="*/ 0 h 406"/>
                <a:gd name="T2" fmla="*/ 30 w 405"/>
                <a:gd name="T3" fmla="*/ 3 h 406"/>
                <a:gd name="T4" fmla="*/ 61 w 405"/>
                <a:gd name="T5" fmla="*/ 11 h 406"/>
                <a:gd name="T6" fmla="*/ 91 w 405"/>
                <a:gd name="T7" fmla="*/ 23 h 406"/>
                <a:gd name="T8" fmla="*/ 120 w 405"/>
                <a:gd name="T9" fmla="*/ 40 h 406"/>
                <a:gd name="T10" fmla="*/ 149 w 405"/>
                <a:gd name="T11" fmla="*/ 60 h 406"/>
                <a:gd name="T12" fmla="*/ 177 w 405"/>
                <a:gd name="T13" fmla="*/ 83 h 406"/>
                <a:gd name="T14" fmla="*/ 204 w 405"/>
                <a:gd name="T15" fmla="*/ 109 h 406"/>
                <a:gd name="T16" fmla="*/ 230 w 405"/>
                <a:gd name="T17" fmla="*/ 136 h 406"/>
                <a:gd name="T18" fmla="*/ 255 w 405"/>
                <a:gd name="T19" fmla="*/ 164 h 406"/>
                <a:gd name="T20" fmla="*/ 278 w 405"/>
                <a:gd name="T21" fmla="*/ 194 h 406"/>
                <a:gd name="T22" fmla="*/ 301 w 405"/>
                <a:gd name="T23" fmla="*/ 222 h 406"/>
                <a:gd name="T24" fmla="*/ 321 w 405"/>
                <a:gd name="T25" fmla="*/ 252 h 406"/>
                <a:gd name="T26" fmla="*/ 339 w 405"/>
                <a:gd name="T27" fmla="*/ 280 h 406"/>
                <a:gd name="T28" fmla="*/ 357 w 405"/>
                <a:gd name="T29" fmla="*/ 307 h 406"/>
                <a:gd name="T30" fmla="*/ 370 w 405"/>
                <a:gd name="T31" fmla="*/ 332 h 406"/>
                <a:gd name="T32" fmla="*/ 382 w 405"/>
                <a:gd name="T33" fmla="*/ 353 h 406"/>
                <a:gd name="T34" fmla="*/ 392 w 405"/>
                <a:gd name="T35" fmla="*/ 372 h 406"/>
                <a:gd name="T36" fmla="*/ 400 w 405"/>
                <a:gd name="T37" fmla="*/ 388 h 406"/>
                <a:gd name="T38" fmla="*/ 404 w 405"/>
                <a:gd name="T39" fmla="*/ 399 h 406"/>
                <a:gd name="T40" fmla="*/ 405 w 405"/>
                <a:gd name="T41" fmla="*/ 406 h 4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6"/>
                <a:gd name="T65" fmla="*/ 405 w 405"/>
                <a:gd name="T66" fmla="*/ 406 h 40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6">
                  <a:moveTo>
                    <a:pt x="0" y="0"/>
                  </a:moveTo>
                  <a:lnTo>
                    <a:pt x="30" y="3"/>
                  </a:lnTo>
                  <a:lnTo>
                    <a:pt x="61" y="11"/>
                  </a:lnTo>
                  <a:lnTo>
                    <a:pt x="91" y="23"/>
                  </a:lnTo>
                  <a:lnTo>
                    <a:pt x="120" y="40"/>
                  </a:lnTo>
                  <a:lnTo>
                    <a:pt x="149" y="60"/>
                  </a:lnTo>
                  <a:lnTo>
                    <a:pt x="177" y="83"/>
                  </a:lnTo>
                  <a:lnTo>
                    <a:pt x="204" y="109"/>
                  </a:lnTo>
                  <a:lnTo>
                    <a:pt x="230" y="136"/>
                  </a:lnTo>
                  <a:lnTo>
                    <a:pt x="255" y="164"/>
                  </a:lnTo>
                  <a:lnTo>
                    <a:pt x="278" y="194"/>
                  </a:lnTo>
                  <a:lnTo>
                    <a:pt x="301" y="222"/>
                  </a:lnTo>
                  <a:lnTo>
                    <a:pt x="321" y="252"/>
                  </a:lnTo>
                  <a:lnTo>
                    <a:pt x="339" y="280"/>
                  </a:lnTo>
                  <a:lnTo>
                    <a:pt x="357" y="307"/>
                  </a:lnTo>
                  <a:lnTo>
                    <a:pt x="370" y="332"/>
                  </a:lnTo>
                  <a:lnTo>
                    <a:pt x="382" y="353"/>
                  </a:lnTo>
                  <a:lnTo>
                    <a:pt x="392" y="372"/>
                  </a:lnTo>
                  <a:lnTo>
                    <a:pt x="400" y="388"/>
                  </a:lnTo>
                  <a:lnTo>
                    <a:pt x="404" y="399"/>
                  </a:lnTo>
                  <a:lnTo>
                    <a:pt x="405" y="406"/>
                  </a:lnTo>
                </a:path>
              </a:pathLst>
            </a:custGeom>
            <a:noFill/>
            <a:ln w="38100">
              <a:solidFill>
                <a:srgbClr val="000000"/>
              </a:solidFill>
              <a:round/>
              <a:headEnd/>
              <a:tailEnd/>
            </a:ln>
          </p:spPr>
          <p:txBody>
            <a:bodyPr/>
            <a:lstStyle/>
            <a:p>
              <a:endParaRPr lang="en-US"/>
            </a:p>
          </p:txBody>
        </p:sp>
        <p:sp>
          <p:nvSpPr>
            <p:cNvPr id="22" name="Freeform 15"/>
            <p:cNvSpPr>
              <a:spLocks/>
            </p:cNvSpPr>
            <p:nvPr/>
          </p:nvSpPr>
          <p:spPr bwMode="auto">
            <a:xfrm>
              <a:off x="5378450" y="3649663"/>
              <a:ext cx="642938" cy="642937"/>
            </a:xfrm>
            <a:custGeom>
              <a:avLst/>
              <a:gdLst>
                <a:gd name="T0" fmla="*/ 405 w 405"/>
                <a:gd name="T1" fmla="*/ 405 h 405"/>
                <a:gd name="T2" fmla="*/ 375 w 405"/>
                <a:gd name="T3" fmla="*/ 403 h 405"/>
                <a:gd name="T4" fmla="*/ 344 w 405"/>
                <a:gd name="T5" fmla="*/ 395 h 405"/>
                <a:gd name="T6" fmla="*/ 315 w 405"/>
                <a:gd name="T7" fmla="*/ 383 h 405"/>
                <a:gd name="T8" fmla="*/ 285 w 405"/>
                <a:gd name="T9" fmla="*/ 365 h 405"/>
                <a:gd name="T10" fmla="*/ 257 w 405"/>
                <a:gd name="T11" fmla="*/ 345 h 405"/>
                <a:gd name="T12" fmla="*/ 228 w 405"/>
                <a:gd name="T13" fmla="*/ 322 h 405"/>
                <a:gd name="T14" fmla="*/ 201 w 405"/>
                <a:gd name="T15" fmla="*/ 297 h 405"/>
                <a:gd name="T16" fmla="*/ 176 w 405"/>
                <a:gd name="T17" fmla="*/ 269 h 405"/>
                <a:gd name="T18" fmla="*/ 150 w 405"/>
                <a:gd name="T19" fmla="*/ 241 h 405"/>
                <a:gd name="T20" fmla="*/ 127 w 405"/>
                <a:gd name="T21" fmla="*/ 212 h 405"/>
                <a:gd name="T22" fmla="*/ 104 w 405"/>
                <a:gd name="T23" fmla="*/ 182 h 405"/>
                <a:gd name="T24" fmla="*/ 84 w 405"/>
                <a:gd name="T25" fmla="*/ 153 h 405"/>
                <a:gd name="T26" fmla="*/ 66 w 405"/>
                <a:gd name="T27" fmla="*/ 126 h 405"/>
                <a:gd name="T28" fmla="*/ 49 w 405"/>
                <a:gd name="T29" fmla="*/ 99 h 405"/>
                <a:gd name="T30" fmla="*/ 35 w 405"/>
                <a:gd name="T31" fmla="*/ 73 h 405"/>
                <a:gd name="T32" fmla="*/ 23 w 405"/>
                <a:gd name="T33" fmla="*/ 51 h 405"/>
                <a:gd name="T34" fmla="*/ 14 w 405"/>
                <a:gd name="T35" fmla="*/ 32 h 405"/>
                <a:gd name="T36" fmla="*/ 6 w 405"/>
                <a:gd name="T37" fmla="*/ 18 h 405"/>
                <a:gd name="T38" fmla="*/ 1 w 405"/>
                <a:gd name="T39" fmla="*/ 5 h 405"/>
                <a:gd name="T40" fmla="*/ 0 w 405"/>
                <a:gd name="T41" fmla="*/ 0 h 4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5"/>
                <a:gd name="T65" fmla="*/ 405 w 405"/>
                <a:gd name="T66" fmla="*/ 405 h 4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5">
                  <a:moveTo>
                    <a:pt x="405" y="405"/>
                  </a:moveTo>
                  <a:lnTo>
                    <a:pt x="375" y="403"/>
                  </a:lnTo>
                  <a:lnTo>
                    <a:pt x="344" y="395"/>
                  </a:lnTo>
                  <a:lnTo>
                    <a:pt x="315" y="383"/>
                  </a:lnTo>
                  <a:lnTo>
                    <a:pt x="285" y="365"/>
                  </a:lnTo>
                  <a:lnTo>
                    <a:pt x="257" y="345"/>
                  </a:lnTo>
                  <a:lnTo>
                    <a:pt x="228" y="322"/>
                  </a:lnTo>
                  <a:lnTo>
                    <a:pt x="201" y="297"/>
                  </a:lnTo>
                  <a:lnTo>
                    <a:pt x="176" y="269"/>
                  </a:lnTo>
                  <a:lnTo>
                    <a:pt x="150" y="241"/>
                  </a:lnTo>
                  <a:lnTo>
                    <a:pt x="127" y="212"/>
                  </a:lnTo>
                  <a:lnTo>
                    <a:pt x="104" y="182"/>
                  </a:lnTo>
                  <a:lnTo>
                    <a:pt x="84" y="153"/>
                  </a:lnTo>
                  <a:lnTo>
                    <a:pt x="66" y="126"/>
                  </a:lnTo>
                  <a:lnTo>
                    <a:pt x="49" y="99"/>
                  </a:lnTo>
                  <a:lnTo>
                    <a:pt x="35" y="73"/>
                  </a:lnTo>
                  <a:lnTo>
                    <a:pt x="23" y="51"/>
                  </a:lnTo>
                  <a:lnTo>
                    <a:pt x="14" y="32"/>
                  </a:lnTo>
                  <a:lnTo>
                    <a:pt x="6" y="18"/>
                  </a:lnTo>
                  <a:lnTo>
                    <a:pt x="1" y="5"/>
                  </a:lnTo>
                  <a:lnTo>
                    <a:pt x="0" y="0"/>
                  </a:lnTo>
                </a:path>
              </a:pathLst>
            </a:custGeom>
            <a:noFill/>
            <a:ln w="38100">
              <a:solidFill>
                <a:srgbClr val="000000"/>
              </a:solidFill>
              <a:round/>
              <a:headEnd/>
              <a:tailEnd/>
            </a:ln>
          </p:spPr>
          <p:txBody>
            <a:bodyPr/>
            <a:lstStyle/>
            <a:p>
              <a:endParaRPr lang="en-US"/>
            </a:p>
          </p:txBody>
        </p:sp>
        <p:sp>
          <p:nvSpPr>
            <p:cNvPr id="23" name="Freeform 16"/>
            <p:cNvSpPr>
              <a:spLocks/>
            </p:cNvSpPr>
            <p:nvPr/>
          </p:nvSpPr>
          <p:spPr bwMode="auto">
            <a:xfrm>
              <a:off x="6021388" y="3649663"/>
              <a:ext cx="642937" cy="642937"/>
            </a:xfrm>
            <a:custGeom>
              <a:avLst/>
              <a:gdLst>
                <a:gd name="T0" fmla="*/ 0 w 405"/>
                <a:gd name="T1" fmla="*/ 405 h 405"/>
                <a:gd name="T2" fmla="*/ 30 w 405"/>
                <a:gd name="T3" fmla="*/ 403 h 405"/>
                <a:gd name="T4" fmla="*/ 61 w 405"/>
                <a:gd name="T5" fmla="*/ 395 h 405"/>
                <a:gd name="T6" fmla="*/ 90 w 405"/>
                <a:gd name="T7" fmla="*/ 383 h 405"/>
                <a:gd name="T8" fmla="*/ 120 w 405"/>
                <a:gd name="T9" fmla="*/ 365 h 405"/>
                <a:gd name="T10" fmla="*/ 148 w 405"/>
                <a:gd name="T11" fmla="*/ 345 h 405"/>
                <a:gd name="T12" fmla="*/ 177 w 405"/>
                <a:gd name="T13" fmla="*/ 322 h 405"/>
                <a:gd name="T14" fmla="*/ 204 w 405"/>
                <a:gd name="T15" fmla="*/ 297 h 405"/>
                <a:gd name="T16" fmla="*/ 229 w 405"/>
                <a:gd name="T17" fmla="*/ 269 h 405"/>
                <a:gd name="T18" fmla="*/ 255 w 405"/>
                <a:gd name="T19" fmla="*/ 241 h 405"/>
                <a:gd name="T20" fmla="*/ 278 w 405"/>
                <a:gd name="T21" fmla="*/ 212 h 405"/>
                <a:gd name="T22" fmla="*/ 301 w 405"/>
                <a:gd name="T23" fmla="*/ 182 h 405"/>
                <a:gd name="T24" fmla="*/ 321 w 405"/>
                <a:gd name="T25" fmla="*/ 153 h 405"/>
                <a:gd name="T26" fmla="*/ 339 w 405"/>
                <a:gd name="T27" fmla="*/ 126 h 405"/>
                <a:gd name="T28" fmla="*/ 356 w 405"/>
                <a:gd name="T29" fmla="*/ 99 h 405"/>
                <a:gd name="T30" fmla="*/ 370 w 405"/>
                <a:gd name="T31" fmla="*/ 73 h 405"/>
                <a:gd name="T32" fmla="*/ 382 w 405"/>
                <a:gd name="T33" fmla="*/ 51 h 405"/>
                <a:gd name="T34" fmla="*/ 391 w 405"/>
                <a:gd name="T35" fmla="*/ 32 h 405"/>
                <a:gd name="T36" fmla="*/ 399 w 405"/>
                <a:gd name="T37" fmla="*/ 18 h 405"/>
                <a:gd name="T38" fmla="*/ 404 w 405"/>
                <a:gd name="T39" fmla="*/ 5 h 405"/>
                <a:gd name="T40" fmla="*/ 405 w 405"/>
                <a:gd name="T41" fmla="*/ 0 h 4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5"/>
                <a:gd name="T65" fmla="*/ 405 w 405"/>
                <a:gd name="T66" fmla="*/ 405 h 4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5">
                  <a:moveTo>
                    <a:pt x="0" y="405"/>
                  </a:moveTo>
                  <a:lnTo>
                    <a:pt x="30" y="403"/>
                  </a:lnTo>
                  <a:lnTo>
                    <a:pt x="61" y="395"/>
                  </a:lnTo>
                  <a:lnTo>
                    <a:pt x="90" y="383"/>
                  </a:lnTo>
                  <a:lnTo>
                    <a:pt x="120" y="365"/>
                  </a:lnTo>
                  <a:lnTo>
                    <a:pt x="148" y="345"/>
                  </a:lnTo>
                  <a:lnTo>
                    <a:pt x="177" y="322"/>
                  </a:lnTo>
                  <a:lnTo>
                    <a:pt x="204" y="297"/>
                  </a:lnTo>
                  <a:lnTo>
                    <a:pt x="229" y="269"/>
                  </a:lnTo>
                  <a:lnTo>
                    <a:pt x="255" y="241"/>
                  </a:lnTo>
                  <a:lnTo>
                    <a:pt x="278" y="212"/>
                  </a:lnTo>
                  <a:lnTo>
                    <a:pt x="301" y="182"/>
                  </a:lnTo>
                  <a:lnTo>
                    <a:pt x="321" y="153"/>
                  </a:lnTo>
                  <a:lnTo>
                    <a:pt x="339" y="126"/>
                  </a:lnTo>
                  <a:lnTo>
                    <a:pt x="356" y="99"/>
                  </a:lnTo>
                  <a:lnTo>
                    <a:pt x="370" y="73"/>
                  </a:lnTo>
                  <a:lnTo>
                    <a:pt x="382" y="51"/>
                  </a:lnTo>
                  <a:lnTo>
                    <a:pt x="391" y="32"/>
                  </a:lnTo>
                  <a:lnTo>
                    <a:pt x="399" y="18"/>
                  </a:lnTo>
                  <a:lnTo>
                    <a:pt x="404" y="5"/>
                  </a:lnTo>
                  <a:lnTo>
                    <a:pt x="405" y="0"/>
                  </a:lnTo>
                </a:path>
              </a:pathLst>
            </a:custGeom>
            <a:noFill/>
            <a:ln w="38100">
              <a:solidFill>
                <a:srgbClr val="000000"/>
              </a:solidFill>
              <a:round/>
              <a:headEnd/>
              <a:tailEnd/>
            </a:ln>
          </p:spPr>
          <p:txBody>
            <a:bodyPr/>
            <a:lstStyle/>
            <a:p>
              <a:endParaRPr lang="en-US"/>
            </a:p>
          </p:txBody>
        </p:sp>
        <p:sp>
          <p:nvSpPr>
            <p:cNvPr id="24" name="Line 17"/>
            <p:cNvSpPr>
              <a:spLocks noChangeShapeType="1"/>
            </p:cNvSpPr>
            <p:nvPr/>
          </p:nvSpPr>
          <p:spPr bwMode="auto">
            <a:xfrm>
              <a:off x="2808288" y="2684463"/>
              <a:ext cx="1587" cy="25400"/>
            </a:xfrm>
            <a:prstGeom prst="line">
              <a:avLst/>
            </a:prstGeom>
            <a:noFill/>
            <a:ln w="12700">
              <a:solidFill>
                <a:srgbClr val="000000"/>
              </a:solidFill>
              <a:round/>
              <a:headEnd/>
              <a:tailEnd/>
            </a:ln>
          </p:spPr>
          <p:txBody>
            <a:bodyPr/>
            <a:lstStyle/>
            <a:p>
              <a:endParaRPr lang="en-US"/>
            </a:p>
          </p:txBody>
        </p:sp>
        <p:sp>
          <p:nvSpPr>
            <p:cNvPr id="25" name="Line 18"/>
            <p:cNvSpPr>
              <a:spLocks noChangeShapeType="1"/>
            </p:cNvSpPr>
            <p:nvPr/>
          </p:nvSpPr>
          <p:spPr bwMode="auto">
            <a:xfrm>
              <a:off x="2808288" y="2735263"/>
              <a:ext cx="1587" cy="25400"/>
            </a:xfrm>
            <a:prstGeom prst="line">
              <a:avLst/>
            </a:prstGeom>
            <a:noFill/>
            <a:ln w="12700">
              <a:solidFill>
                <a:srgbClr val="000000"/>
              </a:solidFill>
              <a:round/>
              <a:headEnd/>
              <a:tailEnd/>
            </a:ln>
          </p:spPr>
          <p:txBody>
            <a:bodyPr/>
            <a:lstStyle/>
            <a:p>
              <a:endParaRPr lang="en-US"/>
            </a:p>
          </p:txBody>
        </p:sp>
        <p:sp>
          <p:nvSpPr>
            <p:cNvPr id="26" name="Line 19"/>
            <p:cNvSpPr>
              <a:spLocks noChangeShapeType="1"/>
            </p:cNvSpPr>
            <p:nvPr/>
          </p:nvSpPr>
          <p:spPr bwMode="auto">
            <a:xfrm>
              <a:off x="2808288" y="2787650"/>
              <a:ext cx="1587" cy="25400"/>
            </a:xfrm>
            <a:prstGeom prst="line">
              <a:avLst/>
            </a:prstGeom>
            <a:noFill/>
            <a:ln w="12700">
              <a:solidFill>
                <a:srgbClr val="000000"/>
              </a:solidFill>
              <a:round/>
              <a:headEnd/>
              <a:tailEnd/>
            </a:ln>
          </p:spPr>
          <p:txBody>
            <a:bodyPr/>
            <a:lstStyle/>
            <a:p>
              <a:endParaRPr lang="en-US"/>
            </a:p>
          </p:txBody>
        </p:sp>
        <p:sp>
          <p:nvSpPr>
            <p:cNvPr id="27" name="Line 20"/>
            <p:cNvSpPr>
              <a:spLocks noChangeShapeType="1"/>
            </p:cNvSpPr>
            <p:nvPr/>
          </p:nvSpPr>
          <p:spPr bwMode="auto">
            <a:xfrm>
              <a:off x="2808288" y="2838450"/>
              <a:ext cx="1587" cy="25400"/>
            </a:xfrm>
            <a:prstGeom prst="line">
              <a:avLst/>
            </a:prstGeom>
            <a:noFill/>
            <a:ln w="12700">
              <a:solidFill>
                <a:srgbClr val="000000"/>
              </a:solidFill>
              <a:round/>
              <a:headEnd/>
              <a:tailEnd/>
            </a:ln>
          </p:spPr>
          <p:txBody>
            <a:bodyPr/>
            <a:lstStyle/>
            <a:p>
              <a:endParaRPr lang="en-US"/>
            </a:p>
          </p:txBody>
        </p:sp>
        <p:sp>
          <p:nvSpPr>
            <p:cNvPr id="28" name="Line 21"/>
            <p:cNvSpPr>
              <a:spLocks noChangeShapeType="1"/>
            </p:cNvSpPr>
            <p:nvPr/>
          </p:nvSpPr>
          <p:spPr bwMode="auto">
            <a:xfrm>
              <a:off x="2808288" y="2889250"/>
              <a:ext cx="1587" cy="26988"/>
            </a:xfrm>
            <a:prstGeom prst="line">
              <a:avLst/>
            </a:prstGeom>
            <a:noFill/>
            <a:ln w="12700">
              <a:solidFill>
                <a:srgbClr val="000000"/>
              </a:solidFill>
              <a:round/>
              <a:headEnd/>
              <a:tailEnd/>
            </a:ln>
          </p:spPr>
          <p:txBody>
            <a:bodyPr/>
            <a:lstStyle/>
            <a:p>
              <a:endParaRPr lang="en-US"/>
            </a:p>
          </p:txBody>
        </p:sp>
        <p:sp>
          <p:nvSpPr>
            <p:cNvPr id="29" name="Line 22"/>
            <p:cNvSpPr>
              <a:spLocks noChangeShapeType="1"/>
            </p:cNvSpPr>
            <p:nvPr/>
          </p:nvSpPr>
          <p:spPr bwMode="auto">
            <a:xfrm>
              <a:off x="2808288" y="2941638"/>
              <a:ext cx="1587" cy="25400"/>
            </a:xfrm>
            <a:prstGeom prst="line">
              <a:avLst/>
            </a:prstGeom>
            <a:noFill/>
            <a:ln w="12700">
              <a:solidFill>
                <a:srgbClr val="000000"/>
              </a:solidFill>
              <a:round/>
              <a:headEnd/>
              <a:tailEnd/>
            </a:ln>
          </p:spPr>
          <p:txBody>
            <a:bodyPr/>
            <a:lstStyle/>
            <a:p>
              <a:endParaRPr lang="en-US"/>
            </a:p>
          </p:txBody>
        </p:sp>
        <p:sp>
          <p:nvSpPr>
            <p:cNvPr id="30" name="Line 23"/>
            <p:cNvSpPr>
              <a:spLocks noChangeShapeType="1"/>
            </p:cNvSpPr>
            <p:nvPr/>
          </p:nvSpPr>
          <p:spPr bwMode="auto">
            <a:xfrm>
              <a:off x="2808288" y="2992438"/>
              <a:ext cx="1587" cy="26987"/>
            </a:xfrm>
            <a:prstGeom prst="line">
              <a:avLst/>
            </a:prstGeom>
            <a:noFill/>
            <a:ln w="12700">
              <a:solidFill>
                <a:srgbClr val="000000"/>
              </a:solidFill>
              <a:round/>
              <a:headEnd/>
              <a:tailEnd/>
            </a:ln>
          </p:spPr>
          <p:txBody>
            <a:bodyPr/>
            <a:lstStyle/>
            <a:p>
              <a:endParaRPr lang="en-US"/>
            </a:p>
          </p:txBody>
        </p:sp>
        <p:sp>
          <p:nvSpPr>
            <p:cNvPr id="31" name="Line 24"/>
            <p:cNvSpPr>
              <a:spLocks noChangeShapeType="1"/>
            </p:cNvSpPr>
            <p:nvPr/>
          </p:nvSpPr>
          <p:spPr bwMode="auto">
            <a:xfrm>
              <a:off x="2808288" y="3044825"/>
              <a:ext cx="1587" cy="25400"/>
            </a:xfrm>
            <a:prstGeom prst="line">
              <a:avLst/>
            </a:prstGeom>
            <a:noFill/>
            <a:ln w="12700">
              <a:solidFill>
                <a:srgbClr val="000000"/>
              </a:solidFill>
              <a:round/>
              <a:headEnd/>
              <a:tailEnd/>
            </a:ln>
          </p:spPr>
          <p:txBody>
            <a:bodyPr/>
            <a:lstStyle/>
            <a:p>
              <a:endParaRPr lang="en-US"/>
            </a:p>
          </p:txBody>
        </p:sp>
        <p:sp>
          <p:nvSpPr>
            <p:cNvPr id="32" name="Line 25"/>
            <p:cNvSpPr>
              <a:spLocks noChangeShapeType="1"/>
            </p:cNvSpPr>
            <p:nvPr/>
          </p:nvSpPr>
          <p:spPr bwMode="auto">
            <a:xfrm>
              <a:off x="2808288" y="3095625"/>
              <a:ext cx="1587" cy="25400"/>
            </a:xfrm>
            <a:prstGeom prst="line">
              <a:avLst/>
            </a:prstGeom>
            <a:noFill/>
            <a:ln w="12700">
              <a:solidFill>
                <a:srgbClr val="000000"/>
              </a:solidFill>
              <a:round/>
              <a:headEnd/>
              <a:tailEnd/>
            </a:ln>
          </p:spPr>
          <p:txBody>
            <a:bodyPr/>
            <a:lstStyle/>
            <a:p>
              <a:endParaRPr lang="en-US"/>
            </a:p>
          </p:txBody>
        </p:sp>
        <p:sp>
          <p:nvSpPr>
            <p:cNvPr id="33" name="Line 26"/>
            <p:cNvSpPr>
              <a:spLocks noChangeShapeType="1"/>
            </p:cNvSpPr>
            <p:nvPr/>
          </p:nvSpPr>
          <p:spPr bwMode="auto">
            <a:xfrm>
              <a:off x="2808288" y="3148013"/>
              <a:ext cx="1587" cy="25400"/>
            </a:xfrm>
            <a:prstGeom prst="line">
              <a:avLst/>
            </a:prstGeom>
            <a:noFill/>
            <a:ln w="12700">
              <a:solidFill>
                <a:srgbClr val="000000"/>
              </a:solidFill>
              <a:round/>
              <a:headEnd/>
              <a:tailEnd/>
            </a:ln>
          </p:spPr>
          <p:txBody>
            <a:bodyPr/>
            <a:lstStyle/>
            <a:p>
              <a:endParaRPr lang="en-US"/>
            </a:p>
          </p:txBody>
        </p:sp>
        <p:sp>
          <p:nvSpPr>
            <p:cNvPr id="34" name="Line 27"/>
            <p:cNvSpPr>
              <a:spLocks noChangeShapeType="1"/>
            </p:cNvSpPr>
            <p:nvPr/>
          </p:nvSpPr>
          <p:spPr bwMode="auto">
            <a:xfrm>
              <a:off x="2808288" y="3198813"/>
              <a:ext cx="1587" cy="25400"/>
            </a:xfrm>
            <a:prstGeom prst="line">
              <a:avLst/>
            </a:prstGeom>
            <a:noFill/>
            <a:ln w="12700">
              <a:solidFill>
                <a:srgbClr val="000000"/>
              </a:solidFill>
              <a:round/>
              <a:headEnd/>
              <a:tailEnd/>
            </a:ln>
          </p:spPr>
          <p:txBody>
            <a:bodyPr/>
            <a:lstStyle/>
            <a:p>
              <a:endParaRPr lang="en-US"/>
            </a:p>
          </p:txBody>
        </p:sp>
        <p:sp>
          <p:nvSpPr>
            <p:cNvPr id="35" name="Line 28"/>
            <p:cNvSpPr>
              <a:spLocks noChangeShapeType="1"/>
            </p:cNvSpPr>
            <p:nvPr/>
          </p:nvSpPr>
          <p:spPr bwMode="auto">
            <a:xfrm>
              <a:off x="2808288" y="3251200"/>
              <a:ext cx="1587" cy="25400"/>
            </a:xfrm>
            <a:prstGeom prst="line">
              <a:avLst/>
            </a:prstGeom>
            <a:noFill/>
            <a:ln w="12700">
              <a:solidFill>
                <a:srgbClr val="000000"/>
              </a:solidFill>
              <a:round/>
              <a:headEnd/>
              <a:tailEnd/>
            </a:ln>
          </p:spPr>
          <p:txBody>
            <a:bodyPr/>
            <a:lstStyle/>
            <a:p>
              <a:endParaRPr lang="en-US"/>
            </a:p>
          </p:txBody>
        </p:sp>
        <p:sp>
          <p:nvSpPr>
            <p:cNvPr id="36" name="Line 29"/>
            <p:cNvSpPr>
              <a:spLocks noChangeShapeType="1"/>
            </p:cNvSpPr>
            <p:nvPr/>
          </p:nvSpPr>
          <p:spPr bwMode="auto">
            <a:xfrm>
              <a:off x="2808288" y="3302000"/>
              <a:ext cx="1587" cy="25400"/>
            </a:xfrm>
            <a:prstGeom prst="line">
              <a:avLst/>
            </a:prstGeom>
            <a:noFill/>
            <a:ln w="12700">
              <a:solidFill>
                <a:srgbClr val="000000"/>
              </a:solidFill>
              <a:round/>
              <a:headEnd/>
              <a:tailEnd/>
            </a:ln>
          </p:spPr>
          <p:txBody>
            <a:bodyPr/>
            <a:lstStyle/>
            <a:p>
              <a:endParaRPr lang="en-US"/>
            </a:p>
          </p:txBody>
        </p:sp>
        <p:sp>
          <p:nvSpPr>
            <p:cNvPr id="37" name="Line 30"/>
            <p:cNvSpPr>
              <a:spLocks noChangeShapeType="1"/>
            </p:cNvSpPr>
            <p:nvPr/>
          </p:nvSpPr>
          <p:spPr bwMode="auto">
            <a:xfrm>
              <a:off x="2808288" y="3352800"/>
              <a:ext cx="1587" cy="26988"/>
            </a:xfrm>
            <a:prstGeom prst="line">
              <a:avLst/>
            </a:prstGeom>
            <a:noFill/>
            <a:ln w="12700">
              <a:solidFill>
                <a:srgbClr val="000000"/>
              </a:solidFill>
              <a:round/>
              <a:headEnd/>
              <a:tailEnd/>
            </a:ln>
          </p:spPr>
          <p:txBody>
            <a:bodyPr/>
            <a:lstStyle/>
            <a:p>
              <a:endParaRPr lang="en-US"/>
            </a:p>
          </p:txBody>
        </p:sp>
        <p:sp>
          <p:nvSpPr>
            <p:cNvPr id="38" name="Line 31"/>
            <p:cNvSpPr>
              <a:spLocks noChangeShapeType="1"/>
            </p:cNvSpPr>
            <p:nvPr/>
          </p:nvSpPr>
          <p:spPr bwMode="auto">
            <a:xfrm>
              <a:off x="2808288" y="3405188"/>
              <a:ext cx="1587" cy="25400"/>
            </a:xfrm>
            <a:prstGeom prst="line">
              <a:avLst/>
            </a:prstGeom>
            <a:noFill/>
            <a:ln w="12700">
              <a:solidFill>
                <a:srgbClr val="000000"/>
              </a:solidFill>
              <a:round/>
              <a:headEnd/>
              <a:tailEnd/>
            </a:ln>
          </p:spPr>
          <p:txBody>
            <a:bodyPr/>
            <a:lstStyle/>
            <a:p>
              <a:endParaRPr lang="en-US"/>
            </a:p>
          </p:txBody>
        </p:sp>
        <p:sp>
          <p:nvSpPr>
            <p:cNvPr id="39" name="Line 32"/>
            <p:cNvSpPr>
              <a:spLocks noChangeShapeType="1"/>
            </p:cNvSpPr>
            <p:nvPr/>
          </p:nvSpPr>
          <p:spPr bwMode="auto">
            <a:xfrm>
              <a:off x="2808288" y="3455988"/>
              <a:ext cx="1587" cy="26987"/>
            </a:xfrm>
            <a:prstGeom prst="line">
              <a:avLst/>
            </a:prstGeom>
            <a:noFill/>
            <a:ln w="12700">
              <a:solidFill>
                <a:srgbClr val="000000"/>
              </a:solidFill>
              <a:round/>
              <a:headEnd/>
              <a:tailEnd/>
            </a:ln>
          </p:spPr>
          <p:txBody>
            <a:bodyPr/>
            <a:lstStyle/>
            <a:p>
              <a:endParaRPr lang="en-US"/>
            </a:p>
          </p:txBody>
        </p:sp>
        <p:sp>
          <p:nvSpPr>
            <p:cNvPr id="40" name="Line 33"/>
            <p:cNvSpPr>
              <a:spLocks noChangeShapeType="1"/>
            </p:cNvSpPr>
            <p:nvPr/>
          </p:nvSpPr>
          <p:spPr bwMode="auto">
            <a:xfrm>
              <a:off x="2808288" y="3508375"/>
              <a:ext cx="1587" cy="25400"/>
            </a:xfrm>
            <a:prstGeom prst="line">
              <a:avLst/>
            </a:prstGeom>
            <a:noFill/>
            <a:ln w="12700">
              <a:solidFill>
                <a:srgbClr val="000000"/>
              </a:solidFill>
              <a:round/>
              <a:headEnd/>
              <a:tailEnd/>
            </a:ln>
          </p:spPr>
          <p:txBody>
            <a:bodyPr/>
            <a:lstStyle/>
            <a:p>
              <a:endParaRPr lang="en-US"/>
            </a:p>
          </p:txBody>
        </p:sp>
        <p:sp>
          <p:nvSpPr>
            <p:cNvPr id="41" name="Line 34"/>
            <p:cNvSpPr>
              <a:spLocks noChangeShapeType="1"/>
            </p:cNvSpPr>
            <p:nvPr/>
          </p:nvSpPr>
          <p:spPr bwMode="auto">
            <a:xfrm>
              <a:off x="2808288" y="3559175"/>
              <a:ext cx="1587" cy="25400"/>
            </a:xfrm>
            <a:prstGeom prst="line">
              <a:avLst/>
            </a:prstGeom>
            <a:noFill/>
            <a:ln w="12700">
              <a:solidFill>
                <a:srgbClr val="000000"/>
              </a:solidFill>
              <a:round/>
              <a:headEnd/>
              <a:tailEnd/>
            </a:ln>
          </p:spPr>
          <p:txBody>
            <a:bodyPr/>
            <a:lstStyle/>
            <a:p>
              <a:endParaRPr lang="en-US"/>
            </a:p>
          </p:txBody>
        </p:sp>
        <p:sp>
          <p:nvSpPr>
            <p:cNvPr id="42" name="Line 35"/>
            <p:cNvSpPr>
              <a:spLocks noChangeShapeType="1"/>
            </p:cNvSpPr>
            <p:nvPr/>
          </p:nvSpPr>
          <p:spPr bwMode="auto">
            <a:xfrm>
              <a:off x="2808288" y="3611563"/>
              <a:ext cx="1587" cy="25400"/>
            </a:xfrm>
            <a:prstGeom prst="line">
              <a:avLst/>
            </a:prstGeom>
            <a:noFill/>
            <a:ln w="12700">
              <a:solidFill>
                <a:srgbClr val="000000"/>
              </a:solidFill>
              <a:round/>
              <a:headEnd/>
              <a:tailEnd/>
            </a:ln>
          </p:spPr>
          <p:txBody>
            <a:bodyPr/>
            <a:lstStyle/>
            <a:p>
              <a:endParaRPr lang="en-US"/>
            </a:p>
          </p:txBody>
        </p:sp>
        <p:sp>
          <p:nvSpPr>
            <p:cNvPr id="43" name="Line 36"/>
            <p:cNvSpPr>
              <a:spLocks noChangeShapeType="1"/>
            </p:cNvSpPr>
            <p:nvPr/>
          </p:nvSpPr>
          <p:spPr bwMode="auto">
            <a:xfrm>
              <a:off x="2808288" y="3662363"/>
              <a:ext cx="1587" cy="25400"/>
            </a:xfrm>
            <a:prstGeom prst="line">
              <a:avLst/>
            </a:prstGeom>
            <a:noFill/>
            <a:ln w="12700">
              <a:solidFill>
                <a:srgbClr val="000000"/>
              </a:solidFill>
              <a:round/>
              <a:headEnd/>
              <a:tailEnd/>
            </a:ln>
          </p:spPr>
          <p:txBody>
            <a:bodyPr/>
            <a:lstStyle/>
            <a:p>
              <a:endParaRPr lang="en-US"/>
            </a:p>
          </p:txBody>
        </p:sp>
        <p:sp>
          <p:nvSpPr>
            <p:cNvPr id="44" name="Line 37"/>
            <p:cNvSpPr>
              <a:spLocks noChangeShapeType="1"/>
            </p:cNvSpPr>
            <p:nvPr/>
          </p:nvSpPr>
          <p:spPr bwMode="auto">
            <a:xfrm>
              <a:off x="2808288" y="3714750"/>
              <a:ext cx="1587" cy="25400"/>
            </a:xfrm>
            <a:prstGeom prst="line">
              <a:avLst/>
            </a:prstGeom>
            <a:noFill/>
            <a:ln w="12700">
              <a:solidFill>
                <a:srgbClr val="000000"/>
              </a:solidFill>
              <a:round/>
              <a:headEnd/>
              <a:tailEnd/>
            </a:ln>
          </p:spPr>
          <p:txBody>
            <a:bodyPr/>
            <a:lstStyle/>
            <a:p>
              <a:endParaRPr lang="en-US"/>
            </a:p>
          </p:txBody>
        </p:sp>
        <p:sp>
          <p:nvSpPr>
            <p:cNvPr id="45" name="Line 38"/>
            <p:cNvSpPr>
              <a:spLocks noChangeShapeType="1"/>
            </p:cNvSpPr>
            <p:nvPr/>
          </p:nvSpPr>
          <p:spPr bwMode="auto">
            <a:xfrm>
              <a:off x="2808288" y="3765550"/>
              <a:ext cx="1587" cy="25400"/>
            </a:xfrm>
            <a:prstGeom prst="line">
              <a:avLst/>
            </a:prstGeom>
            <a:noFill/>
            <a:ln w="12700">
              <a:solidFill>
                <a:srgbClr val="000000"/>
              </a:solidFill>
              <a:round/>
              <a:headEnd/>
              <a:tailEnd/>
            </a:ln>
          </p:spPr>
          <p:txBody>
            <a:bodyPr/>
            <a:lstStyle/>
            <a:p>
              <a:endParaRPr lang="en-US"/>
            </a:p>
          </p:txBody>
        </p:sp>
        <p:sp>
          <p:nvSpPr>
            <p:cNvPr id="46" name="Line 39"/>
            <p:cNvSpPr>
              <a:spLocks noChangeShapeType="1"/>
            </p:cNvSpPr>
            <p:nvPr/>
          </p:nvSpPr>
          <p:spPr bwMode="auto">
            <a:xfrm>
              <a:off x="2808288" y="3816350"/>
              <a:ext cx="1587" cy="26988"/>
            </a:xfrm>
            <a:prstGeom prst="line">
              <a:avLst/>
            </a:prstGeom>
            <a:noFill/>
            <a:ln w="12700">
              <a:solidFill>
                <a:srgbClr val="000000"/>
              </a:solidFill>
              <a:round/>
              <a:headEnd/>
              <a:tailEnd/>
            </a:ln>
          </p:spPr>
          <p:txBody>
            <a:bodyPr/>
            <a:lstStyle/>
            <a:p>
              <a:endParaRPr lang="en-US"/>
            </a:p>
          </p:txBody>
        </p:sp>
        <p:sp>
          <p:nvSpPr>
            <p:cNvPr id="48" name="Line 40"/>
            <p:cNvSpPr>
              <a:spLocks noChangeShapeType="1"/>
            </p:cNvSpPr>
            <p:nvPr/>
          </p:nvSpPr>
          <p:spPr bwMode="auto">
            <a:xfrm>
              <a:off x="2808288" y="3868738"/>
              <a:ext cx="1587" cy="25400"/>
            </a:xfrm>
            <a:prstGeom prst="line">
              <a:avLst/>
            </a:prstGeom>
            <a:noFill/>
            <a:ln w="12700">
              <a:solidFill>
                <a:srgbClr val="000000"/>
              </a:solidFill>
              <a:round/>
              <a:headEnd/>
              <a:tailEnd/>
            </a:ln>
          </p:spPr>
          <p:txBody>
            <a:bodyPr/>
            <a:lstStyle/>
            <a:p>
              <a:endParaRPr lang="en-US"/>
            </a:p>
          </p:txBody>
        </p:sp>
        <p:sp>
          <p:nvSpPr>
            <p:cNvPr id="51" name="Line 41"/>
            <p:cNvSpPr>
              <a:spLocks noChangeShapeType="1"/>
            </p:cNvSpPr>
            <p:nvPr/>
          </p:nvSpPr>
          <p:spPr bwMode="auto">
            <a:xfrm>
              <a:off x="2808288" y="3919538"/>
              <a:ext cx="1587" cy="26987"/>
            </a:xfrm>
            <a:prstGeom prst="line">
              <a:avLst/>
            </a:prstGeom>
            <a:noFill/>
            <a:ln w="12700">
              <a:solidFill>
                <a:srgbClr val="000000"/>
              </a:solidFill>
              <a:round/>
              <a:headEnd/>
              <a:tailEnd/>
            </a:ln>
          </p:spPr>
          <p:txBody>
            <a:bodyPr/>
            <a:lstStyle/>
            <a:p>
              <a:endParaRPr lang="en-US"/>
            </a:p>
          </p:txBody>
        </p:sp>
        <p:sp>
          <p:nvSpPr>
            <p:cNvPr id="52" name="Line 42"/>
            <p:cNvSpPr>
              <a:spLocks noChangeShapeType="1"/>
            </p:cNvSpPr>
            <p:nvPr/>
          </p:nvSpPr>
          <p:spPr bwMode="auto">
            <a:xfrm>
              <a:off x="2808288" y="3971925"/>
              <a:ext cx="1587" cy="25400"/>
            </a:xfrm>
            <a:prstGeom prst="line">
              <a:avLst/>
            </a:prstGeom>
            <a:noFill/>
            <a:ln w="12700">
              <a:solidFill>
                <a:srgbClr val="000000"/>
              </a:solidFill>
              <a:round/>
              <a:headEnd/>
              <a:tailEnd/>
            </a:ln>
          </p:spPr>
          <p:txBody>
            <a:bodyPr/>
            <a:lstStyle/>
            <a:p>
              <a:endParaRPr lang="en-US"/>
            </a:p>
          </p:txBody>
        </p:sp>
        <p:sp>
          <p:nvSpPr>
            <p:cNvPr id="53" name="Line 43"/>
            <p:cNvSpPr>
              <a:spLocks noChangeShapeType="1"/>
            </p:cNvSpPr>
            <p:nvPr/>
          </p:nvSpPr>
          <p:spPr bwMode="auto">
            <a:xfrm>
              <a:off x="2808288" y="4022725"/>
              <a:ext cx="1587" cy="25400"/>
            </a:xfrm>
            <a:prstGeom prst="line">
              <a:avLst/>
            </a:prstGeom>
            <a:noFill/>
            <a:ln w="12700">
              <a:solidFill>
                <a:srgbClr val="000000"/>
              </a:solidFill>
              <a:round/>
              <a:headEnd/>
              <a:tailEnd/>
            </a:ln>
          </p:spPr>
          <p:txBody>
            <a:bodyPr/>
            <a:lstStyle/>
            <a:p>
              <a:endParaRPr lang="en-US"/>
            </a:p>
          </p:txBody>
        </p:sp>
        <p:sp>
          <p:nvSpPr>
            <p:cNvPr id="54" name="Line 44"/>
            <p:cNvSpPr>
              <a:spLocks noChangeShapeType="1"/>
            </p:cNvSpPr>
            <p:nvPr/>
          </p:nvSpPr>
          <p:spPr bwMode="auto">
            <a:xfrm>
              <a:off x="2808288" y="4075113"/>
              <a:ext cx="1587" cy="25400"/>
            </a:xfrm>
            <a:prstGeom prst="line">
              <a:avLst/>
            </a:prstGeom>
            <a:noFill/>
            <a:ln w="12700">
              <a:solidFill>
                <a:srgbClr val="000000"/>
              </a:solidFill>
              <a:round/>
              <a:headEnd/>
              <a:tailEnd/>
            </a:ln>
          </p:spPr>
          <p:txBody>
            <a:bodyPr/>
            <a:lstStyle/>
            <a:p>
              <a:endParaRPr lang="en-US"/>
            </a:p>
          </p:txBody>
        </p:sp>
        <p:sp>
          <p:nvSpPr>
            <p:cNvPr id="55" name="Line 45"/>
            <p:cNvSpPr>
              <a:spLocks noChangeShapeType="1"/>
            </p:cNvSpPr>
            <p:nvPr/>
          </p:nvSpPr>
          <p:spPr bwMode="auto">
            <a:xfrm>
              <a:off x="2808288" y="4125913"/>
              <a:ext cx="1587" cy="25400"/>
            </a:xfrm>
            <a:prstGeom prst="line">
              <a:avLst/>
            </a:prstGeom>
            <a:noFill/>
            <a:ln w="12700">
              <a:solidFill>
                <a:srgbClr val="000000"/>
              </a:solidFill>
              <a:round/>
              <a:headEnd/>
              <a:tailEnd/>
            </a:ln>
          </p:spPr>
          <p:txBody>
            <a:bodyPr/>
            <a:lstStyle/>
            <a:p>
              <a:endParaRPr lang="en-US"/>
            </a:p>
          </p:txBody>
        </p:sp>
        <p:sp>
          <p:nvSpPr>
            <p:cNvPr id="56" name="Line 46"/>
            <p:cNvSpPr>
              <a:spLocks noChangeShapeType="1"/>
            </p:cNvSpPr>
            <p:nvPr/>
          </p:nvSpPr>
          <p:spPr bwMode="auto">
            <a:xfrm>
              <a:off x="2808288" y="4176713"/>
              <a:ext cx="1587" cy="26987"/>
            </a:xfrm>
            <a:prstGeom prst="line">
              <a:avLst/>
            </a:prstGeom>
            <a:noFill/>
            <a:ln w="12700">
              <a:solidFill>
                <a:srgbClr val="000000"/>
              </a:solidFill>
              <a:round/>
              <a:headEnd/>
              <a:tailEnd/>
            </a:ln>
          </p:spPr>
          <p:txBody>
            <a:bodyPr/>
            <a:lstStyle/>
            <a:p>
              <a:endParaRPr lang="en-US"/>
            </a:p>
          </p:txBody>
        </p:sp>
        <p:sp>
          <p:nvSpPr>
            <p:cNvPr id="57" name="Line 47"/>
            <p:cNvSpPr>
              <a:spLocks noChangeShapeType="1"/>
            </p:cNvSpPr>
            <p:nvPr/>
          </p:nvSpPr>
          <p:spPr bwMode="auto">
            <a:xfrm>
              <a:off x="2808288" y="4229100"/>
              <a:ext cx="1587" cy="25400"/>
            </a:xfrm>
            <a:prstGeom prst="line">
              <a:avLst/>
            </a:prstGeom>
            <a:noFill/>
            <a:ln w="12700">
              <a:solidFill>
                <a:srgbClr val="000000"/>
              </a:solidFill>
              <a:round/>
              <a:headEnd/>
              <a:tailEnd/>
            </a:ln>
          </p:spPr>
          <p:txBody>
            <a:bodyPr/>
            <a:lstStyle/>
            <a:p>
              <a:endParaRPr lang="en-US"/>
            </a:p>
          </p:txBody>
        </p:sp>
        <p:sp>
          <p:nvSpPr>
            <p:cNvPr id="58" name="Line 48"/>
            <p:cNvSpPr>
              <a:spLocks noChangeShapeType="1"/>
            </p:cNvSpPr>
            <p:nvPr/>
          </p:nvSpPr>
          <p:spPr bwMode="auto">
            <a:xfrm>
              <a:off x="2808288" y="4279900"/>
              <a:ext cx="1587" cy="26988"/>
            </a:xfrm>
            <a:prstGeom prst="line">
              <a:avLst/>
            </a:prstGeom>
            <a:noFill/>
            <a:ln w="12700">
              <a:solidFill>
                <a:srgbClr val="000000"/>
              </a:solidFill>
              <a:round/>
              <a:headEnd/>
              <a:tailEnd/>
            </a:ln>
          </p:spPr>
          <p:txBody>
            <a:bodyPr/>
            <a:lstStyle/>
            <a:p>
              <a:endParaRPr lang="en-US"/>
            </a:p>
          </p:txBody>
        </p:sp>
        <p:sp>
          <p:nvSpPr>
            <p:cNvPr id="59" name="Line 49"/>
            <p:cNvSpPr>
              <a:spLocks noChangeShapeType="1"/>
            </p:cNvSpPr>
            <p:nvPr/>
          </p:nvSpPr>
          <p:spPr bwMode="auto">
            <a:xfrm>
              <a:off x="2808288" y="4332288"/>
              <a:ext cx="1587" cy="25400"/>
            </a:xfrm>
            <a:prstGeom prst="line">
              <a:avLst/>
            </a:prstGeom>
            <a:noFill/>
            <a:ln w="12700">
              <a:solidFill>
                <a:srgbClr val="000000"/>
              </a:solidFill>
              <a:round/>
              <a:headEnd/>
              <a:tailEnd/>
            </a:ln>
          </p:spPr>
          <p:txBody>
            <a:bodyPr/>
            <a:lstStyle/>
            <a:p>
              <a:endParaRPr lang="en-US"/>
            </a:p>
          </p:txBody>
        </p:sp>
        <p:sp>
          <p:nvSpPr>
            <p:cNvPr id="60" name="Line 50"/>
            <p:cNvSpPr>
              <a:spLocks noChangeShapeType="1"/>
            </p:cNvSpPr>
            <p:nvPr/>
          </p:nvSpPr>
          <p:spPr bwMode="auto">
            <a:xfrm>
              <a:off x="2808288" y="4383088"/>
              <a:ext cx="1587" cy="25400"/>
            </a:xfrm>
            <a:prstGeom prst="line">
              <a:avLst/>
            </a:prstGeom>
            <a:noFill/>
            <a:ln w="12700">
              <a:solidFill>
                <a:srgbClr val="000000"/>
              </a:solidFill>
              <a:round/>
              <a:headEnd/>
              <a:tailEnd/>
            </a:ln>
          </p:spPr>
          <p:txBody>
            <a:bodyPr/>
            <a:lstStyle/>
            <a:p>
              <a:endParaRPr lang="en-US"/>
            </a:p>
          </p:txBody>
        </p:sp>
        <p:sp>
          <p:nvSpPr>
            <p:cNvPr id="61" name="Line 51"/>
            <p:cNvSpPr>
              <a:spLocks noChangeShapeType="1"/>
            </p:cNvSpPr>
            <p:nvPr/>
          </p:nvSpPr>
          <p:spPr bwMode="auto">
            <a:xfrm>
              <a:off x="2808288" y="4435475"/>
              <a:ext cx="1587" cy="25400"/>
            </a:xfrm>
            <a:prstGeom prst="line">
              <a:avLst/>
            </a:prstGeom>
            <a:noFill/>
            <a:ln w="12700">
              <a:solidFill>
                <a:srgbClr val="000000"/>
              </a:solidFill>
              <a:round/>
              <a:headEnd/>
              <a:tailEnd/>
            </a:ln>
          </p:spPr>
          <p:txBody>
            <a:bodyPr/>
            <a:lstStyle/>
            <a:p>
              <a:endParaRPr lang="en-US"/>
            </a:p>
          </p:txBody>
        </p:sp>
        <p:sp>
          <p:nvSpPr>
            <p:cNvPr id="62" name="Line 52"/>
            <p:cNvSpPr>
              <a:spLocks noChangeShapeType="1"/>
            </p:cNvSpPr>
            <p:nvPr/>
          </p:nvSpPr>
          <p:spPr bwMode="auto">
            <a:xfrm>
              <a:off x="2808288" y="4486275"/>
              <a:ext cx="1587" cy="25400"/>
            </a:xfrm>
            <a:prstGeom prst="line">
              <a:avLst/>
            </a:prstGeom>
            <a:noFill/>
            <a:ln w="12700">
              <a:solidFill>
                <a:srgbClr val="000000"/>
              </a:solidFill>
              <a:round/>
              <a:headEnd/>
              <a:tailEnd/>
            </a:ln>
          </p:spPr>
          <p:txBody>
            <a:bodyPr/>
            <a:lstStyle/>
            <a:p>
              <a:endParaRPr lang="en-US"/>
            </a:p>
          </p:txBody>
        </p:sp>
        <p:sp>
          <p:nvSpPr>
            <p:cNvPr id="63" name="Line 53"/>
            <p:cNvSpPr>
              <a:spLocks noChangeShapeType="1"/>
            </p:cNvSpPr>
            <p:nvPr/>
          </p:nvSpPr>
          <p:spPr bwMode="auto">
            <a:xfrm>
              <a:off x="2808288" y="4538663"/>
              <a:ext cx="1587" cy="25400"/>
            </a:xfrm>
            <a:prstGeom prst="line">
              <a:avLst/>
            </a:prstGeom>
            <a:noFill/>
            <a:ln w="12700">
              <a:solidFill>
                <a:srgbClr val="000000"/>
              </a:solidFill>
              <a:round/>
              <a:headEnd/>
              <a:tailEnd/>
            </a:ln>
          </p:spPr>
          <p:txBody>
            <a:bodyPr/>
            <a:lstStyle/>
            <a:p>
              <a:endParaRPr lang="en-US"/>
            </a:p>
          </p:txBody>
        </p:sp>
        <p:sp>
          <p:nvSpPr>
            <p:cNvPr id="64" name="Line 54"/>
            <p:cNvSpPr>
              <a:spLocks noChangeShapeType="1"/>
            </p:cNvSpPr>
            <p:nvPr/>
          </p:nvSpPr>
          <p:spPr bwMode="auto">
            <a:xfrm>
              <a:off x="2808288" y="4589463"/>
              <a:ext cx="1587" cy="25400"/>
            </a:xfrm>
            <a:prstGeom prst="line">
              <a:avLst/>
            </a:prstGeom>
            <a:noFill/>
            <a:ln w="12700">
              <a:solidFill>
                <a:srgbClr val="000000"/>
              </a:solidFill>
              <a:round/>
              <a:headEnd/>
              <a:tailEnd/>
            </a:ln>
          </p:spPr>
          <p:txBody>
            <a:bodyPr/>
            <a:lstStyle/>
            <a:p>
              <a:endParaRPr lang="en-US"/>
            </a:p>
          </p:txBody>
        </p:sp>
        <p:sp>
          <p:nvSpPr>
            <p:cNvPr id="65" name="Line 55"/>
            <p:cNvSpPr>
              <a:spLocks noChangeShapeType="1"/>
            </p:cNvSpPr>
            <p:nvPr/>
          </p:nvSpPr>
          <p:spPr bwMode="auto">
            <a:xfrm>
              <a:off x="2808288" y="4640263"/>
              <a:ext cx="1587" cy="26987"/>
            </a:xfrm>
            <a:prstGeom prst="line">
              <a:avLst/>
            </a:prstGeom>
            <a:noFill/>
            <a:ln w="12700">
              <a:solidFill>
                <a:srgbClr val="000000"/>
              </a:solidFill>
              <a:round/>
              <a:headEnd/>
              <a:tailEnd/>
            </a:ln>
          </p:spPr>
          <p:txBody>
            <a:bodyPr/>
            <a:lstStyle/>
            <a:p>
              <a:endParaRPr lang="en-US"/>
            </a:p>
          </p:txBody>
        </p:sp>
        <p:sp>
          <p:nvSpPr>
            <p:cNvPr id="66" name="Line 56"/>
            <p:cNvSpPr>
              <a:spLocks noChangeShapeType="1"/>
            </p:cNvSpPr>
            <p:nvPr/>
          </p:nvSpPr>
          <p:spPr bwMode="auto">
            <a:xfrm>
              <a:off x="2808288" y="4692650"/>
              <a:ext cx="1587" cy="25400"/>
            </a:xfrm>
            <a:prstGeom prst="line">
              <a:avLst/>
            </a:prstGeom>
            <a:noFill/>
            <a:ln w="12700">
              <a:solidFill>
                <a:srgbClr val="000000"/>
              </a:solidFill>
              <a:round/>
              <a:headEnd/>
              <a:tailEnd/>
            </a:ln>
          </p:spPr>
          <p:txBody>
            <a:bodyPr/>
            <a:lstStyle/>
            <a:p>
              <a:endParaRPr lang="en-US"/>
            </a:p>
          </p:txBody>
        </p:sp>
        <p:sp>
          <p:nvSpPr>
            <p:cNvPr id="67" name="Line 57"/>
            <p:cNvSpPr>
              <a:spLocks noChangeShapeType="1"/>
            </p:cNvSpPr>
            <p:nvPr/>
          </p:nvSpPr>
          <p:spPr bwMode="auto">
            <a:xfrm>
              <a:off x="2808288" y="4743450"/>
              <a:ext cx="1587" cy="26988"/>
            </a:xfrm>
            <a:prstGeom prst="line">
              <a:avLst/>
            </a:prstGeom>
            <a:noFill/>
            <a:ln w="12700">
              <a:solidFill>
                <a:srgbClr val="000000"/>
              </a:solidFill>
              <a:round/>
              <a:headEnd/>
              <a:tailEnd/>
            </a:ln>
          </p:spPr>
          <p:txBody>
            <a:bodyPr/>
            <a:lstStyle/>
            <a:p>
              <a:endParaRPr lang="en-US"/>
            </a:p>
          </p:txBody>
        </p:sp>
        <p:sp>
          <p:nvSpPr>
            <p:cNvPr id="68" name="Line 58"/>
            <p:cNvSpPr>
              <a:spLocks noChangeShapeType="1"/>
            </p:cNvSpPr>
            <p:nvPr/>
          </p:nvSpPr>
          <p:spPr bwMode="auto">
            <a:xfrm>
              <a:off x="2808288" y="4795838"/>
              <a:ext cx="1587" cy="25400"/>
            </a:xfrm>
            <a:prstGeom prst="line">
              <a:avLst/>
            </a:prstGeom>
            <a:noFill/>
            <a:ln w="12700">
              <a:solidFill>
                <a:srgbClr val="000000"/>
              </a:solidFill>
              <a:round/>
              <a:headEnd/>
              <a:tailEnd/>
            </a:ln>
          </p:spPr>
          <p:txBody>
            <a:bodyPr/>
            <a:lstStyle/>
            <a:p>
              <a:endParaRPr lang="en-US"/>
            </a:p>
          </p:txBody>
        </p:sp>
        <p:sp>
          <p:nvSpPr>
            <p:cNvPr id="69" name="Line 59"/>
            <p:cNvSpPr>
              <a:spLocks noChangeShapeType="1"/>
            </p:cNvSpPr>
            <p:nvPr/>
          </p:nvSpPr>
          <p:spPr bwMode="auto">
            <a:xfrm>
              <a:off x="2808288" y="4846638"/>
              <a:ext cx="1587" cy="25400"/>
            </a:xfrm>
            <a:prstGeom prst="line">
              <a:avLst/>
            </a:prstGeom>
            <a:noFill/>
            <a:ln w="12700">
              <a:solidFill>
                <a:srgbClr val="000000"/>
              </a:solidFill>
              <a:round/>
              <a:headEnd/>
              <a:tailEnd/>
            </a:ln>
          </p:spPr>
          <p:txBody>
            <a:bodyPr/>
            <a:lstStyle/>
            <a:p>
              <a:endParaRPr lang="en-US"/>
            </a:p>
          </p:txBody>
        </p:sp>
        <p:sp>
          <p:nvSpPr>
            <p:cNvPr id="70" name="Line 60"/>
            <p:cNvSpPr>
              <a:spLocks noChangeShapeType="1"/>
            </p:cNvSpPr>
            <p:nvPr/>
          </p:nvSpPr>
          <p:spPr bwMode="auto">
            <a:xfrm>
              <a:off x="2808288" y="4899025"/>
              <a:ext cx="1587" cy="25400"/>
            </a:xfrm>
            <a:prstGeom prst="line">
              <a:avLst/>
            </a:prstGeom>
            <a:noFill/>
            <a:ln w="12700">
              <a:solidFill>
                <a:srgbClr val="000000"/>
              </a:solidFill>
              <a:round/>
              <a:headEnd/>
              <a:tailEnd/>
            </a:ln>
          </p:spPr>
          <p:txBody>
            <a:bodyPr/>
            <a:lstStyle/>
            <a:p>
              <a:endParaRPr lang="en-US"/>
            </a:p>
          </p:txBody>
        </p:sp>
        <p:sp>
          <p:nvSpPr>
            <p:cNvPr id="71" name="Line 61"/>
            <p:cNvSpPr>
              <a:spLocks noChangeShapeType="1"/>
            </p:cNvSpPr>
            <p:nvPr/>
          </p:nvSpPr>
          <p:spPr bwMode="auto">
            <a:xfrm>
              <a:off x="2808288" y="4949825"/>
              <a:ext cx="1587" cy="25400"/>
            </a:xfrm>
            <a:prstGeom prst="line">
              <a:avLst/>
            </a:prstGeom>
            <a:noFill/>
            <a:ln w="12700">
              <a:solidFill>
                <a:srgbClr val="000000"/>
              </a:solidFill>
              <a:round/>
              <a:headEnd/>
              <a:tailEnd/>
            </a:ln>
          </p:spPr>
          <p:txBody>
            <a:bodyPr/>
            <a:lstStyle/>
            <a:p>
              <a:endParaRPr lang="en-US"/>
            </a:p>
          </p:txBody>
        </p:sp>
        <p:sp>
          <p:nvSpPr>
            <p:cNvPr id="72" name="Line 62"/>
            <p:cNvSpPr>
              <a:spLocks noChangeShapeType="1"/>
            </p:cNvSpPr>
            <p:nvPr/>
          </p:nvSpPr>
          <p:spPr bwMode="auto">
            <a:xfrm>
              <a:off x="2808288" y="5002213"/>
              <a:ext cx="1587" cy="25400"/>
            </a:xfrm>
            <a:prstGeom prst="line">
              <a:avLst/>
            </a:prstGeom>
            <a:noFill/>
            <a:ln w="12700">
              <a:solidFill>
                <a:srgbClr val="000000"/>
              </a:solidFill>
              <a:round/>
              <a:headEnd/>
              <a:tailEnd/>
            </a:ln>
          </p:spPr>
          <p:txBody>
            <a:bodyPr/>
            <a:lstStyle/>
            <a:p>
              <a:endParaRPr lang="en-US"/>
            </a:p>
          </p:txBody>
        </p:sp>
        <p:sp>
          <p:nvSpPr>
            <p:cNvPr id="73" name="Line 63"/>
            <p:cNvSpPr>
              <a:spLocks noChangeShapeType="1"/>
            </p:cNvSpPr>
            <p:nvPr/>
          </p:nvSpPr>
          <p:spPr bwMode="auto">
            <a:xfrm>
              <a:off x="2808288" y="5053013"/>
              <a:ext cx="1587" cy="25400"/>
            </a:xfrm>
            <a:prstGeom prst="line">
              <a:avLst/>
            </a:prstGeom>
            <a:noFill/>
            <a:ln w="12700">
              <a:solidFill>
                <a:srgbClr val="000000"/>
              </a:solidFill>
              <a:round/>
              <a:headEnd/>
              <a:tailEnd/>
            </a:ln>
          </p:spPr>
          <p:txBody>
            <a:bodyPr/>
            <a:lstStyle/>
            <a:p>
              <a:endParaRPr lang="en-US"/>
            </a:p>
          </p:txBody>
        </p:sp>
        <p:sp>
          <p:nvSpPr>
            <p:cNvPr id="74" name="Line 64"/>
            <p:cNvSpPr>
              <a:spLocks noChangeShapeType="1"/>
            </p:cNvSpPr>
            <p:nvPr/>
          </p:nvSpPr>
          <p:spPr bwMode="auto">
            <a:xfrm>
              <a:off x="2808288" y="5103813"/>
              <a:ext cx="1587" cy="26987"/>
            </a:xfrm>
            <a:prstGeom prst="line">
              <a:avLst/>
            </a:prstGeom>
            <a:noFill/>
            <a:ln w="12700">
              <a:solidFill>
                <a:srgbClr val="000000"/>
              </a:solidFill>
              <a:round/>
              <a:headEnd/>
              <a:tailEnd/>
            </a:ln>
          </p:spPr>
          <p:txBody>
            <a:bodyPr/>
            <a:lstStyle/>
            <a:p>
              <a:endParaRPr lang="en-US"/>
            </a:p>
          </p:txBody>
        </p:sp>
        <p:sp>
          <p:nvSpPr>
            <p:cNvPr id="75" name="Line 65"/>
            <p:cNvSpPr>
              <a:spLocks noChangeShapeType="1"/>
            </p:cNvSpPr>
            <p:nvPr/>
          </p:nvSpPr>
          <p:spPr bwMode="auto">
            <a:xfrm>
              <a:off x="2808288" y="5156200"/>
              <a:ext cx="1587" cy="25400"/>
            </a:xfrm>
            <a:prstGeom prst="line">
              <a:avLst/>
            </a:prstGeom>
            <a:noFill/>
            <a:ln w="12700">
              <a:solidFill>
                <a:srgbClr val="000000"/>
              </a:solidFill>
              <a:round/>
              <a:headEnd/>
              <a:tailEnd/>
            </a:ln>
          </p:spPr>
          <p:txBody>
            <a:bodyPr/>
            <a:lstStyle/>
            <a:p>
              <a:endParaRPr lang="en-US"/>
            </a:p>
          </p:txBody>
        </p:sp>
        <p:sp>
          <p:nvSpPr>
            <p:cNvPr id="76" name="Line 66"/>
            <p:cNvSpPr>
              <a:spLocks noChangeShapeType="1"/>
            </p:cNvSpPr>
            <p:nvPr/>
          </p:nvSpPr>
          <p:spPr bwMode="auto">
            <a:xfrm>
              <a:off x="2808288" y="5207000"/>
              <a:ext cx="1587" cy="26988"/>
            </a:xfrm>
            <a:prstGeom prst="line">
              <a:avLst/>
            </a:prstGeom>
            <a:noFill/>
            <a:ln w="12700">
              <a:solidFill>
                <a:srgbClr val="000000"/>
              </a:solidFill>
              <a:round/>
              <a:headEnd/>
              <a:tailEnd/>
            </a:ln>
          </p:spPr>
          <p:txBody>
            <a:bodyPr/>
            <a:lstStyle/>
            <a:p>
              <a:endParaRPr lang="en-US"/>
            </a:p>
          </p:txBody>
        </p:sp>
        <p:sp>
          <p:nvSpPr>
            <p:cNvPr id="77" name="Line 149"/>
            <p:cNvSpPr>
              <a:spLocks noChangeShapeType="1"/>
            </p:cNvSpPr>
            <p:nvPr/>
          </p:nvSpPr>
          <p:spPr bwMode="auto">
            <a:xfrm>
              <a:off x="5378450" y="2684463"/>
              <a:ext cx="1588" cy="25400"/>
            </a:xfrm>
            <a:prstGeom prst="line">
              <a:avLst/>
            </a:prstGeom>
            <a:noFill/>
            <a:ln w="12700">
              <a:solidFill>
                <a:srgbClr val="000000"/>
              </a:solidFill>
              <a:round/>
              <a:headEnd/>
              <a:tailEnd/>
            </a:ln>
          </p:spPr>
          <p:txBody>
            <a:bodyPr/>
            <a:lstStyle/>
            <a:p>
              <a:endParaRPr lang="en-US"/>
            </a:p>
          </p:txBody>
        </p:sp>
        <p:sp>
          <p:nvSpPr>
            <p:cNvPr id="78" name="Line 150"/>
            <p:cNvSpPr>
              <a:spLocks noChangeShapeType="1"/>
            </p:cNvSpPr>
            <p:nvPr/>
          </p:nvSpPr>
          <p:spPr bwMode="auto">
            <a:xfrm>
              <a:off x="5378450" y="2735263"/>
              <a:ext cx="1588" cy="25400"/>
            </a:xfrm>
            <a:prstGeom prst="line">
              <a:avLst/>
            </a:prstGeom>
            <a:noFill/>
            <a:ln w="12700">
              <a:solidFill>
                <a:srgbClr val="000000"/>
              </a:solidFill>
              <a:round/>
              <a:headEnd/>
              <a:tailEnd/>
            </a:ln>
          </p:spPr>
          <p:txBody>
            <a:bodyPr/>
            <a:lstStyle/>
            <a:p>
              <a:endParaRPr lang="en-US"/>
            </a:p>
          </p:txBody>
        </p:sp>
        <p:sp>
          <p:nvSpPr>
            <p:cNvPr id="79" name="Line 151"/>
            <p:cNvSpPr>
              <a:spLocks noChangeShapeType="1"/>
            </p:cNvSpPr>
            <p:nvPr/>
          </p:nvSpPr>
          <p:spPr bwMode="auto">
            <a:xfrm>
              <a:off x="5378450" y="2787650"/>
              <a:ext cx="1588" cy="25400"/>
            </a:xfrm>
            <a:prstGeom prst="line">
              <a:avLst/>
            </a:prstGeom>
            <a:noFill/>
            <a:ln w="12700">
              <a:solidFill>
                <a:srgbClr val="000000"/>
              </a:solidFill>
              <a:round/>
              <a:headEnd/>
              <a:tailEnd/>
            </a:ln>
          </p:spPr>
          <p:txBody>
            <a:bodyPr/>
            <a:lstStyle/>
            <a:p>
              <a:endParaRPr lang="en-US"/>
            </a:p>
          </p:txBody>
        </p:sp>
        <p:sp>
          <p:nvSpPr>
            <p:cNvPr id="80" name="Line 152"/>
            <p:cNvSpPr>
              <a:spLocks noChangeShapeType="1"/>
            </p:cNvSpPr>
            <p:nvPr/>
          </p:nvSpPr>
          <p:spPr bwMode="auto">
            <a:xfrm>
              <a:off x="5378450" y="2838450"/>
              <a:ext cx="1588" cy="25400"/>
            </a:xfrm>
            <a:prstGeom prst="line">
              <a:avLst/>
            </a:prstGeom>
            <a:noFill/>
            <a:ln w="12700">
              <a:solidFill>
                <a:srgbClr val="000000"/>
              </a:solidFill>
              <a:round/>
              <a:headEnd/>
              <a:tailEnd/>
            </a:ln>
          </p:spPr>
          <p:txBody>
            <a:bodyPr/>
            <a:lstStyle/>
            <a:p>
              <a:endParaRPr lang="en-US"/>
            </a:p>
          </p:txBody>
        </p:sp>
        <p:sp>
          <p:nvSpPr>
            <p:cNvPr id="81" name="Line 153"/>
            <p:cNvSpPr>
              <a:spLocks noChangeShapeType="1"/>
            </p:cNvSpPr>
            <p:nvPr/>
          </p:nvSpPr>
          <p:spPr bwMode="auto">
            <a:xfrm>
              <a:off x="5378450" y="2889250"/>
              <a:ext cx="1588" cy="26988"/>
            </a:xfrm>
            <a:prstGeom prst="line">
              <a:avLst/>
            </a:prstGeom>
            <a:noFill/>
            <a:ln w="12700">
              <a:solidFill>
                <a:srgbClr val="000000"/>
              </a:solidFill>
              <a:round/>
              <a:headEnd/>
              <a:tailEnd/>
            </a:ln>
          </p:spPr>
          <p:txBody>
            <a:bodyPr/>
            <a:lstStyle/>
            <a:p>
              <a:endParaRPr lang="en-US"/>
            </a:p>
          </p:txBody>
        </p:sp>
        <p:sp>
          <p:nvSpPr>
            <p:cNvPr id="82" name="Line 154"/>
            <p:cNvSpPr>
              <a:spLocks noChangeShapeType="1"/>
            </p:cNvSpPr>
            <p:nvPr/>
          </p:nvSpPr>
          <p:spPr bwMode="auto">
            <a:xfrm>
              <a:off x="5378450" y="2941638"/>
              <a:ext cx="1588" cy="25400"/>
            </a:xfrm>
            <a:prstGeom prst="line">
              <a:avLst/>
            </a:prstGeom>
            <a:noFill/>
            <a:ln w="12700">
              <a:solidFill>
                <a:srgbClr val="000000"/>
              </a:solidFill>
              <a:round/>
              <a:headEnd/>
              <a:tailEnd/>
            </a:ln>
          </p:spPr>
          <p:txBody>
            <a:bodyPr/>
            <a:lstStyle/>
            <a:p>
              <a:endParaRPr lang="en-US"/>
            </a:p>
          </p:txBody>
        </p:sp>
        <p:sp>
          <p:nvSpPr>
            <p:cNvPr id="83" name="Line 155"/>
            <p:cNvSpPr>
              <a:spLocks noChangeShapeType="1"/>
            </p:cNvSpPr>
            <p:nvPr/>
          </p:nvSpPr>
          <p:spPr bwMode="auto">
            <a:xfrm>
              <a:off x="5378450" y="2992438"/>
              <a:ext cx="1588" cy="26987"/>
            </a:xfrm>
            <a:prstGeom prst="line">
              <a:avLst/>
            </a:prstGeom>
            <a:noFill/>
            <a:ln w="12700">
              <a:solidFill>
                <a:srgbClr val="000000"/>
              </a:solidFill>
              <a:round/>
              <a:headEnd/>
              <a:tailEnd/>
            </a:ln>
          </p:spPr>
          <p:txBody>
            <a:bodyPr/>
            <a:lstStyle/>
            <a:p>
              <a:endParaRPr lang="en-US"/>
            </a:p>
          </p:txBody>
        </p:sp>
        <p:sp>
          <p:nvSpPr>
            <p:cNvPr id="84" name="Line 156"/>
            <p:cNvSpPr>
              <a:spLocks noChangeShapeType="1"/>
            </p:cNvSpPr>
            <p:nvPr/>
          </p:nvSpPr>
          <p:spPr bwMode="auto">
            <a:xfrm>
              <a:off x="5378450" y="3044825"/>
              <a:ext cx="1588" cy="25400"/>
            </a:xfrm>
            <a:prstGeom prst="line">
              <a:avLst/>
            </a:prstGeom>
            <a:noFill/>
            <a:ln w="12700">
              <a:solidFill>
                <a:srgbClr val="000000"/>
              </a:solidFill>
              <a:round/>
              <a:headEnd/>
              <a:tailEnd/>
            </a:ln>
          </p:spPr>
          <p:txBody>
            <a:bodyPr/>
            <a:lstStyle/>
            <a:p>
              <a:endParaRPr lang="en-US"/>
            </a:p>
          </p:txBody>
        </p:sp>
        <p:sp>
          <p:nvSpPr>
            <p:cNvPr id="85" name="Line 157"/>
            <p:cNvSpPr>
              <a:spLocks noChangeShapeType="1"/>
            </p:cNvSpPr>
            <p:nvPr/>
          </p:nvSpPr>
          <p:spPr bwMode="auto">
            <a:xfrm>
              <a:off x="5378450" y="3095625"/>
              <a:ext cx="1588" cy="25400"/>
            </a:xfrm>
            <a:prstGeom prst="line">
              <a:avLst/>
            </a:prstGeom>
            <a:noFill/>
            <a:ln w="12700">
              <a:solidFill>
                <a:srgbClr val="000000"/>
              </a:solidFill>
              <a:round/>
              <a:headEnd/>
              <a:tailEnd/>
            </a:ln>
          </p:spPr>
          <p:txBody>
            <a:bodyPr/>
            <a:lstStyle/>
            <a:p>
              <a:endParaRPr lang="en-US"/>
            </a:p>
          </p:txBody>
        </p:sp>
        <p:sp>
          <p:nvSpPr>
            <p:cNvPr id="86" name="Line 158"/>
            <p:cNvSpPr>
              <a:spLocks noChangeShapeType="1"/>
            </p:cNvSpPr>
            <p:nvPr/>
          </p:nvSpPr>
          <p:spPr bwMode="auto">
            <a:xfrm>
              <a:off x="5378450" y="3148013"/>
              <a:ext cx="1588" cy="25400"/>
            </a:xfrm>
            <a:prstGeom prst="line">
              <a:avLst/>
            </a:prstGeom>
            <a:noFill/>
            <a:ln w="12700">
              <a:solidFill>
                <a:srgbClr val="000000"/>
              </a:solidFill>
              <a:round/>
              <a:headEnd/>
              <a:tailEnd/>
            </a:ln>
          </p:spPr>
          <p:txBody>
            <a:bodyPr/>
            <a:lstStyle/>
            <a:p>
              <a:endParaRPr lang="en-US"/>
            </a:p>
          </p:txBody>
        </p:sp>
        <p:sp>
          <p:nvSpPr>
            <p:cNvPr id="87" name="Line 159"/>
            <p:cNvSpPr>
              <a:spLocks noChangeShapeType="1"/>
            </p:cNvSpPr>
            <p:nvPr/>
          </p:nvSpPr>
          <p:spPr bwMode="auto">
            <a:xfrm>
              <a:off x="5378450" y="3198813"/>
              <a:ext cx="1588" cy="25400"/>
            </a:xfrm>
            <a:prstGeom prst="line">
              <a:avLst/>
            </a:prstGeom>
            <a:noFill/>
            <a:ln w="12700">
              <a:solidFill>
                <a:srgbClr val="000000"/>
              </a:solidFill>
              <a:round/>
              <a:headEnd/>
              <a:tailEnd/>
            </a:ln>
          </p:spPr>
          <p:txBody>
            <a:bodyPr/>
            <a:lstStyle/>
            <a:p>
              <a:endParaRPr lang="en-US"/>
            </a:p>
          </p:txBody>
        </p:sp>
        <p:sp>
          <p:nvSpPr>
            <p:cNvPr id="88" name="Line 160"/>
            <p:cNvSpPr>
              <a:spLocks noChangeShapeType="1"/>
            </p:cNvSpPr>
            <p:nvPr/>
          </p:nvSpPr>
          <p:spPr bwMode="auto">
            <a:xfrm>
              <a:off x="5378450" y="3251200"/>
              <a:ext cx="1588" cy="25400"/>
            </a:xfrm>
            <a:prstGeom prst="line">
              <a:avLst/>
            </a:prstGeom>
            <a:noFill/>
            <a:ln w="12700">
              <a:solidFill>
                <a:srgbClr val="000000"/>
              </a:solidFill>
              <a:round/>
              <a:headEnd/>
              <a:tailEnd/>
            </a:ln>
          </p:spPr>
          <p:txBody>
            <a:bodyPr/>
            <a:lstStyle/>
            <a:p>
              <a:endParaRPr lang="en-US"/>
            </a:p>
          </p:txBody>
        </p:sp>
        <p:sp>
          <p:nvSpPr>
            <p:cNvPr id="89" name="Line 161"/>
            <p:cNvSpPr>
              <a:spLocks noChangeShapeType="1"/>
            </p:cNvSpPr>
            <p:nvPr/>
          </p:nvSpPr>
          <p:spPr bwMode="auto">
            <a:xfrm>
              <a:off x="5378450" y="3302000"/>
              <a:ext cx="1588" cy="25400"/>
            </a:xfrm>
            <a:prstGeom prst="line">
              <a:avLst/>
            </a:prstGeom>
            <a:noFill/>
            <a:ln w="12700">
              <a:solidFill>
                <a:srgbClr val="000000"/>
              </a:solidFill>
              <a:round/>
              <a:headEnd/>
              <a:tailEnd/>
            </a:ln>
          </p:spPr>
          <p:txBody>
            <a:bodyPr/>
            <a:lstStyle/>
            <a:p>
              <a:endParaRPr lang="en-US"/>
            </a:p>
          </p:txBody>
        </p:sp>
        <p:sp>
          <p:nvSpPr>
            <p:cNvPr id="90" name="Line 162"/>
            <p:cNvSpPr>
              <a:spLocks noChangeShapeType="1"/>
            </p:cNvSpPr>
            <p:nvPr/>
          </p:nvSpPr>
          <p:spPr bwMode="auto">
            <a:xfrm>
              <a:off x="5378450" y="3352800"/>
              <a:ext cx="1588" cy="26988"/>
            </a:xfrm>
            <a:prstGeom prst="line">
              <a:avLst/>
            </a:prstGeom>
            <a:noFill/>
            <a:ln w="12700">
              <a:solidFill>
                <a:srgbClr val="000000"/>
              </a:solidFill>
              <a:round/>
              <a:headEnd/>
              <a:tailEnd/>
            </a:ln>
          </p:spPr>
          <p:txBody>
            <a:bodyPr/>
            <a:lstStyle/>
            <a:p>
              <a:endParaRPr lang="en-US"/>
            </a:p>
          </p:txBody>
        </p:sp>
        <p:sp>
          <p:nvSpPr>
            <p:cNvPr id="91" name="Line 163"/>
            <p:cNvSpPr>
              <a:spLocks noChangeShapeType="1"/>
            </p:cNvSpPr>
            <p:nvPr/>
          </p:nvSpPr>
          <p:spPr bwMode="auto">
            <a:xfrm>
              <a:off x="5378450" y="3405188"/>
              <a:ext cx="1588" cy="25400"/>
            </a:xfrm>
            <a:prstGeom prst="line">
              <a:avLst/>
            </a:prstGeom>
            <a:noFill/>
            <a:ln w="12700">
              <a:solidFill>
                <a:srgbClr val="000000"/>
              </a:solidFill>
              <a:round/>
              <a:headEnd/>
              <a:tailEnd/>
            </a:ln>
          </p:spPr>
          <p:txBody>
            <a:bodyPr/>
            <a:lstStyle/>
            <a:p>
              <a:endParaRPr lang="en-US"/>
            </a:p>
          </p:txBody>
        </p:sp>
        <p:sp>
          <p:nvSpPr>
            <p:cNvPr id="92" name="Line 164"/>
            <p:cNvSpPr>
              <a:spLocks noChangeShapeType="1"/>
            </p:cNvSpPr>
            <p:nvPr/>
          </p:nvSpPr>
          <p:spPr bwMode="auto">
            <a:xfrm>
              <a:off x="5378450" y="3455988"/>
              <a:ext cx="1588" cy="26987"/>
            </a:xfrm>
            <a:prstGeom prst="line">
              <a:avLst/>
            </a:prstGeom>
            <a:noFill/>
            <a:ln w="12700">
              <a:solidFill>
                <a:srgbClr val="000000"/>
              </a:solidFill>
              <a:round/>
              <a:headEnd/>
              <a:tailEnd/>
            </a:ln>
          </p:spPr>
          <p:txBody>
            <a:bodyPr/>
            <a:lstStyle/>
            <a:p>
              <a:endParaRPr lang="en-US"/>
            </a:p>
          </p:txBody>
        </p:sp>
        <p:sp>
          <p:nvSpPr>
            <p:cNvPr id="93" name="Line 165"/>
            <p:cNvSpPr>
              <a:spLocks noChangeShapeType="1"/>
            </p:cNvSpPr>
            <p:nvPr/>
          </p:nvSpPr>
          <p:spPr bwMode="auto">
            <a:xfrm>
              <a:off x="5378450" y="3508375"/>
              <a:ext cx="1588" cy="25400"/>
            </a:xfrm>
            <a:prstGeom prst="line">
              <a:avLst/>
            </a:prstGeom>
            <a:noFill/>
            <a:ln w="12700">
              <a:solidFill>
                <a:srgbClr val="000000"/>
              </a:solidFill>
              <a:round/>
              <a:headEnd/>
              <a:tailEnd/>
            </a:ln>
          </p:spPr>
          <p:txBody>
            <a:bodyPr/>
            <a:lstStyle/>
            <a:p>
              <a:endParaRPr lang="en-US"/>
            </a:p>
          </p:txBody>
        </p:sp>
        <p:sp>
          <p:nvSpPr>
            <p:cNvPr id="94" name="Line 166"/>
            <p:cNvSpPr>
              <a:spLocks noChangeShapeType="1"/>
            </p:cNvSpPr>
            <p:nvPr/>
          </p:nvSpPr>
          <p:spPr bwMode="auto">
            <a:xfrm>
              <a:off x="5378450" y="3559175"/>
              <a:ext cx="1588" cy="25400"/>
            </a:xfrm>
            <a:prstGeom prst="line">
              <a:avLst/>
            </a:prstGeom>
            <a:noFill/>
            <a:ln w="12700">
              <a:solidFill>
                <a:srgbClr val="000000"/>
              </a:solidFill>
              <a:round/>
              <a:headEnd/>
              <a:tailEnd/>
            </a:ln>
          </p:spPr>
          <p:txBody>
            <a:bodyPr/>
            <a:lstStyle/>
            <a:p>
              <a:endParaRPr lang="en-US"/>
            </a:p>
          </p:txBody>
        </p:sp>
        <p:sp>
          <p:nvSpPr>
            <p:cNvPr id="95" name="Line 167"/>
            <p:cNvSpPr>
              <a:spLocks noChangeShapeType="1"/>
            </p:cNvSpPr>
            <p:nvPr/>
          </p:nvSpPr>
          <p:spPr bwMode="auto">
            <a:xfrm>
              <a:off x="5378450" y="3611563"/>
              <a:ext cx="1588" cy="25400"/>
            </a:xfrm>
            <a:prstGeom prst="line">
              <a:avLst/>
            </a:prstGeom>
            <a:noFill/>
            <a:ln w="12700">
              <a:solidFill>
                <a:srgbClr val="000000"/>
              </a:solidFill>
              <a:round/>
              <a:headEnd/>
              <a:tailEnd/>
            </a:ln>
          </p:spPr>
          <p:txBody>
            <a:bodyPr/>
            <a:lstStyle/>
            <a:p>
              <a:endParaRPr lang="en-US"/>
            </a:p>
          </p:txBody>
        </p:sp>
        <p:sp>
          <p:nvSpPr>
            <p:cNvPr id="96" name="Line 168"/>
            <p:cNvSpPr>
              <a:spLocks noChangeShapeType="1"/>
            </p:cNvSpPr>
            <p:nvPr/>
          </p:nvSpPr>
          <p:spPr bwMode="auto">
            <a:xfrm>
              <a:off x="5378450" y="3662363"/>
              <a:ext cx="1588" cy="25400"/>
            </a:xfrm>
            <a:prstGeom prst="line">
              <a:avLst/>
            </a:prstGeom>
            <a:noFill/>
            <a:ln w="12700">
              <a:solidFill>
                <a:srgbClr val="000000"/>
              </a:solidFill>
              <a:round/>
              <a:headEnd/>
              <a:tailEnd/>
            </a:ln>
          </p:spPr>
          <p:txBody>
            <a:bodyPr/>
            <a:lstStyle/>
            <a:p>
              <a:endParaRPr lang="en-US"/>
            </a:p>
          </p:txBody>
        </p:sp>
        <p:sp>
          <p:nvSpPr>
            <p:cNvPr id="97" name="Line 169"/>
            <p:cNvSpPr>
              <a:spLocks noChangeShapeType="1"/>
            </p:cNvSpPr>
            <p:nvPr/>
          </p:nvSpPr>
          <p:spPr bwMode="auto">
            <a:xfrm>
              <a:off x="5378450" y="3714750"/>
              <a:ext cx="1588" cy="25400"/>
            </a:xfrm>
            <a:prstGeom prst="line">
              <a:avLst/>
            </a:prstGeom>
            <a:noFill/>
            <a:ln w="12700">
              <a:solidFill>
                <a:srgbClr val="000000"/>
              </a:solidFill>
              <a:round/>
              <a:headEnd/>
              <a:tailEnd/>
            </a:ln>
          </p:spPr>
          <p:txBody>
            <a:bodyPr/>
            <a:lstStyle/>
            <a:p>
              <a:endParaRPr lang="en-US"/>
            </a:p>
          </p:txBody>
        </p:sp>
        <p:sp>
          <p:nvSpPr>
            <p:cNvPr id="98" name="Line 170"/>
            <p:cNvSpPr>
              <a:spLocks noChangeShapeType="1"/>
            </p:cNvSpPr>
            <p:nvPr/>
          </p:nvSpPr>
          <p:spPr bwMode="auto">
            <a:xfrm>
              <a:off x="5378450" y="3765550"/>
              <a:ext cx="1588" cy="25400"/>
            </a:xfrm>
            <a:prstGeom prst="line">
              <a:avLst/>
            </a:prstGeom>
            <a:noFill/>
            <a:ln w="12700">
              <a:solidFill>
                <a:srgbClr val="000000"/>
              </a:solidFill>
              <a:round/>
              <a:headEnd/>
              <a:tailEnd/>
            </a:ln>
          </p:spPr>
          <p:txBody>
            <a:bodyPr/>
            <a:lstStyle/>
            <a:p>
              <a:endParaRPr lang="en-US"/>
            </a:p>
          </p:txBody>
        </p:sp>
        <p:sp>
          <p:nvSpPr>
            <p:cNvPr id="99" name="Line 171"/>
            <p:cNvSpPr>
              <a:spLocks noChangeShapeType="1"/>
            </p:cNvSpPr>
            <p:nvPr/>
          </p:nvSpPr>
          <p:spPr bwMode="auto">
            <a:xfrm>
              <a:off x="5378450" y="3816350"/>
              <a:ext cx="1588" cy="26988"/>
            </a:xfrm>
            <a:prstGeom prst="line">
              <a:avLst/>
            </a:prstGeom>
            <a:noFill/>
            <a:ln w="12700">
              <a:solidFill>
                <a:srgbClr val="000000"/>
              </a:solidFill>
              <a:round/>
              <a:headEnd/>
              <a:tailEnd/>
            </a:ln>
          </p:spPr>
          <p:txBody>
            <a:bodyPr/>
            <a:lstStyle/>
            <a:p>
              <a:endParaRPr lang="en-US"/>
            </a:p>
          </p:txBody>
        </p:sp>
        <p:sp>
          <p:nvSpPr>
            <p:cNvPr id="100" name="Line 172"/>
            <p:cNvSpPr>
              <a:spLocks noChangeShapeType="1"/>
            </p:cNvSpPr>
            <p:nvPr/>
          </p:nvSpPr>
          <p:spPr bwMode="auto">
            <a:xfrm>
              <a:off x="5378450" y="3868738"/>
              <a:ext cx="1588" cy="25400"/>
            </a:xfrm>
            <a:prstGeom prst="line">
              <a:avLst/>
            </a:prstGeom>
            <a:noFill/>
            <a:ln w="12700">
              <a:solidFill>
                <a:srgbClr val="000000"/>
              </a:solidFill>
              <a:round/>
              <a:headEnd/>
              <a:tailEnd/>
            </a:ln>
          </p:spPr>
          <p:txBody>
            <a:bodyPr/>
            <a:lstStyle/>
            <a:p>
              <a:endParaRPr lang="en-US"/>
            </a:p>
          </p:txBody>
        </p:sp>
        <p:sp>
          <p:nvSpPr>
            <p:cNvPr id="101" name="Line 173"/>
            <p:cNvSpPr>
              <a:spLocks noChangeShapeType="1"/>
            </p:cNvSpPr>
            <p:nvPr/>
          </p:nvSpPr>
          <p:spPr bwMode="auto">
            <a:xfrm>
              <a:off x="5378450" y="3919538"/>
              <a:ext cx="1588" cy="26987"/>
            </a:xfrm>
            <a:prstGeom prst="line">
              <a:avLst/>
            </a:prstGeom>
            <a:noFill/>
            <a:ln w="12700">
              <a:solidFill>
                <a:srgbClr val="000000"/>
              </a:solidFill>
              <a:round/>
              <a:headEnd/>
              <a:tailEnd/>
            </a:ln>
          </p:spPr>
          <p:txBody>
            <a:bodyPr/>
            <a:lstStyle/>
            <a:p>
              <a:endParaRPr lang="en-US"/>
            </a:p>
          </p:txBody>
        </p:sp>
        <p:sp>
          <p:nvSpPr>
            <p:cNvPr id="102" name="Line 174"/>
            <p:cNvSpPr>
              <a:spLocks noChangeShapeType="1"/>
            </p:cNvSpPr>
            <p:nvPr/>
          </p:nvSpPr>
          <p:spPr bwMode="auto">
            <a:xfrm>
              <a:off x="5378450" y="3971925"/>
              <a:ext cx="1588" cy="25400"/>
            </a:xfrm>
            <a:prstGeom prst="line">
              <a:avLst/>
            </a:prstGeom>
            <a:noFill/>
            <a:ln w="12700">
              <a:solidFill>
                <a:srgbClr val="000000"/>
              </a:solidFill>
              <a:round/>
              <a:headEnd/>
              <a:tailEnd/>
            </a:ln>
          </p:spPr>
          <p:txBody>
            <a:bodyPr/>
            <a:lstStyle/>
            <a:p>
              <a:endParaRPr lang="en-US"/>
            </a:p>
          </p:txBody>
        </p:sp>
        <p:sp>
          <p:nvSpPr>
            <p:cNvPr id="103" name="Line 175"/>
            <p:cNvSpPr>
              <a:spLocks noChangeShapeType="1"/>
            </p:cNvSpPr>
            <p:nvPr/>
          </p:nvSpPr>
          <p:spPr bwMode="auto">
            <a:xfrm>
              <a:off x="5378450" y="4022725"/>
              <a:ext cx="1588" cy="25400"/>
            </a:xfrm>
            <a:prstGeom prst="line">
              <a:avLst/>
            </a:prstGeom>
            <a:noFill/>
            <a:ln w="12700">
              <a:solidFill>
                <a:srgbClr val="000000"/>
              </a:solidFill>
              <a:round/>
              <a:headEnd/>
              <a:tailEnd/>
            </a:ln>
          </p:spPr>
          <p:txBody>
            <a:bodyPr/>
            <a:lstStyle/>
            <a:p>
              <a:endParaRPr lang="en-US"/>
            </a:p>
          </p:txBody>
        </p:sp>
        <p:sp>
          <p:nvSpPr>
            <p:cNvPr id="104" name="Line 176"/>
            <p:cNvSpPr>
              <a:spLocks noChangeShapeType="1"/>
            </p:cNvSpPr>
            <p:nvPr/>
          </p:nvSpPr>
          <p:spPr bwMode="auto">
            <a:xfrm>
              <a:off x="5378450" y="4075113"/>
              <a:ext cx="1588" cy="25400"/>
            </a:xfrm>
            <a:prstGeom prst="line">
              <a:avLst/>
            </a:prstGeom>
            <a:noFill/>
            <a:ln w="12700">
              <a:solidFill>
                <a:srgbClr val="000000"/>
              </a:solidFill>
              <a:round/>
              <a:headEnd/>
              <a:tailEnd/>
            </a:ln>
          </p:spPr>
          <p:txBody>
            <a:bodyPr/>
            <a:lstStyle/>
            <a:p>
              <a:endParaRPr lang="en-US"/>
            </a:p>
          </p:txBody>
        </p:sp>
        <p:sp>
          <p:nvSpPr>
            <p:cNvPr id="105" name="Line 177"/>
            <p:cNvSpPr>
              <a:spLocks noChangeShapeType="1"/>
            </p:cNvSpPr>
            <p:nvPr/>
          </p:nvSpPr>
          <p:spPr bwMode="auto">
            <a:xfrm>
              <a:off x="5378450" y="4125913"/>
              <a:ext cx="1588" cy="25400"/>
            </a:xfrm>
            <a:prstGeom prst="line">
              <a:avLst/>
            </a:prstGeom>
            <a:noFill/>
            <a:ln w="12700">
              <a:solidFill>
                <a:srgbClr val="000000"/>
              </a:solidFill>
              <a:round/>
              <a:headEnd/>
              <a:tailEnd/>
            </a:ln>
          </p:spPr>
          <p:txBody>
            <a:bodyPr/>
            <a:lstStyle/>
            <a:p>
              <a:endParaRPr lang="en-US"/>
            </a:p>
          </p:txBody>
        </p:sp>
        <p:sp>
          <p:nvSpPr>
            <p:cNvPr id="106" name="Line 178"/>
            <p:cNvSpPr>
              <a:spLocks noChangeShapeType="1"/>
            </p:cNvSpPr>
            <p:nvPr/>
          </p:nvSpPr>
          <p:spPr bwMode="auto">
            <a:xfrm>
              <a:off x="5378450" y="4176713"/>
              <a:ext cx="1588" cy="26987"/>
            </a:xfrm>
            <a:prstGeom prst="line">
              <a:avLst/>
            </a:prstGeom>
            <a:noFill/>
            <a:ln w="12700">
              <a:solidFill>
                <a:srgbClr val="000000"/>
              </a:solidFill>
              <a:round/>
              <a:headEnd/>
              <a:tailEnd/>
            </a:ln>
          </p:spPr>
          <p:txBody>
            <a:bodyPr/>
            <a:lstStyle/>
            <a:p>
              <a:endParaRPr lang="en-US"/>
            </a:p>
          </p:txBody>
        </p:sp>
        <p:sp>
          <p:nvSpPr>
            <p:cNvPr id="107" name="Line 179"/>
            <p:cNvSpPr>
              <a:spLocks noChangeShapeType="1"/>
            </p:cNvSpPr>
            <p:nvPr/>
          </p:nvSpPr>
          <p:spPr bwMode="auto">
            <a:xfrm>
              <a:off x="5378450" y="4229100"/>
              <a:ext cx="1588" cy="25400"/>
            </a:xfrm>
            <a:prstGeom prst="line">
              <a:avLst/>
            </a:prstGeom>
            <a:noFill/>
            <a:ln w="12700">
              <a:solidFill>
                <a:srgbClr val="000000"/>
              </a:solidFill>
              <a:round/>
              <a:headEnd/>
              <a:tailEnd/>
            </a:ln>
          </p:spPr>
          <p:txBody>
            <a:bodyPr/>
            <a:lstStyle/>
            <a:p>
              <a:endParaRPr lang="en-US"/>
            </a:p>
          </p:txBody>
        </p:sp>
        <p:sp>
          <p:nvSpPr>
            <p:cNvPr id="108" name="Line 180"/>
            <p:cNvSpPr>
              <a:spLocks noChangeShapeType="1"/>
            </p:cNvSpPr>
            <p:nvPr/>
          </p:nvSpPr>
          <p:spPr bwMode="auto">
            <a:xfrm>
              <a:off x="5378450" y="4279900"/>
              <a:ext cx="1588" cy="26988"/>
            </a:xfrm>
            <a:prstGeom prst="line">
              <a:avLst/>
            </a:prstGeom>
            <a:noFill/>
            <a:ln w="12700">
              <a:solidFill>
                <a:srgbClr val="000000"/>
              </a:solidFill>
              <a:round/>
              <a:headEnd/>
              <a:tailEnd/>
            </a:ln>
          </p:spPr>
          <p:txBody>
            <a:bodyPr/>
            <a:lstStyle/>
            <a:p>
              <a:endParaRPr lang="en-US"/>
            </a:p>
          </p:txBody>
        </p:sp>
        <p:sp>
          <p:nvSpPr>
            <p:cNvPr id="109" name="Line 181"/>
            <p:cNvSpPr>
              <a:spLocks noChangeShapeType="1"/>
            </p:cNvSpPr>
            <p:nvPr/>
          </p:nvSpPr>
          <p:spPr bwMode="auto">
            <a:xfrm>
              <a:off x="5378450" y="4332288"/>
              <a:ext cx="1588" cy="25400"/>
            </a:xfrm>
            <a:prstGeom prst="line">
              <a:avLst/>
            </a:prstGeom>
            <a:noFill/>
            <a:ln w="12700">
              <a:solidFill>
                <a:srgbClr val="000000"/>
              </a:solidFill>
              <a:round/>
              <a:headEnd/>
              <a:tailEnd/>
            </a:ln>
          </p:spPr>
          <p:txBody>
            <a:bodyPr/>
            <a:lstStyle/>
            <a:p>
              <a:endParaRPr lang="en-US"/>
            </a:p>
          </p:txBody>
        </p:sp>
        <p:sp>
          <p:nvSpPr>
            <p:cNvPr id="110" name="Line 182"/>
            <p:cNvSpPr>
              <a:spLocks noChangeShapeType="1"/>
            </p:cNvSpPr>
            <p:nvPr/>
          </p:nvSpPr>
          <p:spPr bwMode="auto">
            <a:xfrm>
              <a:off x="5378450" y="4383088"/>
              <a:ext cx="1588" cy="25400"/>
            </a:xfrm>
            <a:prstGeom prst="line">
              <a:avLst/>
            </a:prstGeom>
            <a:noFill/>
            <a:ln w="12700">
              <a:solidFill>
                <a:srgbClr val="000000"/>
              </a:solidFill>
              <a:round/>
              <a:headEnd/>
              <a:tailEnd/>
            </a:ln>
          </p:spPr>
          <p:txBody>
            <a:bodyPr/>
            <a:lstStyle/>
            <a:p>
              <a:endParaRPr lang="en-US"/>
            </a:p>
          </p:txBody>
        </p:sp>
        <p:sp>
          <p:nvSpPr>
            <p:cNvPr id="111" name="Line 183"/>
            <p:cNvSpPr>
              <a:spLocks noChangeShapeType="1"/>
            </p:cNvSpPr>
            <p:nvPr/>
          </p:nvSpPr>
          <p:spPr bwMode="auto">
            <a:xfrm>
              <a:off x="5378450" y="4435475"/>
              <a:ext cx="1588" cy="25400"/>
            </a:xfrm>
            <a:prstGeom prst="line">
              <a:avLst/>
            </a:prstGeom>
            <a:noFill/>
            <a:ln w="12700">
              <a:solidFill>
                <a:srgbClr val="000000"/>
              </a:solidFill>
              <a:round/>
              <a:headEnd/>
              <a:tailEnd/>
            </a:ln>
          </p:spPr>
          <p:txBody>
            <a:bodyPr/>
            <a:lstStyle/>
            <a:p>
              <a:endParaRPr lang="en-US"/>
            </a:p>
          </p:txBody>
        </p:sp>
        <p:sp>
          <p:nvSpPr>
            <p:cNvPr id="112" name="Line 184"/>
            <p:cNvSpPr>
              <a:spLocks noChangeShapeType="1"/>
            </p:cNvSpPr>
            <p:nvPr/>
          </p:nvSpPr>
          <p:spPr bwMode="auto">
            <a:xfrm>
              <a:off x="5378450" y="4486275"/>
              <a:ext cx="1588" cy="25400"/>
            </a:xfrm>
            <a:prstGeom prst="line">
              <a:avLst/>
            </a:prstGeom>
            <a:noFill/>
            <a:ln w="12700">
              <a:solidFill>
                <a:srgbClr val="000000"/>
              </a:solidFill>
              <a:round/>
              <a:headEnd/>
              <a:tailEnd/>
            </a:ln>
          </p:spPr>
          <p:txBody>
            <a:bodyPr/>
            <a:lstStyle/>
            <a:p>
              <a:endParaRPr lang="en-US"/>
            </a:p>
          </p:txBody>
        </p:sp>
        <p:sp>
          <p:nvSpPr>
            <p:cNvPr id="113" name="Line 185"/>
            <p:cNvSpPr>
              <a:spLocks noChangeShapeType="1"/>
            </p:cNvSpPr>
            <p:nvPr/>
          </p:nvSpPr>
          <p:spPr bwMode="auto">
            <a:xfrm>
              <a:off x="5378450" y="4538663"/>
              <a:ext cx="1588" cy="25400"/>
            </a:xfrm>
            <a:prstGeom prst="line">
              <a:avLst/>
            </a:prstGeom>
            <a:noFill/>
            <a:ln w="12700">
              <a:solidFill>
                <a:srgbClr val="000000"/>
              </a:solidFill>
              <a:round/>
              <a:headEnd/>
              <a:tailEnd/>
            </a:ln>
          </p:spPr>
          <p:txBody>
            <a:bodyPr/>
            <a:lstStyle/>
            <a:p>
              <a:endParaRPr lang="en-US"/>
            </a:p>
          </p:txBody>
        </p:sp>
        <p:sp>
          <p:nvSpPr>
            <p:cNvPr id="114" name="Line 186"/>
            <p:cNvSpPr>
              <a:spLocks noChangeShapeType="1"/>
            </p:cNvSpPr>
            <p:nvPr/>
          </p:nvSpPr>
          <p:spPr bwMode="auto">
            <a:xfrm>
              <a:off x="5378450" y="4589463"/>
              <a:ext cx="1588" cy="25400"/>
            </a:xfrm>
            <a:prstGeom prst="line">
              <a:avLst/>
            </a:prstGeom>
            <a:noFill/>
            <a:ln w="12700">
              <a:solidFill>
                <a:srgbClr val="000000"/>
              </a:solidFill>
              <a:round/>
              <a:headEnd/>
              <a:tailEnd/>
            </a:ln>
          </p:spPr>
          <p:txBody>
            <a:bodyPr/>
            <a:lstStyle/>
            <a:p>
              <a:endParaRPr lang="en-US"/>
            </a:p>
          </p:txBody>
        </p:sp>
        <p:sp>
          <p:nvSpPr>
            <p:cNvPr id="115" name="Line 187"/>
            <p:cNvSpPr>
              <a:spLocks noChangeShapeType="1"/>
            </p:cNvSpPr>
            <p:nvPr/>
          </p:nvSpPr>
          <p:spPr bwMode="auto">
            <a:xfrm>
              <a:off x="5378450" y="4640263"/>
              <a:ext cx="1588" cy="26987"/>
            </a:xfrm>
            <a:prstGeom prst="line">
              <a:avLst/>
            </a:prstGeom>
            <a:noFill/>
            <a:ln w="12700">
              <a:solidFill>
                <a:srgbClr val="000000"/>
              </a:solidFill>
              <a:round/>
              <a:headEnd/>
              <a:tailEnd/>
            </a:ln>
          </p:spPr>
          <p:txBody>
            <a:bodyPr/>
            <a:lstStyle/>
            <a:p>
              <a:endParaRPr lang="en-US"/>
            </a:p>
          </p:txBody>
        </p:sp>
        <p:sp>
          <p:nvSpPr>
            <p:cNvPr id="116" name="Line 188"/>
            <p:cNvSpPr>
              <a:spLocks noChangeShapeType="1"/>
            </p:cNvSpPr>
            <p:nvPr/>
          </p:nvSpPr>
          <p:spPr bwMode="auto">
            <a:xfrm>
              <a:off x="5378450" y="4692650"/>
              <a:ext cx="1588" cy="25400"/>
            </a:xfrm>
            <a:prstGeom prst="line">
              <a:avLst/>
            </a:prstGeom>
            <a:noFill/>
            <a:ln w="12700">
              <a:solidFill>
                <a:srgbClr val="000000"/>
              </a:solidFill>
              <a:round/>
              <a:headEnd/>
              <a:tailEnd/>
            </a:ln>
          </p:spPr>
          <p:txBody>
            <a:bodyPr/>
            <a:lstStyle/>
            <a:p>
              <a:endParaRPr lang="en-US"/>
            </a:p>
          </p:txBody>
        </p:sp>
        <p:sp>
          <p:nvSpPr>
            <p:cNvPr id="117" name="Line 189"/>
            <p:cNvSpPr>
              <a:spLocks noChangeShapeType="1"/>
            </p:cNvSpPr>
            <p:nvPr/>
          </p:nvSpPr>
          <p:spPr bwMode="auto">
            <a:xfrm>
              <a:off x="5378450" y="4743450"/>
              <a:ext cx="1588" cy="26988"/>
            </a:xfrm>
            <a:prstGeom prst="line">
              <a:avLst/>
            </a:prstGeom>
            <a:noFill/>
            <a:ln w="12700">
              <a:solidFill>
                <a:srgbClr val="000000"/>
              </a:solidFill>
              <a:round/>
              <a:headEnd/>
              <a:tailEnd/>
            </a:ln>
          </p:spPr>
          <p:txBody>
            <a:bodyPr/>
            <a:lstStyle/>
            <a:p>
              <a:endParaRPr lang="en-US"/>
            </a:p>
          </p:txBody>
        </p:sp>
        <p:sp>
          <p:nvSpPr>
            <p:cNvPr id="118" name="Line 190"/>
            <p:cNvSpPr>
              <a:spLocks noChangeShapeType="1"/>
            </p:cNvSpPr>
            <p:nvPr/>
          </p:nvSpPr>
          <p:spPr bwMode="auto">
            <a:xfrm>
              <a:off x="5378450" y="4795838"/>
              <a:ext cx="1588" cy="25400"/>
            </a:xfrm>
            <a:prstGeom prst="line">
              <a:avLst/>
            </a:prstGeom>
            <a:noFill/>
            <a:ln w="12700">
              <a:solidFill>
                <a:srgbClr val="000000"/>
              </a:solidFill>
              <a:round/>
              <a:headEnd/>
              <a:tailEnd/>
            </a:ln>
          </p:spPr>
          <p:txBody>
            <a:bodyPr/>
            <a:lstStyle/>
            <a:p>
              <a:endParaRPr lang="en-US"/>
            </a:p>
          </p:txBody>
        </p:sp>
        <p:sp>
          <p:nvSpPr>
            <p:cNvPr id="119" name="Line 191"/>
            <p:cNvSpPr>
              <a:spLocks noChangeShapeType="1"/>
            </p:cNvSpPr>
            <p:nvPr/>
          </p:nvSpPr>
          <p:spPr bwMode="auto">
            <a:xfrm>
              <a:off x="5378450" y="4846638"/>
              <a:ext cx="1588" cy="25400"/>
            </a:xfrm>
            <a:prstGeom prst="line">
              <a:avLst/>
            </a:prstGeom>
            <a:noFill/>
            <a:ln w="12700">
              <a:solidFill>
                <a:srgbClr val="000000"/>
              </a:solidFill>
              <a:round/>
              <a:headEnd/>
              <a:tailEnd/>
            </a:ln>
          </p:spPr>
          <p:txBody>
            <a:bodyPr/>
            <a:lstStyle/>
            <a:p>
              <a:endParaRPr lang="en-US"/>
            </a:p>
          </p:txBody>
        </p:sp>
        <p:sp>
          <p:nvSpPr>
            <p:cNvPr id="120" name="Line 192"/>
            <p:cNvSpPr>
              <a:spLocks noChangeShapeType="1"/>
            </p:cNvSpPr>
            <p:nvPr/>
          </p:nvSpPr>
          <p:spPr bwMode="auto">
            <a:xfrm>
              <a:off x="5378450" y="4899025"/>
              <a:ext cx="1588" cy="25400"/>
            </a:xfrm>
            <a:prstGeom prst="line">
              <a:avLst/>
            </a:prstGeom>
            <a:noFill/>
            <a:ln w="12700">
              <a:solidFill>
                <a:srgbClr val="000000"/>
              </a:solidFill>
              <a:round/>
              <a:headEnd/>
              <a:tailEnd/>
            </a:ln>
          </p:spPr>
          <p:txBody>
            <a:bodyPr/>
            <a:lstStyle/>
            <a:p>
              <a:endParaRPr lang="en-US"/>
            </a:p>
          </p:txBody>
        </p:sp>
        <p:sp>
          <p:nvSpPr>
            <p:cNvPr id="121" name="Line 193"/>
            <p:cNvSpPr>
              <a:spLocks noChangeShapeType="1"/>
            </p:cNvSpPr>
            <p:nvPr/>
          </p:nvSpPr>
          <p:spPr bwMode="auto">
            <a:xfrm>
              <a:off x="5378450" y="4949825"/>
              <a:ext cx="1588" cy="25400"/>
            </a:xfrm>
            <a:prstGeom prst="line">
              <a:avLst/>
            </a:prstGeom>
            <a:noFill/>
            <a:ln w="12700">
              <a:solidFill>
                <a:srgbClr val="000000"/>
              </a:solidFill>
              <a:round/>
              <a:headEnd/>
              <a:tailEnd/>
            </a:ln>
          </p:spPr>
          <p:txBody>
            <a:bodyPr/>
            <a:lstStyle/>
            <a:p>
              <a:endParaRPr lang="en-US"/>
            </a:p>
          </p:txBody>
        </p:sp>
        <p:sp>
          <p:nvSpPr>
            <p:cNvPr id="122" name="Line 194"/>
            <p:cNvSpPr>
              <a:spLocks noChangeShapeType="1"/>
            </p:cNvSpPr>
            <p:nvPr/>
          </p:nvSpPr>
          <p:spPr bwMode="auto">
            <a:xfrm>
              <a:off x="5378450" y="5002213"/>
              <a:ext cx="1588" cy="25400"/>
            </a:xfrm>
            <a:prstGeom prst="line">
              <a:avLst/>
            </a:prstGeom>
            <a:noFill/>
            <a:ln w="12700">
              <a:solidFill>
                <a:srgbClr val="000000"/>
              </a:solidFill>
              <a:round/>
              <a:headEnd/>
              <a:tailEnd/>
            </a:ln>
          </p:spPr>
          <p:txBody>
            <a:bodyPr/>
            <a:lstStyle/>
            <a:p>
              <a:endParaRPr lang="en-US"/>
            </a:p>
          </p:txBody>
        </p:sp>
        <p:sp>
          <p:nvSpPr>
            <p:cNvPr id="123" name="Line 195"/>
            <p:cNvSpPr>
              <a:spLocks noChangeShapeType="1"/>
            </p:cNvSpPr>
            <p:nvPr/>
          </p:nvSpPr>
          <p:spPr bwMode="auto">
            <a:xfrm>
              <a:off x="5378450" y="5053013"/>
              <a:ext cx="1588" cy="25400"/>
            </a:xfrm>
            <a:prstGeom prst="line">
              <a:avLst/>
            </a:prstGeom>
            <a:noFill/>
            <a:ln w="12700">
              <a:solidFill>
                <a:srgbClr val="000000"/>
              </a:solidFill>
              <a:round/>
              <a:headEnd/>
              <a:tailEnd/>
            </a:ln>
          </p:spPr>
          <p:txBody>
            <a:bodyPr/>
            <a:lstStyle/>
            <a:p>
              <a:endParaRPr lang="en-US"/>
            </a:p>
          </p:txBody>
        </p:sp>
        <p:sp>
          <p:nvSpPr>
            <p:cNvPr id="124" name="Line 196"/>
            <p:cNvSpPr>
              <a:spLocks noChangeShapeType="1"/>
            </p:cNvSpPr>
            <p:nvPr/>
          </p:nvSpPr>
          <p:spPr bwMode="auto">
            <a:xfrm>
              <a:off x="5378450" y="5103813"/>
              <a:ext cx="1588" cy="26987"/>
            </a:xfrm>
            <a:prstGeom prst="line">
              <a:avLst/>
            </a:prstGeom>
            <a:noFill/>
            <a:ln w="12700">
              <a:solidFill>
                <a:srgbClr val="000000"/>
              </a:solidFill>
              <a:round/>
              <a:headEnd/>
              <a:tailEnd/>
            </a:ln>
          </p:spPr>
          <p:txBody>
            <a:bodyPr/>
            <a:lstStyle/>
            <a:p>
              <a:endParaRPr lang="en-US"/>
            </a:p>
          </p:txBody>
        </p:sp>
        <p:sp>
          <p:nvSpPr>
            <p:cNvPr id="125" name="Line 197"/>
            <p:cNvSpPr>
              <a:spLocks noChangeShapeType="1"/>
            </p:cNvSpPr>
            <p:nvPr/>
          </p:nvSpPr>
          <p:spPr bwMode="auto">
            <a:xfrm>
              <a:off x="5378450" y="5156200"/>
              <a:ext cx="1588" cy="25400"/>
            </a:xfrm>
            <a:prstGeom prst="line">
              <a:avLst/>
            </a:prstGeom>
            <a:noFill/>
            <a:ln w="12700">
              <a:solidFill>
                <a:srgbClr val="000000"/>
              </a:solidFill>
              <a:round/>
              <a:headEnd/>
              <a:tailEnd/>
            </a:ln>
          </p:spPr>
          <p:txBody>
            <a:bodyPr/>
            <a:lstStyle/>
            <a:p>
              <a:endParaRPr lang="en-US"/>
            </a:p>
          </p:txBody>
        </p:sp>
        <p:sp>
          <p:nvSpPr>
            <p:cNvPr id="126" name="Line 198"/>
            <p:cNvSpPr>
              <a:spLocks noChangeShapeType="1"/>
            </p:cNvSpPr>
            <p:nvPr/>
          </p:nvSpPr>
          <p:spPr bwMode="auto">
            <a:xfrm>
              <a:off x="5378450" y="5207000"/>
              <a:ext cx="1588" cy="26988"/>
            </a:xfrm>
            <a:prstGeom prst="line">
              <a:avLst/>
            </a:prstGeom>
            <a:noFill/>
            <a:ln w="12700">
              <a:solidFill>
                <a:srgbClr val="000000"/>
              </a:solidFill>
              <a:round/>
              <a:headEnd/>
              <a:tailEnd/>
            </a:ln>
          </p:spPr>
          <p:txBody>
            <a:bodyPr/>
            <a:lstStyle/>
            <a:p>
              <a:endParaRPr lang="en-US"/>
            </a:p>
          </p:txBody>
        </p:sp>
        <p:sp>
          <p:nvSpPr>
            <p:cNvPr id="127" name="Line 199"/>
            <p:cNvSpPr>
              <a:spLocks noChangeShapeType="1"/>
            </p:cNvSpPr>
            <p:nvPr/>
          </p:nvSpPr>
          <p:spPr bwMode="auto">
            <a:xfrm>
              <a:off x="6664325" y="2362200"/>
              <a:ext cx="1588" cy="25400"/>
            </a:xfrm>
            <a:prstGeom prst="line">
              <a:avLst/>
            </a:prstGeom>
            <a:noFill/>
            <a:ln w="12700">
              <a:solidFill>
                <a:srgbClr val="000000"/>
              </a:solidFill>
              <a:round/>
              <a:headEnd/>
              <a:tailEnd/>
            </a:ln>
          </p:spPr>
          <p:txBody>
            <a:bodyPr/>
            <a:lstStyle/>
            <a:p>
              <a:endParaRPr lang="en-US"/>
            </a:p>
          </p:txBody>
        </p:sp>
        <p:sp>
          <p:nvSpPr>
            <p:cNvPr id="128" name="Line 200"/>
            <p:cNvSpPr>
              <a:spLocks noChangeShapeType="1"/>
            </p:cNvSpPr>
            <p:nvPr/>
          </p:nvSpPr>
          <p:spPr bwMode="auto">
            <a:xfrm>
              <a:off x="6664325" y="2413000"/>
              <a:ext cx="1588" cy="26988"/>
            </a:xfrm>
            <a:prstGeom prst="line">
              <a:avLst/>
            </a:prstGeom>
            <a:noFill/>
            <a:ln w="12700">
              <a:solidFill>
                <a:srgbClr val="000000"/>
              </a:solidFill>
              <a:round/>
              <a:headEnd/>
              <a:tailEnd/>
            </a:ln>
          </p:spPr>
          <p:txBody>
            <a:bodyPr/>
            <a:lstStyle/>
            <a:p>
              <a:endParaRPr lang="en-US"/>
            </a:p>
          </p:txBody>
        </p:sp>
        <p:sp>
          <p:nvSpPr>
            <p:cNvPr id="129" name="Line 201"/>
            <p:cNvSpPr>
              <a:spLocks noChangeShapeType="1"/>
            </p:cNvSpPr>
            <p:nvPr/>
          </p:nvSpPr>
          <p:spPr bwMode="auto">
            <a:xfrm>
              <a:off x="6664325" y="2465388"/>
              <a:ext cx="1588" cy="25400"/>
            </a:xfrm>
            <a:prstGeom prst="line">
              <a:avLst/>
            </a:prstGeom>
            <a:noFill/>
            <a:ln w="12700">
              <a:solidFill>
                <a:srgbClr val="000000"/>
              </a:solidFill>
              <a:round/>
              <a:headEnd/>
              <a:tailEnd/>
            </a:ln>
          </p:spPr>
          <p:txBody>
            <a:bodyPr/>
            <a:lstStyle/>
            <a:p>
              <a:endParaRPr lang="en-US"/>
            </a:p>
          </p:txBody>
        </p:sp>
        <p:sp>
          <p:nvSpPr>
            <p:cNvPr id="130" name="Line 202"/>
            <p:cNvSpPr>
              <a:spLocks noChangeShapeType="1"/>
            </p:cNvSpPr>
            <p:nvPr/>
          </p:nvSpPr>
          <p:spPr bwMode="auto">
            <a:xfrm>
              <a:off x="6664325" y="2516188"/>
              <a:ext cx="1588" cy="25400"/>
            </a:xfrm>
            <a:prstGeom prst="line">
              <a:avLst/>
            </a:prstGeom>
            <a:noFill/>
            <a:ln w="12700">
              <a:solidFill>
                <a:srgbClr val="000000"/>
              </a:solidFill>
              <a:round/>
              <a:headEnd/>
              <a:tailEnd/>
            </a:ln>
          </p:spPr>
          <p:txBody>
            <a:bodyPr/>
            <a:lstStyle/>
            <a:p>
              <a:endParaRPr lang="en-US"/>
            </a:p>
          </p:txBody>
        </p:sp>
        <p:sp>
          <p:nvSpPr>
            <p:cNvPr id="131" name="Line 203"/>
            <p:cNvSpPr>
              <a:spLocks noChangeShapeType="1"/>
            </p:cNvSpPr>
            <p:nvPr/>
          </p:nvSpPr>
          <p:spPr bwMode="auto">
            <a:xfrm>
              <a:off x="6664325" y="2568575"/>
              <a:ext cx="1588" cy="25400"/>
            </a:xfrm>
            <a:prstGeom prst="line">
              <a:avLst/>
            </a:prstGeom>
            <a:noFill/>
            <a:ln w="12700">
              <a:solidFill>
                <a:srgbClr val="000000"/>
              </a:solidFill>
              <a:round/>
              <a:headEnd/>
              <a:tailEnd/>
            </a:ln>
          </p:spPr>
          <p:txBody>
            <a:bodyPr/>
            <a:lstStyle/>
            <a:p>
              <a:endParaRPr lang="en-US"/>
            </a:p>
          </p:txBody>
        </p:sp>
        <p:sp>
          <p:nvSpPr>
            <p:cNvPr id="132" name="Line 205"/>
            <p:cNvSpPr>
              <a:spLocks noChangeShapeType="1"/>
            </p:cNvSpPr>
            <p:nvPr/>
          </p:nvSpPr>
          <p:spPr bwMode="auto">
            <a:xfrm>
              <a:off x="6664325" y="2284413"/>
              <a:ext cx="1588" cy="25400"/>
            </a:xfrm>
            <a:prstGeom prst="line">
              <a:avLst/>
            </a:prstGeom>
            <a:noFill/>
            <a:ln w="12700">
              <a:solidFill>
                <a:srgbClr val="000000"/>
              </a:solidFill>
              <a:round/>
              <a:headEnd/>
              <a:tailEnd/>
            </a:ln>
          </p:spPr>
          <p:txBody>
            <a:bodyPr/>
            <a:lstStyle/>
            <a:p>
              <a:endParaRPr lang="en-US"/>
            </a:p>
          </p:txBody>
        </p:sp>
        <p:sp>
          <p:nvSpPr>
            <p:cNvPr id="133" name="Line 206"/>
            <p:cNvSpPr>
              <a:spLocks noChangeShapeType="1"/>
            </p:cNvSpPr>
            <p:nvPr/>
          </p:nvSpPr>
          <p:spPr bwMode="auto">
            <a:xfrm>
              <a:off x="6664325" y="2336800"/>
              <a:ext cx="1588" cy="25400"/>
            </a:xfrm>
            <a:prstGeom prst="line">
              <a:avLst/>
            </a:prstGeom>
            <a:noFill/>
            <a:ln w="12700">
              <a:solidFill>
                <a:srgbClr val="000000"/>
              </a:solidFill>
              <a:round/>
              <a:headEnd/>
              <a:tailEnd/>
            </a:ln>
          </p:spPr>
          <p:txBody>
            <a:bodyPr/>
            <a:lstStyle/>
            <a:p>
              <a:endParaRPr lang="en-US"/>
            </a:p>
          </p:txBody>
        </p:sp>
        <p:sp>
          <p:nvSpPr>
            <p:cNvPr id="134" name="Line 207"/>
            <p:cNvSpPr>
              <a:spLocks noChangeShapeType="1"/>
            </p:cNvSpPr>
            <p:nvPr/>
          </p:nvSpPr>
          <p:spPr bwMode="auto">
            <a:xfrm>
              <a:off x="6664325" y="2387600"/>
              <a:ext cx="1588" cy="25400"/>
            </a:xfrm>
            <a:prstGeom prst="line">
              <a:avLst/>
            </a:prstGeom>
            <a:noFill/>
            <a:ln w="12700">
              <a:solidFill>
                <a:srgbClr val="000000"/>
              </a:solidFill>
              <a:round/>
              <a:headEnd/>
              <a:tailEnd/>
            </a:ln>
          </p:spPr>
          <p:txBody>
            <a:bodyPr/>
            <a:lstStyle/>
            <a:p>
              <a:endParaRPr lang="en-US"/>
            </a:p>
          </p:txBody>
        </p:sp>
        <p:sp>
          <p:nvSpPr>
            <p:cNvPr id="135" name="Line 208"/>
            <p:cNvSpPr>
              <a:spLocks noChangeShapeType="1"/>
            </p:cNvSpPr>
            <p:nvPr/>
          </p:nvSpPr>
          <p:spPr bwMode="auto">
            <a:xfrm>
              <a:off x="6664325" y="2438400"/>
              <a:ext cx="1588" cy="26988"/>
            </a:xfrm>
            <a:prstGeom prst="line">
              <a:avLst/>
            </a:prstGeom>
            <a:noFill/>
            <a:ln w="12700">
              <a:solidFill>
                <a:srgbClr val="000000"/>
              </a:solidFill>
              <a:round/>
              <a:headEnd/>
              <a:tailEnd/>
            </a:ln>
          </p:spPr>
          <p:txBody>
            <a:bodyPr/>
            <a:lstStyle/>
            <a:p>
              <a:endParaRPr lang="en-US"/>
            </a:p>
          </p:txBody>
        </p:sp>
        <p:sp>
          <p:nvSpPr>
            <p:cNvPr id="136" name="Line 209"/>
            <p:cNvSpPr>
              <a:spLocks noChangeShapeType="1"/>
            </p:cNvSpPr>
            <p:nvPr/>
          </p:nvSpPr>
          <p:spPr bwMode="auto">
            <a:xfrm>
              <a:off x="6664325" y="2490788"/>
              <a:ext cx="1588" cy="25400"/>
            </a:xfrm>
            <a:prstGeom prst="line">
              <a:avLst/>
            </a:prstGeom>
            <a:noFill/>
            <a:ln w="12700">
              <a:solidFill>
                <a:srgbClr val="000000"/>
              </a:solidFill>
              <a:round/>
              <a:headEnd/>
              <a:tailEnd/>
            </a:ln>
          </p:spPr>
          <p:txBody>
            <a:bodyPr/>
            <a:lstStyle/>
            <a:p>
              <a:endParaRPr lang="en-US"/>
            </a:p>
          </p:txBody>
        </p:sp>
        <p:sp>
          <p:nvSpPr>
            <p:cNvPr id="137" name="Line 210"/>
            <p:cNvSpPr>
              <a:spLocks noChangeShapeType="1"/>
            </p:cNvSpPr>
            <p:nvPr/>
          </p:nvSpPr>
          <p:spPr bwMode="auto">
            <a:xfrm>
              <a:off x="6664325" y="2541588"/>
              <a:ext cx="1588" cy="26987"/>
            </a:xfrm>
            <a:prstGeom prst="line">
              <a:avLst/>
            </a:prstGeom>
            <a:noFill/>
            <a:ln w="12700">
              <a:solidFill>
                <a:srgbClr val="000000"/>
              </a:solidFill>
              <a:round/>
              <a:headEnd/>
              <a:tailEnd/>
            </a:ln>
          </p:spPr>
          <p:txBody>
            <a:bodyPr/>
            <a:lstStyle/>
            <a:p>
              <a:endParaRPr lang="en-US"/>
            </a:p>
          </p:txBody>
        </p:sp>
        <p:sp>
          <p:nvSpPr>
            <p:cNvPr id="138" name="Line 211"/>
            <p:cNvSpPr>
              <a:spLocks noChangeShapeType="1"/>
            </p:cNvSpPr>
            <p:nvPr/>
          </p:nvSpPr>
          <p:spPr bwMode="auto">
            <a:xfrm>
              <a:off x="6664325" y="2593975"/>
              <a:ext cx="1588" cy="25400"/>
            </a:xfrm>
            <a:prstGeom prst="line">
              <a:avLst/>
            </a:prstGeom>
            <a:noFill/>
            <a:ln w="12700">
              <a:solidFill>
                <a:srgbClr val="000000"/>
              </a:solidFill>
              <a:round/>
              <a:headEnd/>
              <a:tailEnd/>
            </a:ln>
          </p:spPr>
          <p:txBody>
            <a:bodyPr/>
            <a:lstStyle/>
            <a:p>
              <a:endParaRPr lang="en-US"/>
            </a:p>
          </p:txBody>
        </p:sp>
        <p:sp>
          <p:nvSpPr>
            <p:cNvPr id="139" name="Line 212"/>
            <p:cNvSpPr>
              <a:spLocks noChangeShapeType="1"/>
            </p:cNvSpPr>
            <p:nvPr/>
          </p:nvSpPr>
          <p:spPr bwMode="auto">
            <a:xfrm>
              <a:off x="6664325" y="2644775"/>
              <a:ext cx="1588" cy="25400"/>
            </a:xfrm>
            <a:prstGeom prst="line">
              <a:avLst/>
            </a:prstGeom>
            <a:noFill/>
            <a:ln w="12700">
              <a:solidFill>
                <a:srgbClr val="000000"/>
              </a:solidFill>
              <a:round/>
              <a:headEnd/>
              <a:tailEnd/>
            </a:ln>
          </p:spPr>
          <p:txBody>
            <a:bodyPr/>
            <a:lstStyle/>
            <a:p>
              <a:endParaRPr lang="en-US"/>
            </a:p>
          </p:txBody>
        </p:sp>
        <p:sp>
          <p:nvSpPr>
            <p:cNvPr id="140" name="Line 213"/>
            <p:cNvSpPr>
              <a:spLocks noChangeShapeType="1"/>
            </p:cNvSpPr>
            <p:nvPr/>
          </p:nvSpPr>
          <p:spPr bwMode="auto">
            <a:xfrm>
              <a:off x="6664325" y="2697163"/>
              <a:ext cx="1588" cy="25400"/>
            </a:xfrm>
            <a:prstGeom prst="line">
              <a:avLst/>
            </a:prstGeom>
            <a:noFill/>
            <a:ln w="12700">
              <a:solidFill>
                <a:srgbClr val="000000"/>
              </a:solidFill>
              <a:round/>
              <a:headEnd/>
              <a:tailEnd/>
            </a:ln>
          </p:spPr>
          <p:txBody>
            <a:bodyPr/>
            <a:lstStyle/>
            <a:p>
              <a:endParaRPr lang="en-US"/>
            </a:p>
          </p:txBody>
        </p:sp>
        <p:sp>
          <p:nvSpPr>
            <p:cNvPr id="141" name="Line 214"/>
            <p:cNvSpPr>
              <a:spLocks noChangeShapeType="1"/>
            </p:cNvSpPr>
            <p:nvPr/>
          </p:nvSpPr>
          <p:spPr bwMode="auto">
            <a:xfrm>
              <a:off x="6664325" y="2747963"/>
              <a:ext cx="1588" cy="25400"/>
            </a:xfrm>
            <a:prstGeom prst="line">
              <a:avLst/>
            </a:prstGeom>
            <a:noFill/>
            <a:ln w="12700">
              <a:solidFill>
                <a:srgbClr val="000000"/>
              </a:solidFill>
              <a:round/>
              <a:headEnd/>
              <a:tailEnd/>
            </a:ln>
          </p:spPr>
          <p:txBody>
            <a:bodyPr/>
            <a:lstStyle/>
            <a:p>
              <a:endParaRPr lang="en-US"/>
            </a:p>
          </p:txBody>
        </p:sp>
        <p:sp>
          <p:nvSpPr>
            <p:cNvPr id="142" name="Line 215"/>
            <p:cNvSpPr>
              <a:spLocks noChangeShapeType="1"/>
            </p:cNvSpPr>
            <p:nvPr/>
          </p:nvSpPr>
          <p:spPr bwMode="auto">
            <a:xfrm>
              <a:off x="6664325" y="2800350"/>
              <a:ext cx="1588" cy="25400"/>
            </a:xfrm>
            <a:prstGeom prst="line">
              <a:avLst/>
            </a:prstGeom>
            <a:noFill/>
            <a:ln w="12700">
              <a:solidFill>
                <a:srgbClr val="000000"/>
              </a:solidFill>
              <a:round/>
              <a:headEnd/>
              <a:tailEnd/>
            </a:ln>
          </p:spPr>
          <p:txBody>
            <a:bodyPr/>
            <a:lstStyle/>
            <a:p>
              <a:endParaRPr lang="en-US"/>
            </a:p>
          </p:txBody>
        </p:sp>
        <p:sp>
          <p:nvSpPr>
            <p:cNvPr id="143" name="Line 216"/>
            <p:cNvSpPr>
              <a:spLocks noChangeShapeType="1"/>
            </p:cNvSpPr>
            <p:nvPr/>
          </p:nvSpPr>
          <p:spPr bwMode="auto">
            <a:xfrm>
              <a:off x="6664325" y="2851150"/>
              <a:ext cx="1588" cy="25400"/>
            </a:xfrm>
            <a:prstGeom prst="line">
              <a:avLst/>
            </a:prstGeom>
            <a:noFill/>
            <a:ln w="12700">
              <a:solidFill>
                <a:srgbClr val="000000"/>
              </a:solidFill>
              <a:round/>
              <a:headEnd/>
              <a:tailEnd/>
            </a:ln>
          </p:spPr>
          <p:txBody>
            <a:bodyPr/>
            <a:lstStyle/>
            <a:p>
              <a:endParaRPr lang="en-US"/>
            </a:p>
          </p:txBody>
        </p:sp>
        <p:sp>
          <p:nvSpPr>
            <p:cNvPr id="144" name="Line 217"/>
            <p:cNvSpPr>
              <a:spLocks noChangeShapeType="1"/>
            </p:cNvSpPr>
            <p:nvPr/>
          </p:nvSpPr>
          <p:spPr bwMode="auto">
            <a:xfrm>
              <a:off x="6664325" y="2901950"/>
              <a:ext cx="1588" cy="26988"/>
            </a:xfrm>
            <a:prstGeom prst="line">
              <a:avLst/>
            </a:prstGeom>
            <a:noFill/>
            <a:ln w="12700">
              <a:solidFill>
                <a:srgbClr val="000000"/>
              </a:solidFill>
              <a:round/>
              <a:headEnd/>
              <a:tailEnd/>
            </a:ln>
          </p:spPr>
          <p:txBody>
            <a:bodyPr/>
            <a:lstStyle/>
            <a:p>
              <a:endParaRPr lang="en-US"/>
            </a:p>
          </p:txBody>
        </p:sp>
        <p:sp>
          <p:nvSpPr>
            <p:cNvPr id="145" name="Line 218"/>
            <p:cNvSpPr>
              <a:spLocks noChangeShapeType="1"/>
            </p:cNvSpPr>
            <p:nvPr/>
          </p:nvSpPr>
          <p:spPr bwMode="auto">
            <a:xfrm>
              <a:off x="6664325" y="2954338"/>
              <a:ext cx="1588" cy="25400"/>
            </a:xfrm>
            <a:prstGeom prst="line">
              <a:avLst/>
            </a:prstGeom>
            <a:noFill/>
            <a:ln w="12700">
              <a:solidFill>
                <a:srgbClr val="000000"/>
              </a:solidFill>
              <a:round/>
              <a:headEnd/>
              <a:tailEnd/>
            </a:ln>
          </p:spPr>
          <p:txBody>
            <a:bodyPr/>
            <a:lstStyle/>
            <a:p>
              <a:endParaRPr lang="en-US"/>
            </a:p>
          </p:txBody>
        </p:sp>
        <p:sp>
          <p:nvSpPr>
            <p:cNvPr id="146" name="Line 219"/>
            <p:cNvSpPr>
              <a:spLocks noChangeShapeType="1"/>
            </p:cNvSpPr>
            <p:nvPr/>
          </p:nvSpPr>
          <p:spPr bwMode="auto">
            <a:xfrm>
              <a:off x="6664325" y="3005138"/>
              <a:ext cx="1588" cy="26987"/>
            </a:xfrm>
            <a:prstGeom prst="line">
              <a:avLst/>
            </a:prstGeom>
            <a:noFill/>
            <a:ln w="12700">
              <a:solidFill>
                <a:srgbClr val="000000"/>
              </a:solidFill>
              <a:round/>
              <a:headEnd/>
              <a:tailEnd/>
            </a:ln>
          </p:spPr>
          <p:txBody>
            <a:bodyPr/>
            <a:lstStyle/>
            <a:p>
              <a:endParaRPr lang="en-US"/>
            </a:p>
          </p:txBody>
        </p:sp>
        <p:sp>
          <p:nvSpPr>
            <p:cNvPr id="147" name="Line 220"/>
            <p:cNvSpPr>
              <a:spLocks noChangeShapeType="1"/>
            </p:cNvSpPr>
            <p:nvPr/>
          </p:nvSpPr>
          <p:spPr bwMode="auto">
            <a:xfrm>
              <a:off x="6664325" y="3057525"/>
              <a:ext cx="1588" cy="25400"/>
            </a:xfrm>
            <a:prstGeom prst="line">
              <a:avLst/>
            </a:prstGeom>
            <a:noFill/>
            <a:ln w="12700">
              <a:solidFill>
                <a:srgbClr val="000000"/>
              </a:solidFill>
              <a:round/>
              <a:headEnd/>
              <a:tailEnd/>
            </a:ln>
          </p:spPr>
          <p:txBody>
            <a:bodyPr/>
            <a:lstStyle/>
            <a:p>
              <a:endParaRPr lang="en-US"/>
            </a:p>
          </p:txBody>
        </p:sp>
        <p:sp>
          <p:nvSpPr>
            <p:cNvPr id="148" name="Line 221"/>
            <p:cNvSpPr>
              <a:spLocks noChangeShapeType="1"/>
            </p:cNvSpPr>
            <p:nvPr/>
          </p:nvSpPr>
          <p:spPr bwMode="auto">
            <a:xfrm>
              <a:off x="6664325" y="3108325"/>
              <a:ext cx="1588" cy="25400"/>
            </a:xfrm>
            <a:prstGeom prst="line">
              <a:avLst/>
            </a:prstGeom>
            <a:noFill/>
            <a:ln w="12700">
              <a:solidFill>
                <a:srgbClr val="000000"/>
              </a:solidFill>
              <a:round/>
              <a:headEnd/>
              <a:tailEnd/>
            </a:ln>
          </p:spPr>
          <p:txBody>
            <a:bodyPr/>
            <a:lstStyle/>
            <a:p>
              <a:endParaRPr lang="en-US"/>
            </a:p>
          </p:txBody>
        </p:sp>
        <p:sp>
          <p:nvSpPr>
            <p:cNvPr id="149" name="Line 222"/>
            <p:cNvSpPr>
              <a:spLocks noChangeShapeType="1"/>
            </p:cNvSpPr>
            <p:nvPr/>
          </p:nvSpPr>
          <p:spPr bwMode="auto">
            <a:xfrm>
              <a:off x="6664325" y="3160713"/>
              <a:ext cx="1588" cy="25400"/>
            </a:xfrm>
            <a:prstGeom prst="line">
              <a:avLst/>
            </a:prstGeom>
            <a:noFill/>
            <a:ln w="12700">
              <a:solidFill>
                <a:srgbClr val="000000"/>
              </a:solidFill>
              <a:round/>
              <a:headEnd/>
              <a:tailEnd/>
            </a:ln>
          </p:spPr>
          <p:txBody>
            <a:bodyPr/>
            <a:lstStyle/>
            <a:p>
              <a:endParaRPr lang="en-US"/>
            </a:p>
          </p:txBody>
        </p:sp>
        <p:sp>
          <p:nvSpPr>
            <p:cNvPr id="150" name="Line 223"/>
            <p:cNvSpPr>
              <a:spLocks noChangeShapeType="1"/>
            </p:cNvSpPr>
            <p:nvPr/>
          </p:nvSpPr>
          <p:spPr bwMode="auto">
            <a:xfrm>
              <a:off x="6664325" y="3211513"/>
              <a:ext cx="1588" cy="25400"/>
            </a:xfrm>
            <a:prstGeom prst="line">
              <a:avLst/>
            </a:prstGeom>
            <a:noFill/>
            <a:ln w="12700">
              <a:solidFill>
                <a:srgbClr val="000000"/>
              </a:solidFill>
              <a:round/>
              <a:headEnd/>
              <a:tailEnd/>
            </a:ln>
          </p:spPr>
          <p:txBody>
            <a:bodyPr/>
            <a:lstStyle/>
            <a:p>
              <a:endParaRPr lang="en-US"/>
            </a:p>
          </p:txBody>
        </p:sp>
        <p:sp>
          <p:nvSpPr>
            <p:cNvPr id="151" name="Line 224"/>
            <p:cNvSpPr>
              <a:spLocks noChangeShapeType="1"/>
            </p:cNvSpPr>
            <p:nvPr/>
          </p:nvSpPr>
          <p:spPr bwMode="auto">
            <a:xfrm>
              <a:off x="6664325" y="3263900"/>
              <a:ext cx="1588" cy="25400"/>
            </a:xfrm>
            <a:prstGeom prst="line">
              <a:avLst/>
            </a:prstGeom>
            <a:noFill/>
            <a:ln w="12700">
              <a:solidFill>
                <a:srgbClr val="000000"/>
              </a:solidFill>
              <a:round/>
              <a:headEnd/>
              <a:tailEnd/>
            </a:ln>
          </p:spPr>
          <p:txBody>
            <a:bodyPr/>
            <a:lstStyle/>
            <a:p>
              <a:endParaRPr lang="en-US"/>
            </a:p>
          </p:txBody>
        </p:sp>
        <p:sp>
          <p:nvSpPr>
            <p:cNvPr id="152" name="Line 225"/>
            <p:cNvSpPr>
              <a:spLocks noChangeShapeType="1"/>
            </p:cNvSpPr>
            <p:nvPr/>
          </p:nvSpPr>
          <p:spPr bwMode="auto">
            <a:xfrm>
              <a:off x="6664325" y="3314700"/>
              <a:ext cx="1588" cy="25400"/>
            </a:xfrm>
            <a:prstGeom prst="line">
              <a:avLst/>
            </a:prstGeom>
            <a:noFill/>
            <a:ln w="12700">
              <a:solidFill>
                <a:srgbClr val="000000"/>
              </a:solidFill>
              <a:round/>
              <a:headEnd/>
              <a:tailEnd/>
            </a:ln>
          </p:spPr>
          <p:txBody>
            <a:bodyPr/>
            <a:lstStyle/>
            <a:p>
              <a:endParaRPr lang="en-US"/>
            </a:p>
          </p:txBody>
        </p:sp>
        <p:sp>
          <p:nvSpPr>
            <p:cNvPr id="153" name="Line 226"/>
            <p:cNvSpPr>
              <a:spLocks noChangeShapeType="1"/>
            </p:cNvSpPr>
            <p:nvPr/>
          </p:nvSpPr>
          <p:spPr bwMode="auto">
            <a:xfrm>
              <a:off x="6664325" y="3365500"/>
              <a:ext cx="1588" cy="26988"/>
            </a:xfrm>
            <a:prstGeom prst="line">
              <a:avLst/>
            </a:prstGeom>
            <a:noFill/>
            <a:ln w="12700">
              <a:solidFill>
                <a:srgbClr val="000000"/>
              </a:solidFill>
              <a:round/>
              <a:headEnd/>
              <a:tailEnd/>
            </a:ln>
          </p:spPr>
          <p:txBody>
            <a:bodyPr/>
            <a:lstStyle/>
            <a:p>
              <a:endParaRPr lang="en-US"/>
            </a:p>
          </p:txBody>
        </p:sp>
        <p:sp>
          <p:nvSpPr>
            <p:cNvPr id="154" name="Line 227"/>
            <p:cNvSpPr>
              <a:spLocks noChangeShapeType="1"/>
            </p:cNvSpPr>
            <p:nvPr/>
          </p:nvSpPr>
          <p:spPr bwMode="auto">
            <a:xfrm>
              <a:off x="6664325" y="3417888"/>
              <a:ext cx="1588" cy="25400"/>
            </a:xfrm>
            <a:prstGeom prst="line">
              <a:avLst/>
            </a:prstGeom>
            <a:noFill/>
            <a:ln w="12700">
              <a:solidFill>
                <a:srgbClr val="000000"/>
              </a:solidFill>
              <a:round/>
              <a:headEnd/>
              <a:tailEnd/>
            </a:ln>
          </p:spPr>
          <p:txBody>
            <a:bodyPr/>
            <a:lstStyle/>
            <a:p>
              <a:endParaRPr lang="en-US"/>
            </a:p>
          </p:txBody>
        </p:sp>
        <p:sp>
          <p:nvSpPr>
            <p:cNvPr id="155" name="Line 228"/>
            <p:cNvSpPr>
              <a:spLocks noChangeShapeType="1"/>
            </p:cNvSpPr>
            <p:nvPr/>
          </p:nvSpPr>
          <p:spPr bwMode="auto">
            <a:xfrm>
              <a:off x="6664325" y="3468688"/>
              <a:ext cx="1588" cy="26987"/>
            </a:xfrm>
            <a:prstGeom prst="line">
              <a:avLst/>
            </a:prstGeom>
            <a:noFill/>
            <a:ln w="12700">
              <a:solidFill>
                <a:srgbClr val="000000"/>
              </a:solidFill>
              <a:round/>
              <a:headEnd/>
              <a:tailEnd/>
            </a:ln>
          </p:spPr>
          <p:txBody>
            <a:bodyPr/>
            <a:lstStyle/>
            <a:p>
              <a:endParaRPr lang="en-US"/>
            </a:p>
          </p:txBody>
        </p:sp>
        <p:sp>
          <p:nvSpPr>
            <p:cNvPr id="156" name="Line 229"/>
            <p:cNvSpPr>
              <a:spLocks noChangeShapeType="1"/>
            </p:cNvSpPr>
            <p:nvPr/>
          </p:nvSpPr>
          <p:spPr bwMode="auto">
            <a:xfrm>
              <a:off x="6664325" y="3521075"/>
              <a:ext cx="1588" cy="25400"/>
            </a:xfrm>
            <a:prstGeom prst="line">
              <a:avLst/>
            </a:prstGeom>
            <a:noFill/>
            <a:ln w="12700">
              <a:solidFill>
                <a:srgbClr val="000000"/>
              </a:solidFill>
              <a:round/>
              <a:headEnd/>
              <a:tailEnd/>
            </a:ln>
          </p:spPr>
          <p:txBody>
            <a:bodyPr/>
            <a:lstStyle/>
            <a:p>
              <a:endParaRPr lang="en-US"/>
            </a:p>
          </p:txBody>
        </p:sp>
        <p:sp>
          <p:nvSpPr>
            <p:cNvPr id="157" name="Line 230"/>
            <p:cNvSpPr>
              <a:spLocks noChangeShapeType="1"/>
            </p:cNvSpPr>
            <p:nvPr/>
          </p:nvSpPr>
          <p:spPr bwMode="auto">
            <a:xfrm>
              <a:off x="6664325" y="3571875"/>
              <a:ext cx="1588" cy="25400"/>
            </a:xfrm>
            <a:prstGeom prst="line">
              <a:avLst/>
            </a:prstGeom>
            <a:noFill/>
            <a:ln w="12700">
              <a:solidFill>
                <a:srgbClr val="000000"/>
              </a:solidFill>
              <a:round/>
              <a:headEnd/>
              <a:tailEnd/>
            </a:ln>
          </p:spPr>
          <p:txBody>
            <a:bodyPr/>
            <a:lstStyle/>
            <a:p>
              <a:endParaRPr lang="en-US"/>
            </a:p>
          </p:txBody>
        </p:sp>
        <p:sp>
          <p:nvSpPr>
            <p:cNvPr id="158" name="Line 231"/>
            <p:cNvSpPr>
              <a:spLocks noChangeShapeType="1"/>
            </p:cNvSpPr>
            <p:nvPr/>
          </p:nvSpPr>
          <p:spPr bwMode="auto">
            <a:xfrm>
              <a:off x="6664325" y="3624263"/>
              <a:ext cx="1588" cy="25400"/>
            </a:xfrm>
            <a:prstGeom prst="line">
              <a:avLst/>
            </a:prstGeom>
            <a:noFill/>
            <a:ln w="12700">
              <a:solidFill>
                <a:srgbClr val="000000"/>
              </a:solidFill>
              <a:round/>
              <a:headEnd/>
              <a:tailEnd/>
            </a:ln>
          </p:spPr>
          <p:txBody>
            <a:bodyPr/>
            <a:lstStyle/>
            <a:p>
              <a:endParaRPr lang="en-US"/>
            </a:p>
          </p:txBody>
        </p:sp>
        <p:sp>
          <p:nvSpPr>
            <p:cNvPr id="159" name="Line 232"/>
            <p:cNvSpPr>
              <a:spLocks noChangeShapeType="1"/>
            </p:cNvSpPr>
            <p:nvPr/>
          </p:nvSpPr>
          <p:spPr bwMode="auto">
            <a:xfrm>
              <a:off x="6664325" y="3675063"/>
              <a:ext cx="1588" cy="25400"/>
            </a:xfrm>
            <a:prstGeom prst="line">
              <a:avLst/>
            </a:prstGeom>
            <a:noFill/>
            <a:ln w="12700">
              <a:solidFill>
                <a:srgbClr val="000000"/>
              </a:solidFill>
              <a:round/>
              <a:headEnd/>
              <a:tailEnd/>
            </a:ln>
          </p:spPr>
          <p:txBody>
            <a:bodyPr/>
            <a:lstStyle/>
            <a:p>
              <a:endParaRPr lang="en-US"/>
            </a:p>
          </p:txBody>
        </p:sp>
        <p:sp>
          <p:nvSpPr>
            <p:cNvPr id="160" name="Line 233"/>
            <p:cNvSpPr>
              <a:spLocks noChangeShapeType="1"/>
            </p:cNvSpPr>
            <p:nvPr/>
          </p:nvSpPr>
          <p:spPr bwMode="auto">
            <a:xfrm>
              <a:off x="6664325" y="3727450"/>
              <a:ext cx="1588" cy="25400"/>
            </a:xfrm>
            <a:prstGeom prst="line">
              <a:avLst/>
            </a:prstGeom>
            <a:noFill/>
            <a:ln w="12700">
              <a:solidFill>
                <a:srgbClr val="000000"/>
              </a:solidFill>
              <a:round/>
              <a:headEnd/>
              <a:tailEnd/>
            </a:ln>
          </p:spPr>
          <p:txBody>
            <a:bodyPr/>
            <a:lstStyle/>
            <a:p>
              <a:endParaRPr lang="en-US"/>
            </a:p>
          </p:txBody>
        </p:sp>
        <p:sp>
          <p:nvSpPr>
            <p:cNvPr id="161" name="Line 234"/>
            <p:cNvSpPr>
              <a:spLocks noChangeShapeType="1"/>
            </p:cNvSpPr>
            <p:nvPr/>
          </p:nvSpPr>
          <p:spPr bwMode="auto">
            <a:xfrm>
              <a:off x="6664325" y="3778250"/>
              <a:ext cx="1588" cy="25400"/>
            </a:xfrm>
            <a:prstGeom prst="line">
              <a:avLst/>
            </a:prstGeom>
            <a:noFill/>
            <a:ln w="12700">
              <a:solidFill>
                <a:srgbClr val="000000"/>
              </a:solidFill>
              <a:round/>
              <a:headEnd/>
              <a:tailEnd/>
            </a:ln>
          </p:spPr>
          <p:txBody>
            <a:bodyPr/>
            <a:lstStyle/>
            <a:p>
              <a:endParaRPr lang="en-US"/>
            </a:p>
          </p:txBody>
        </p:sp>
        <p:sp>
          <p:nvSpPr>
            <p:cNvPr id="162" name="Line 235"/>
            <p:cNvSpPr>
              <a:spLocks noChangeShapeType="1"/>
            </p:cNvSpPr>
            <p:nvPr/>
          </p:nvSpPr>
          <p:spPr bwMode="auto">
            <a:xfrm>
              <a:off x="6664325" y="3829050"/>
              <a:ext cx="1588" cy="26988"/>
            </a:xfrm>
            <a:prstGeom prst="line">
              <a:avLst/>
            </a:prstGeom>
            <a:noFill/>
            <a:ln w="12700">
              <a:solidFill>
                <a:srgbClr val="000000"/>
              </a:solidFill>
              <a:round/>
              <a:headEnd/>
              <a:tailEnd/>
            </a:ln>
          </p:spPr>
          <p:txBody>
            <a:bodyPr/>
            <a:lstStyle/>
            <a:p>
              <a:endParaRPr lang="en-US"/>
            </a:p>
          </p:txBody>
        </p:sp>
        <p:sp>
          <p:nvSpPr>
            <p:cNvPr id="163" name="Line 236"/>
            <p:cNvSpPr>
              <a:spLocks noChangeShapeType="1"/>
            </p:cNvSpPr>
            <p:nvPr/>
          </p:nvSpPr>
          <p:spPr bwMode="auto">
            <a:xfrm>
              <a:off x="6664325" y="3881438"/>
              <a:ext cx="1588" cy="25400"/>
            </a:xfrm>
            <a:prstGeom prst="line">
              <a:avLst/>
            </a:prstGeom>
            <a:noFill/>
            <a:ln w="12700">
              <a:solidFill>
                <a:srgbClr val="000000"/>
              </a:solidFill>
              <a:round/>
              <a:headEnd/>
              <a:tailEnd/>
            </a:ln>
          </p:spPr>
          <p:txBody>
            <a:bodyPr/>
            <a:lstStyle/>
            <a:p>
              <a:endParaRPr lang="en-US"/>
            </a:p>
          </p:txBody>
        </p:sp>
        <p:sp>
          <p:nvSpPr>
            <p:cNvPr id="164" name="Line 237"/>
            <p:cNvSpPr>
              <a:spLocks noChangeShapeType="1"/>
            </p:cNvSpPr>
            <p:nvPr/>
          </p:nvSpPr>
          <p:spPr bwMode="auto">
            <a:xfrm>
              <a:off x="6664325" y="3932238"/>
              <a:ext cx="1588" cy="25400"/>
            </a:xfrm>
            <a:prstGeom prst="line">
              <a:avLst/>
            </a:prstGeom>
            <a:noFill/>
            <a:ln w="12700">
              <a:solidFill>
                <a:srgbClr val="000000"/>
              </a:solidFill>
              <a:round/>
              <a:headEnd/>
              <a:tailEnd/>
            </a:ln>
          </p:spPr>
          <p:txBody>
            <a:bodyPr/>
            <a:lstStyle/>
            <a:p>
              <a:endParaRPr lang="en-US"/>
            </a:p>
          </p:txBody>
        </p:sp>
        <p:sp>
          <p:nvSpPr>
            <p:cNvPr id="165" name="Line 238"/>
            <p:cNvSpPr>
              <a:spLocks noChangeShapeType="1"/>
            </p:cNvSpPr>
            <p:nvPr/>
          </p:nvSpPr>
          <p:spPr bwMode="auto">
            <a:xfrm>
              <a:off x="6664325" y="3984625"/>
              <a:ext cx="1588" cy="25400"/>
            </a:xfrm>
            <a:prstGeom prst="line">
              <a:avLst/>
            </a:prstGeom>
            <a:noFill/>
            <a:ln w="12700">
              <a:solidFill>
                <a:srgbClr val="000000"/>
              </a:solidFill>
              <a:round/>
              <a:headEnd/>
              <a:tailEnd/>
            </a:ln>
          </p:spPr>
          <p:txBody>
            <a:bodyPr/>
            <a:lstStyle/>
            <a:p>
              <a:endParaRPr lang="en-US"/>
            </a:p>
          </p:txBody>
        </p:sp>
        <p:sp>
          <p:nvSpPr>
            <p:cNvPr id="166" name="Line 239"/>
            <p:cNvSpPr>
              <a:spLocks noChangeShapeType="1"/>
            </p:cNvSpPr>
            <p:nvPr/>
          </p:nvSpPr>
          <p:spPr bwMode="auto">
            <a:xfrm>
              <a:off x="6664325" y="4035425"/>
              <a:ext cx="1588" cy="25400"/>
            </a:xfrm>
            <a:prstGeom prst="line">
              <a:avLst/>
            </a:prstGeom>
            <a:noFill/>
            <a:ln w="12700">
              <a:solidFill>
                <a:srgbClr val="000000"/>
              </a:solidFill>
              <a:round/>
              <a:headEnd/>
              <a:tailEnd/>
            </a:ln>
          </p:spPr>
          <p:txBody>
            <a:bodyPr/>
            <a:lstStyle/>
            <a:p>
              <a:endParaRPr lang="en-US"/>
            </a:p>
          </p:txBody>
        </p:sp>
        <p:sp>
          <p:nvSpPr>
            <p:cNvPr id="167" name="Line 240"/>
            <p:cNvSpPr>
              <a:spLocks noChangeShapeType="1"/>
            </p:cNvSpPr>
            <p:nvPr/>
          </p:nvSpPr>
          <p:spPr bwMode="auto">
            <a:xfrm>
              <a:off x="6664325" y="4087813"/>
              <a:ext cx="1588" cy="25400"/>
            </a:xfrm>
            <a:prstGeom prst="line">
              <a:avLst/>
            </a:prstGeom>
            <a:noFill/>
            <a:ln w="12700">
              <a:solidFill>
                <a:srgbClr val="000000"/>
              </a:solidFill>
              <a:round/>
              <a:headEnd/>
              <a:tailEnd/>
            </a:ln>
          </p:spPr>
          <p:txBody>
            <a:bodyPr/>
            <a:lstStyle/>
            <a:p>
              <a:endParaRPr lang="en-US"/>
            </a:p>
          </p:txBody>
        </p:sp>
        <p:sp>
          <p:nvSpPr>
            <p:cNvPr id="168" name="Line 241"/>
            <p:cNvSpPr>
              <a:spLocks noChangeShapeType="1"/>
            </p:cNvSpPr>
            <p:nvPr/>
          </p:nvSpPr>
          <p:spPr bwMode="auto">
            <a:xfrm>
              <a:off x="6664325" y="4138613"/>
              <a:ext cx="1588" cy="25400"/>
            </a:xfrm>
            <a:prstGeom prst="line">
              <a:avLst/>
            </a:prstGeom>
            <a:noFill/>
            <a:ln w="12700">
              <a:solidFill>
                <a:srgbClr val="000000"/>
              </a:solidFill>
              <a:round/>
              <a:headEnd/>
              <a:tailEnd/>
            </a:ln>
          </p:spPr>
          <p:txBody>
            <a:bodyPr/>
            <a:lstStyle/>
            <a:p>
              <a:endParaRPr lang="en-US"/>
            </a:p>
          </p:txBody>
        </p:sp>
        <p:sp>
          <p:nvSpPr>
            <p:cNvPr id="169" name="Line 242"/>
            <p:cNvSpPr>
              <a:spLocks noChangeShapeType="1"/>
            </p:cNvSpPr>
            <p:nvPr/>
          </p:nvSpPr>
          <p:spPr bwMode="auto">
            <a:xfrm>
              <a:off x="6664325" y="4189413"/>
              <a:ext cx="1588" cy="26987"/>
            </a:xfrm>
            <a:prstGeom prst="line">
              <a:avLst/>
            </a:prstGeom>
            <a:noFill/>
            <a:ln w="12700">
              <a:solidFill>
                <a:srgbClr val="000000"/>
              </a:solidFill>
              <a:round/>
              <a:headEnd/>
              <a:tailEnd/>
            </a:ln>
          </p:spPr>
          <p:txBody>
            <a:bodyPr/>
            <a:lstStyle/>
            <a:p>
              <a:endParaRPr lang="en-US"/>
            </a:p>
          </p:txBody>
        </p:sp>
        <p:sp>
          <p:nvSpPr>
            <p:cNvPr id="170" name="Line 243"/>
            <p:cNvSpPr>
              <a:spLocks noChangeShapeType="1"/>
            </p:cNvSpPr>
            <p:nvPr/>
          </p:nvSpPr>
          <p:spPr bwMode="auto">
            <a:xfrm>
              <a:off x="6664325" y="4241800"/>
              <a:ext cx="1588" cy="25400"/>
            </a:xfrm>
            <a:prstGeom prst="line">
              <a:avLst/>
            </a:prstGeom>
            <a:noFill/>
            <a:ln w="12700">
              <a:solidFill>
                <a:srgbClr val="000000"/>
              </a:solidFill>
              <a:round/>
              <a:headEnd/>
              <a:tailEnd/>
            </a:ln>
          </p:spPr>
          <p:txBody>
            <a:bodyPr/>
            <a:lstStyle/>
            <a:p>
              <a:endParaRPr lang="en-US"/>
            </a:p>
          </p:txBody>
        </p:sp>
        <p:sp>
          <p:nvSpPr>
            <p:cNvPr id="171" name="Rectangle 285"/>
            <p:cNvSpPr>
              <a:spLocks noChangeArrowheads="1"/>
            </p:cNvSpPr>
            <p:nvPr/>
          </p:nvSpPr>
          <p:spPr bwMode="auto">
            <a:xfrm>
              <a:off x="6943725" y="2751138"/>
              <a:ext cx="806450" cy="258762"/>
            </a:xfrm>
            <a:prstGeom prst="rect">
              <a:avLst/>
            </a:prstGeom>
            <a:noFill/>
            <a:ln w="9525">
              <a:noFill/>
              <a:miter lim="800000"/>
              <a:headEnd/>
              <a:tailEnd/>
            </a:ln>
          </p:spPr>
          <p:txBody>
            <a:bodyPr wrap="none" lIns="0" tIns="0" rIns="0" bIns="0">
              <a:spAutoFit/>
            </a:bodyPr>
            <a:lstStyle/>
            <a:p>
              <a:r>
                <a:rPr lang="en-US" sz="1700" dirty="0">
                  <a:solidFill>
                    <a:srgbClr val="000000"/>
                  </a:solidFill>
                  <a:latin typeface="Arial" charset="0"/>
                </a:rPr>
                <a:t>distance</a:t>
              </a:r>
              <a:endParaRPr lang="en-US" dirty="0"/>
            </a:p>
          </p:txBody>
        </p:sp>
        <p:sp>
          <p:nvSpPr>
            <p:cNvPr id="172" name="Rectangle 286"/>
            <p:cNvSpPr>
              <a:spLocks noChangeArrowheads="1"/>
            </p:cNvSpPr>
            <p:nvPr/>
          </p:nvSpPr>
          <p:spPr bwMode="auto">
            <a:xfrm>
              <a:off x="6797675" y="3077994"/>
              <a:ext cx="2194352" cy="556617"/>
            </a:xfrm>
            <a:prstGeom prst="rect">
              <a:avLst/>
            </a:prstGeom>
            <a:noFill/>
            <a:ln w="9525">
              <a:noFill/>
              <a:miter lim="800000"/>
              <a:headEnd/>
              <a:tailEnd/>
            </a:ln>
          </p:spPr>
          <p:txBody>
            <a:bodyPr wrap="square" lIns="0" tIns="0" rIns="0" bIns="0">
              <a:spAutoFit/>
            </a:bodyPr>
            <a:lstStyle/>
            <a:p>
              <a:r>
                <a:rPr lang="en-US" sz="1700" dirty="0">
                  <a:solidFill>
                    <a:srgbClr val="000000"/>
                  </a:solidFill>
                  <a:latin typeface="Arial" charset="0"/>
                </a:rPr>
                <a:t>along wave</a:t>
              </a:r>
              <a:endParaRPr lang="en-US" dirty="0"/>
            </a:p>
          </p:txBody>
        </p:sp>
        <p:sp>
          <p:nvSpPr>
            <p:cNvPr id="173" name="Line 302"/>
            <p:cNvSpPr>
              <a:spLocks noChangeShapeType="1"/>
            </p:cNvSpPr>
            <p:nvPr/>
          </p:nvSpPr>
          <p:spPr bwMode="auto">
            <a:xfrm>
              <a:off x="4095750" y="1943100"/>
              <a:ext cx="0" cy="3810000"/>
            </a:xfrm>
            <a:prstGeom prst="line">
              <a:avLst/>
            </a:prstGeom>
            <a:noFill/>
            <a:ln w="25400" cap="rnd">
              <a:solidFill>
                <a:schemeClr val="accent2"/>
              </a:solidFill>
              <a:prstDash val="sysDot"/>
              <a:round/>
              <a:headEnd/>
              <a:tailEnd/>
            </a:ln>
          </p:spPr>
          <p:txBody>
            <a:bodyPr anchor="b"/>
            <a:lstStyle/>
            <a:p>
              <a:endParaRPr lang="en-US"/>
            </a:p>
          </p:txBody>
        </p:sp>
        <p:sp>
          <p:nvSpPr>
            <p:cNvPr id="174" name="Rectangle 303"/>
            <p:cNvSpPr>
              <a:spLocks noChangeArrowheads="1"/>
            </p:cNvSpPr>
            <p:nvPr/>
          </p:nvSpPr>
          <p:spPr bwMode="auto">
            <a:xfrm>
              <a:off x="4641850" y="3246438"/>
              <a:ext cx="542266" cy="458391"/>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Arial" charset="0"/>
                </a:rPr>
                <a:t>Cycle</a:t>
              </a:r>
              <a:endParaRPr lang="en-US" sz="1400" dirty="0"/>
            </a:p>
          </p:txBody>
        </p:sp>
        <p:sp>
          <p:nvSpPr>
            <p:cNvPr id="175" name="Rectangle 304"/>
            <p:cNvSpPr>
              <a:spLocks noChangeArrowheads="1"/>
            </p:cNvSpPr>
            <p:nvPr/>
          </p:nvSpPr>
          <p:spPr bwMode="auto">
            <a:xfrm>
              <a:off x="4495800" y="2179638"/>
              <a:ext cx="1758181" cy="458391"/>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Arial" charset="0"/>
                </a:rPr>
                <a:t>Time for one cycle</a:t>
              </a:r>
              <a:endParaRPr lang="en-US" sz="1400" dirty="0"/>
            </a:p>
          </p:txBody>
        </p:sp>
        <p:sp>
          <p:nvSpPr>
            <p:cNvPr id="176" name="Line 305"/>
            <p:cNvSpPr>
              <a:spLocks noChangeShapeType="1"/>
            </p:cNvSpPr>
            <p:nvPr/>
          </p:nvSpPr>
          <p:spPr bwMode="auto">
            <a:xfrm>
              <a:off x="6324600" y="2324100"/>
              <a:ext cx="228600" cy="0"/>
            </a:xfrm>
            <a:prstGeom prst="line">
              <a:avLst/>
            </a:prstGeom>
            <a:noFill/>
            <a:ln w="25400">
              <a:solidFill>
                <a:schemeClr val="tx1"/>
              </a:solidFill>
              <a:round/>
              <a:headEnd/>
              <a:tailEnd type="triangle" w="med" len="med"/>
            </a:ln>
          </p:spPr>
          <p:txBody>
            <a:bodyPr anchor="b"/>
            <a:lstStyle/>
            <a:p>
              <a:endParaRPr lang="en-US"/>
            </a:p>
          </p:txBody>
        </p:sp>
        <p:sp>
          <p:nvSpPr>
            <p:cNvPr id="177" name="Line 306"/>
            <p:cNvSpPr>
              <a:spLocks noChangeShapeType="1"/>
            </p:cNvSpPr>
            <p:nvPr/>
          </p:nvSpPr>
          <p:spPr bwMode="auto">
            <a:xfrm>
              <a:off x="4229100" y="2324100"/>
              <a:ext cx="228600" cy="0"/>
            </a:xfrm>
            <a:prstGeom prst="line">
              <a:avLst/>
            </a:prstGeom>
            <a:noFill/>
            <a:ln w="25400">
              <a:solidFill>
                <a:schemeClr val="tx1"/>
              </a:solidFill>
              <a:round/>
              <a:headEnd type="triangle" w="med" len="med"/>
              <a:tailEnd/>
            </a:ln>
          </p:spPr>
          <p:txBody>
            <a:bodyPr anchor="b"/>
            <a:lstStyle/>
            <a:p>
              <a:endParaRPr lang="en-US"/>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5</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a:xfrm>
            <a:off x="609600" y="304800"/>
            <a:ext cx="8531225"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Arial" charset="0"/>
                <a:ea typeface="+mj-ea"/>
                <a:cs typeface="Arial" charset="0"/>
              </a:rPr>
              <a:t>The characteristics of sound waves</a:t>
            </a:r>
          </a:p>
        </p:txBody>
      </p:sp>
      <p:sp>
        <p:nvSpPr>
          <p:cNvPr id="8" name="Rectangle 3"/>
          <p:cNvSpPr txBox="1">
            <a:spLocks noChangeArrowheads="1"/>
          </p:cNvSpPr>
          <p:nvPr/>
        </p:nvSpPr>
        <p:spPr>
          <a:xfrm>
            <a:off x="381000" y="1219200"/>
            <a:ext cx="8382000" cy="5029200"/>
          </a:xfrm>
          <a:prstGeom prst="rect">
            <a:avLst/>
          </a:prstGeom>
        </p:spPr>
        <p:txBody>
          <a:bodyPr/>
          <a:lstStyle/>
          <a:p>
            <a:pPr marL="265176" marR="0" lvl="0" indent="-265176" algn="l" defTabSz="914400" rtl="0" eaLnBrk="1" fontAlgn="auto" latinLnBrk="0" hangingPunct="1">
              <a:spcBef>
                <a:spcPts val="600"/>
              </a:spcBef>
              <a:spcAft>
                <a:spcPts val="0"/>
              </a:spcAft>
              <a:buClr>
                <a:schemeClr val="tx1"/>
              </a:buClr>
              <a:buSzPct val="8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Sound is described in terms of two characteristics:</a:t>
            </a:r>
          </a:p>
          <a:p>
            <a:pPr marL="548640" marR="0" lvl="1" indent="-201168" algn="l" defTabSz="914400" rtl="0" eaLnBrk="1" fontAlgn="auto" latinLnBrk="0" hangingPunct="1">
              <a:spcBef>
                <a:spcPts val="600"/>
              </a:spcBef>
              <a:spcAft>
                <a:spcPts val="0"/>
              </a:spcAft>
              <a:buClr>
                <a:schemeClr val="accent1"/>
              </a:buClr>
              <a:buSzPct val="50000"/>
              <a:buFont typeface="Wingdings" pitchFamily="2" charset="2"/>
              <a:buChar char="q"/>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Frequency</a:t>
            </a:r>
          </a:p>
          <a:p>
            <a:pPr marL="548640" marR="0" lvl="1" indent="-201168" algn="l" defTabSz="914400" rtl="0" eaLnBrk="1" fontAlgn="auto" latinLnBrk="0" hangingPunct="1">
              <a:spcBef>
                <a:spcPts val="600"/>
              </a:spcBef>
              <a:spcAft>
                <a:spcPts val="0"/>
              </a:spcAft>
              <a:buClr>
                <a:schemeClr val="accent1"/>
              </a:buClr>
              <a:buSzPct val="50000"/>
              <a:buFont typeface="Wingdings" pitchFamily="2" charset="2"/>
              <a:buChar char="q"/>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Amplitude</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(or loudness)</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 </a:t>
            </a:r>
          </a:p>
          <a:p>
            <a:pPr marL="265176" marR="0" lvl="0" indent="-265176" algn="l" defTabSz="914400" rtl="0" eaLnBrk="1" fontAlgn="auto" latinLnBrk="0" hangingPunct="1">
              <a:lnSpc>
                <a:spcPct val="90000"/>
              </a:lnSpc>
              <a:spcBef>
                <a:spcPts val="250"/>
              </a:spcBef>
              <a:spcAft>
                <a:spcPts val="0"/>
              </a:spcAft>
              <a:buClr>
                <a:schemeClr val="tx1"/>
              </a:buClr>
              <a:buSzPct val="80000"/>
              <a:buFont typeface="Wingdings" pitchFamily="2" charset="2"/>
              <a:buChar char="q"/>
              <a:tabLst/>
              <a:defRPr/>
            </a:pPr>
            <a:endParaRPr kumimoji="0" lang="en-GB" sz="2400" b="1"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spcBef>
                <a:spcPts val="600"/>
              </a:spcBef>
              <a:spcAft>
                <a:spcPts val="0"/>
              </a:spcAft>
              <a:buClr>
                <a:schemeClr val="tx1"/>
              </a:buClr>
              <a:buSzPct val="80000"/>
              <a:buFont typeface="Wingdings" pitchFamily="2" charset="2"/>
              <a:buChar char="q"/>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Frequency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01168" algn="l" defTabSz="914400" rtl="0" eaLnBrk="1" fontAlgn="auto" latinLnBrk="0" hangingPunct="1">
              <a:spcBef>
                <a:spcPts val="600"/>
              </a:spcBef>
              <a:spcAft>
                <a:spcPts val="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rate at which sound is measured</a:t>
            </a:r>
          </a:p>
          <a:p>
            <a:pPr marL="548640" marR="0" lvl="1" indent="-201168" algn="l" defTabSz="914400" rtl="0" eaLnBrk="1" fontAlgn="auto" latinLnBrk="0" hangingPunct="1">
              <a:spcBef>
                <a:spcPts val="600"/>
              </a:spcBef>
              <a:spcAft>
                <a:spcPts val="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Number of cycles per second or Hertz (Hz)</a:t>
            </a:r>
          </a:p>
          <a:p>
            <a:pPr marL="548640" marR="0" lvl="1" indent="-201168" algn="l" defTabSz="914400" rtl="0" eaLnBrk="1" fontAlgn="auto" latinLnBrk="0" hangingPunct="1">
              <a:spcBef>
                <a:spcPts val="600"/>
              </a:spcBef>
              <a:spcAft>
                <a:spcPts val="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Determines the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pitch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of the sound as heard by our ears</a:t>
            </a:r>
          </a:p>
          <a:p>
            <a:pPr marL="548640" marR="0" lvl="1" indent="-201168" algn="l" defTabSz="914400" rtl="0" eaLnBrk="1" fontAlgn="auto" latinLnBrk="0" hangingPunct="1">
              <a:spcBef>
                <a:spcPts val="600"/>
              </a:spcBef>
              <a:spcAft>
                <a:spcPts val="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higher frequency, the clearer and sharper the sound</a:t>
            </a:r>
          </a:p>
          <a:p>
            <a:pPr marL="548640" marR="0" lvl="1" indent="-201168" algn="l" defTabSz="914400" rtl="0" eaLnBrk="1" fontAlgn="auto" latinLnBrk="0" hangingPunct="1">
              <a:lnSpc>
                <a:spcPct val="90000"/>
              </a:lnSpc>
              <a:spcBef>
                <a:spcPts val="250"/>
              </a:spcBef>
              <a:spcAft>
                <a:spcPts val="0"/>
              </a:spcAft>
              <a:buClr>
                <a:schemeClr val="accent1"/>
              </a:buClr>
              <a:buSzPct val="50000"/>
              <a:buFont typeface="Wingdings" pitchFamily="2" charset="2"/>
              <a:buChar char="q"/>
              <a:tabLst/>
              <a:defRPr/>
            </a:pPr>
            <a:endParaRPr kumimoji="0" lang="en-GB" sz="2400" b="1"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01168" algn="l" defTabSz="914400" rtl="0" eaLnBrk="1" fontAlgn="auto" latinLnBrk="0" hangingPunct="1">
              <a:lnSpc>
                <a:spcPct val="90000"/>
              </a:lnSpc>
              <a:spcBef>
                <a:spcPts val="250"/>
              </a:spcBef>
              <a:spcAft>
                <a:spcPts val="0"/>
              </a:spcAft>
              <a:buClr>
                <a:schemeClr val="accent1"/>
              </a:buClr>
              <a:buSzPct val="50000"/>
              <a:buFont typeface="Wingdings" pitchFamily="2" charset="2"/>
              <a:buNone/>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01168" algn="l" defTabSz="914400" rtl="0" eaLnBrk="1" fontAlgn="auto" latinLnBrk="0" hangingPunct="1">
              <a:lnSpc>
                <a:spcPct val="90000"/>
              </a:lnSpc>
              <a:spcBef>
                <a:spcPts val="250"/>
              </a:spcBef>
              <a:spcAft>
                <a:spcPts val="0"/>
              </a:spcAft>
              <a:buClr>
                <a:schemeClr val="accent1"/>
              </a:buClr>
              <a:buSzPct val="50000"/>
              <a:buFont typeface="Wingdings" pitchFamily="2" charset="2"/>
              <a:buNone/>
              <a:tabLst/>
              <a:defRPr/>
            </a:pPr>
            <a:endParaRPr kumimoji="0" lang="en-GB" sz="24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6</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a:xfrm>
            <a:off x="3175" y="222912"/>
            <a:ext cx="9140825"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Arial" charset="0"/>
                <a:ea typeface="+mj-ea"/>
                <a:cs typeface="Arial" charset="0"/>
              </a:rPr>
              <a:t>The characteristics of sound waves</a:t>
            </a:r>
          </a:p>
        </p:txBody>
      </p:sp>
      <p:sp>
        <p:nvSpPr>
          <p:cNvPr id="8" name="Rectangle 3"/>
          <p:cNvSpPr txBox="1">
            <a:spLocks noChangeArrowheads="1"/>
          </p:cNvSpPr>
          <p:nvPr/>
        </p:nvSpPr>
        <p:spPr>
          <a:xfrm>
            <a:off x="304800" y="914400"/>
            <a:ext cx="8153400" cy="4572000"/>
          </a:xfrm>
          <a:prstGeom prst="rect">
            <a:avLst/>
          </a:prstGeom>
        </p:spPr>
        <p:txBody>
          <a:bodyPr/>
          <a:lstStyle/>
          <a:p>
            <a:pPr marL="265176" marR="0" lvl="0" indent="-265176" algn="l" defTabSz="914400" rtl="0" eaLnBrk="1" fontAlgn="auto" latinLnBrk="0" hangingPunct="1">
              <a:lnSpc>
                <a:spcPct val="100000"/>
              </a:lnSpc>
              <a:spcBef>
                <a:spcPts val="250"/>
              </a:spcBef>
              <a:spcAft>
                <a:spcPts val="0"/>
              </a:spcAft>
              <a:buClr>
                <a:schemeClr val="tx1"/>
              </a:buClr>
              <a:buSzPct val="80000"/>
              <a:buFont typeface="Wingdings" pitchFamily="2" charset="2"/>
              <a:buChar char="q"/>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Amplitude</a:t>
            </a:r>
          </a:p>
          <a:p>
            <a:pPr marL="548640" marR="0" lvl="1" indent="-201168" algn="l" defTabSz="914400" rtl="0" eaLnBrk="1" fontAlgn="auto" latinLnBrk="0" hangingPunct="1">
              <a:lnSpc>
                <a:spcPct val="100000"/>
              </a:lnSpc>
              <a:spcBef>
                <a:spcPts val="250"/>
              </a:spcBef>
              <a:spcAft>
                <a:spcPts val="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Sound’s intensity or loudness</a:t>
            </a:r>
          </a:p>
          <a:p>
            <a:pPr marL="548640" marR="0" lvl="1" indent="-201168" algn="l" defTabSz="914400" rtl="0" eaLnBrk="1" fontAlgn="auto" latinLnBrk="0" hangingPunct="1">
              <a:lnSpc>
                <a:spcPct val="100000"/>
              </a:lnSpc>
              <a:spcBef>
                <a:spcPts val="250"/>
              </a:spcBef>
              <a:spcAft>
                <a:spcPts val="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louder the sound, the larger amplitude.</a:t>
            </a:r>
          </a:p>
          <a:p>
            <a:pPr marL="548640" marR="0" lvl="1" indent="-201168" algn="l" defTabSz="914400" rtl="0" eaLnBrk="1" fontAlgn="auto" latinLnBrk="0" hangingPunct="1">
              <a:lnSpc>
                <a:spcPct val="100000"/>
              </a:lnSpc>
              <a:spcBef>
                <a:spcPts val="250"/>
              </a:spcBef>
              <a:spcAft>
                <a:spcPts val="0"/>
              </a:spcAft>
              <a:buClr>
                <a:schemeClr val="accent1"/>
              </a:buClr>
              <a:buSzPct val="50000"/>
              <a:buFont typeface="Wingdings" pitchFamily="2" charset="2"/>
              <a:buNone/>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tx1"/>
              </a:buClr>
              <a:buSzPct val="8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In addition, all sounds have a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duration</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and successive musical sounds is called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rhythm</a:t>
            </a:r>
          </a:p>
        </p:txBody>
      </p:sp>
      <p:grpSp>
        <p:nvGrpSpPr>
          <p:cNvPr id="9" name="Group 8"/>
          <p:cNvGrpSpPr/>
          <p:nvPr/>
        </p:nvGrpSpPr>
        <p:grpSpPr>
          <a:xfrm>
            <a:off x="838200" y="3352800"/>
            <a:ext cx="6873875" cy="3124200"/>
            <a:chOff x="1019175" y="1943100"/>
            <a:chExt cx="6873875" cy="3810000"/>
          </a:xfrm>
        </p:grpSpPr>
        <p:sp>
          <p:nvSpPr>
            <p:cNvPr id="10" name="Line 3"/>
            <p:cNvSpPr>
              <a:spLocks noChangeShapeType="1"/>
            </p:cNvSpPr>
            <p:nvPr/>
          </p:nvSpPr>
          <p:spPr bwMode="auto">
            <a:xfrm flipV="1">
              <a:off x="1522413" y="2801938"/>
              <a:ext cx="1587" cy="1812925"/>
            </a:xfrm>
            <a:prstGeom prst="line">
              <a:avLst/>
            </a:prstGeom>
            <a:noFill/>
            <a:ln w="12700">
              <a:solidFill>
                <a:srgbClr val="000000"/>
              </a:solidFill>
              <a:round/>
              <a:headEnd/>
              <a:tailEnd/>
            </a:ln>
          </p:spPr>
          <p:txBody>
            <a:bodyPr/>
            <a:lstStyle/>
            <a:p>
              <a:endParaRPr lang="en-US"/>
            </a:p>
          </p:txBody>
        </p:sp>
        <p:sp>
          <p:nvSpPr>
            <p:cNvPr id="11" name="Freeform 4"/>
            <p:cNvSpPr>
              <a:spLocks/>
            </p:cNvSpPr>
            <p:nvPr/>
          </p:nvSpPr>
          <p:spPr bwMode="auto">
            <a:xfrm>
              <a:off x="1463675" y="2701925"/>
              <a:ext cx="115888" cy="115888"/>
            </a:xfrm>
            <a:custGeom>
              <a:avLst/>
              <a:gdLst>
                <a:gd name="T0" fmla="*/ 0 w 73"/>
                <a:gd name="T1" fmla="*/ 73 h 73"/>
                <a:gd name="T2" fmla="*/ 37 w 73"/>
                <a:gd name="T3" fmla="*/ 0 h 73"/>
                <a:gd name="T4" fmla="*/ 73 w 73"/>
                <a:gd name="T5" fmla="*/ 73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37" y="0"/>
                  </a:lnTo>
                  <a:lnTo>
                    <a:pt x="73" y="73"/>
                  </a:lnTo>
                  <a:lnTo>
                    <a:pt x="0" y="73"/>
                  </a:lnTo>
                  <a:close/>
                </a:path>
              </a:pathLst>
            </a:custGeom>
            <a:solidFill>
              <a:srgbClr val="000000"/>
            </a:solidFill>
            <a:ln w="9525">
              <a:noFill/>
              <a:round/>
              <a:headEnd/>
              <a:tailEnd/>
            </a:ln>
          </p:spPr>
          <p:txBody>
            <a:bodyPr/>
            <a:lstStyle/>
            <a:p>
              <a:endParaRPr lang="en-US"/>
            </a:p>
          </p:txBody>
        </p:sp>
        <p:sp>
          <p:nvSpPr>
            <p:cNvPr id="12" name="Rectangle 5"/>
            <p:cNvSpPr>
              <a:spLocks noChangeArrowheads="1"/>
            </p:cNvSpPr>
            <p:nvPr/>
          </p:nvSpPr>
          <p:spPr bwMode="auto">
            <a:xfrm rot="16200000">
              <a:off x="1260475" y="3938588"/>
              <a:ext cx="365125" cy="0"/>
            </a:xfrm>
            <a:prstGeom prst="rect">
              <a:avLst/>
            </a:prstGeom>
            <a:noFill/>
            <a:ln w="9525">
              <a:noFill/>
              <a:miter lim="800000"/>
              <a:headEnd/>
              <a:tailEnd/>
            </a:ln>
          </p:spPr>
          <p:txBody>
            <a:bodyPr vert="eaVert" wrap="none" lIns="0" tIns="0" rIns="0" bIns="0">
              <a:spAutoFit/>
            </a:bodyPr>
            <a:lstStyle/>
            <a:p>
              <a:endParaRPr lang="en-US"/>
            </a:p>
          </p:txBody>
        </p:sp>
        <p:sp>
          <p:nvSpPr>
            <p:cNvPr id="13" name="Line 6"/>
            <p:cNvSpPr>
              <a:spLocks noChangeShapeType="1"/>
            </p:cNvSpPr>
            <p:nvPr/>
          </p:nvSpPr>
          <p:spPr bwMode="auto">
            <a:xfrm>
              <a:off x="1522413" y="3649663"/>
              <a:ext cx="5664200" cy="1587"/>
            </a:xfrm>
            <a:prstGeom prst="line">
              <a:avLst/>
            </a:prstGeom>
            <a:noFill/>
            <a:ln w="12700">
              <a:solidFill>
                <a:srgbClr val="000000"/>
              </a:solidFill>
              <a:round/>
              <a:headEnd/>
              <a:tailEnd/>
            </a:ln>
          </p:spPr>
          <p:txBody>
            <a:bodyPr/>
            <a:lstStyle/>
            <a:p>
              <a:endParaRPr lang="en-US"/>
            </a:p>
          </p:txBody>
        </p:sp>
        <p:sp>
          <p:nvSpPr>
            <p:cNvPr id="14" name="Freeform 7"/>
            <p:cNvSpPr>
              <a:spLocks/>
            </p:cNvSpPr>
            <p:nvPr/>
          </p:nvSpPr>
          <p:spPr bwMode="auto">
            <a:xfrm>
              <a:off x="7173913" y="3590925"/>
              <a:ext cx="115887" cy="115888"/>
            </a:xfrm>
            <a:custGeom>
              <a:avLst/>
              <a:gdLst>
                <a:gd name="T0" fmla="*/ 0 w 73"/>
                <a:gd name="T1" fmla="*/ 0 h 73"/>
                <a:gd name="T2" fmla="*/ 73 w 73"/>
                <a:gd name="T3" fmla="*/ 37 h 73"/>
                <a:gd name="T4" fmla="*/ 0 w 73"/>
                <a:gd name="T5" fmla="*/ 73 h 73"/>
                <a:gd name="T6" fmla="*/ 0 w 73"/>
                <a:gd name="T7" fmla="*/ 0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0"/>
                  </a:moveTo>
                  <a:lnTo>
                    <a:pt x="73" y="37"/>
                  </a:lnTo>
                  <a:lnTo>
                    <a:pt x="0" y="73"/>
                  </a:lnTo>
                  <a:lnTo>
                    <a:pt x="0" y="0"/>
                  </a:lnTo>
                  <a:close/>
                </a:path>
              </a:pathLst>
            </a:custGeom>
            <a:solidFill>
              <a:srgbClr val="000000"/>
            </a:solidFill>
            <a:ln w="9525">
              <a:noFill/>
              <a:round/>
              <a:headEnd/>
              <a:tailEnd/>
            </a:ln>
          </p:spPr>
          <p:txBody>
            <a:bodyPr/>
            <a:lstStyle/>
            <a:p>
              <a:endParaRPr lang="en-US"/>
            </a:p>
          </p:txBody>
        </p:sp>
        <p:sp>
          <p:nvSpPr>
            <p:cNvPr id="15" name="Freeform 8"/>
            <p:cNvSpPr>
              <a:spLocks/>
            </p:cNvSpPr>
            <p:nvPr/>
          </p:nvSpPr>
          <p:spPr bwMode="auto">
            <a:xfrm>
              <a:off x="1522413" y="3005138"/>
              <a:ext cx="642937" cy="644525"/>
            </a:xfrm>
            <a:custGeom>
              <a:avLst/>
              <a:gdLst>
                <a:gd name="T0" fmla="*/ 405 w 405"/>
                <a:gd name="T1" fmla="*/ 0 h 406"/>
                <a:gd name="T2" fmla="*/ 375 w 405"/>
                <a:gd name="T3" fmla="*/ 3 h 406"/>
                <a:gd name="T4" fmla="*/ 344 w 405"/>
                <a:gd name="T5" fmla="*/ 11 h 406"/>
                <a:gd name="T6" fmla="*/ 314 w 405"/>
                <a:gd name="T7" fmla="*/ 23 h 406"/>
                <a:gd name="T8" fmla="*/ 285 w 405"/>
                <a:gd name="T9" fmla="*/ 40 h 406"/>
                <a:gd name="T10" fmla="*/ 256 w 405"/>
                <a:gd name="T11" fmla="*/ 60 h 406"/>
                <a:gd name="T12" fmla="*/ 228 w 405"/>
                <a:gd name="T13" fmla="*/ 83 h 406"/>
                <a:gd name="T14" fmla="*/ 201 w 405"/>
                <a:gd name="T15" fmla="*/ 109 h 406"/>
                <a:gd name="T16" fmla="*/ 175 w 405"/>
                <a:gd name="T17" fmla="*/ 136 h 406"/>
                <a:gd name="T18" fmla="*/ 150 w 405"/>
                <a:gd name="T19" fmla="*/ 164 h 406"/>
                <a:gd name="T20" fmla="*/ 127 w 405"/>
                <a:gd name="T21" fmla="*/ 194 h 406"/>
                <a:gd name="T22" fmla="*/ 104 w 405"/>
                <a:gd name="T23" fmla="*/ 222 h 406"/>
                <a:gd name="T24" fmla="*/ 84 w 405"/>
                <a:gd name="T25" fmla="*/ 252 h 406"/>
                <a:gd name="T26" fmla="*/ 66 w 405"/>
                <a:gd name="T27" fmla="*/ 280 h 406"/>
                <a:gd name="T28" fmla="*/ 48 w 405"/>
                <a:gd name="T29" fmla="*/ 307 h 406"/>
                <a:gd name="T30" fmla="*/ 35 w 405"/>
                <a:gd name="T31" fmla="*/ 332 h 406"/>
                <a:gd name="T32" fmla="*/ 23 w 405"/>
                <a:gd name="T33" fmla="*/ 353 h 406"/>
                <a:gd name="T34" fmla="*/ 13 w 405"/>
                <a:gd name="T35" fmla="*/ 372 h 406"/>
                <a:gd name="T36" fmla="*/ 5 w 405"/>
                <a:gd name="T37" fmla="*/ 388 h 406"/>
                <a:gd name="T38" fmla="*/ 1 w 405"/>
                <a:gd name="T39" fmla="*/ 399 h 406"/>
                <a:gd name="T40" fmla="*/ 0 w 405"/>
                <a:gd name="T41" fmla="*/ 406 h 4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6"/>
                <a:gd name="T65" fmla="*/ 405 w 405"/>
                <a:gd name="T66" fmla="*/ 406 h 40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6">
                  <a:moveTo>
                    <a:pt x="405" y="0"/>
                  </a:moveTo>
                  <a:lnTo>
                    <a:pt x="375" y="3"/>
                  </a:lnTo>
                  <a:lnTo>
                    <a:pt x="344" y="11"/>
                  </a:lnTo>
                  <a:lnTo>
                    <a:pt x="314" y="23"/>
                  </a:lnTo>
                  <a:lnTo>
                    <a:pt x="285" y="40"/>
                  </a:lnTo>
                  <a:lnTo>
                    <a:pt x="256" y="60"/>
                  </a:lnTo>
                  <a:lnTo>
                    <a:pt x="228" y="83"/>
                  </a:lnTo>
                  <a:lnTo>
                    <a:pt x="201" y="109"/>
                  </a:lnTo>
                  <a:lnTo>
                    <a:pt x="175" y="136"/>
                  </a:lnTo>
                  <a:lnTo>
                    <a:pt x="150" y="164"/>
                  </a:lnTo>
                  <a:lnTo>
                    <a:pt x="127" y="194"/>
                  </a:lnTo>
                  <a:lnTo>
                    <a:pt x="104" y="222"/>
                  </a:lnTo>
                  <a:lnTo>
                    <a:pt x="84" y="252"/>
                  </a:lnTo>
                  <a:lnTo>
                    <a:pt x="66" y="280"/>
                  </a:lnTo>
                  <a:lnTo>
                    <a:pt x="48" y="307"/>
                  </a:lnTo>
                  <a:lnTo>
                    <a:pt x="35" y="332"/>
                  </a:lnTo>
                  <a:lnTo>
                    <a:pt x="23" y="353"/>
                  </a:lnTo>
                  <a:lnTo>
                    <a:pt x="13" y="372"/>
                  </a:lnTo>
                  <a:lnTo>
                    <a:pt x="5" y="388"/>
                  </a:lnTo>
                  <a:lnTo>
                    <a:pt x="1" y="399"/>
                  </a:lnTo>
                  <a:lnTo>
                    <a:pt x="0" y="406"/>
                  </a:lnTo>
                </a:path>
              </a:pathLst>
            </a:custGeom>
            <a:noFill/>
            <a:ln w="38100">
              <a:solidFill>
                <a:srgbClr val="000000"/>
              </a:solidFill>
              <a:round/>
              <a:headEnd/>
              <a:tailEnd/>
            </a:ln>
          </p:spPr>
          <p:txBody>
            <a:bodyPr/>
            <a:lstStyle/>
            <a:p>
              <a:endParaRPr lang="en-US"/>
            </a:p>
          </p:txBody>
        </p:sp>
        <p:sp>
          <p:nvSpPr>
            <p:cNvPr id="16" name="Freeform 9"/>
            <p:cNvSpPr>
              <a:spLocks/>
            </p:cNvSpPr>
            <p:nvPr/>
          </p:nvSpPr>
          <p:spPr bwMode="auto">
            <a:xfrm>
              <a:off x="2165350" y="3005138"/>
              <a:ext cx="642938" cy="644525"/>
            </a:xfrm>
            <a:custGeom>
              <a:avLst/>
              <a:gdLst>
                <a:gd name="T0" fmla="*/ 0 w 405"/>
                <a:gd name="T1" fmla="*/ 0 h 406"/>
                <a:gd name="T2" fmla="*/ 29 w 405"/>
                <a:gd name="T3" fmla="*/ 3 h 406"/>
                <a:gd name="T4" fmla="*/ 60 w 405"/>
                <a:gd name="T5" fmla="*/ 11 h 406"/>
                <a:gd name="T6" fmla="*/ 90 w 405"/>
                <a:gd name="T7" fmla="*/ 23 h 406"/>
                <a:gd name="T8" fmla="*/ 120 w 405"/>
                <a:gd name="T9" fmla="*/ 40 h 406"/>
                <a:gd name="T10" fmla="*/ 148 w 405"/>
                <a:gd name="T11" fmla="*/ 60 h 406"/>
                <a:gd name="T12" fmla="*/ 177 w 405"/>
                <a:gd name="T13" fmla="*/ 83 h 406"/>
                <a:gd name="T14" fmla="*/ 204 w 405"/>
                <a:gd name="T15" fmla="*/ 109 h 406"/>
                <a:gd name="T16" fmla="*/ 229 w 405"/>
                <a:gd name="T17" fmla="*/ 136 h 406"/>
                <a:gd name="T18" fmla="*/ 255 w 405"/>
                <a:gd name="T19" fmla="*/ 164 h 406"/>
                <a:gd name="T20" fmla="*/ 278 w 405"/>
                <a:gd name="T21" fmla="*/ 194 h 406"/>
                <a:gd name="T22" fmla="*/ 301 w 405"/>
                <a:gd name="T23" fmla="*/ 222 h 406"/>
                <a:gd name="T24" fmla="*/ 321 w 405"/>
                <a:gd name="T25" fmla="*/ 252 h 406"/>
                <a:gd name="T26" fmla="*/ 338 w 405"/>
                <a:gd name="T27" fmla="*/ 280 h 406"/>
                <a:gd name="T28" fmla="*/ 356 w 405"/>
                <a:gd name="T29" fmla="*/ 307 h 406"/>
                <a:gd name="T30" fmla="*/ 370 w 405"/>
                <a:gd name="T31" fmla="*/ 332 h 406"/>
                <a:gd name="T32" fmla="*/ 382 w 405"/>
                <a:gd name="T33" fmla="*/ 353 h 406"/>
                <a:gd name="T34" fmla="*/ 391 w 405"/>
                <a:gd name="T35" fmla="*/ 372 h 406"/>
                <a:gd name="T36" fmla="*/ 399 w 405"/>
                <a:gd name="T37" fmla="*/ 388 h 406"/>
                <a:gd name="T38" fmla="*/ 403 w 405"/>
                <a:gd name="T39" fmla="*/ 399 h 406"/>
                <a:gd name="T40" fmla="*/ 405 w 405"/>
                <a:gd name="T41" fmla="*/ 406 h 4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6"/>
                <a:gd name="T65" fmla="*/ 405 w 405"/>
                <a:gd name="T66" fmla="*/ 406 h 40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6">
                  <a:moveTo>
                    <a:pt x="0" y="0"/>
                  </a:moveTo>
                  <a:lnTo>
                    <a:pt x="29" y="3"/>
                  </a:lnTo>
                  <a:lnTo>
                    <a:pt x="60" y="11"/>
                  </a:lnTo>
                  <a:lnTo>
                    <a:pt x="90" y="23"/>
                  </a:lnTo>
                  <a:lnTo>
                    <a:pt x="120" y="40"/>
                  </a:lnTo>
                  <a:lnTo>
                    <a:pt x="148" y="60"/>
                  </a:lnTo>
                  <a:lnTo>
                    <a:pt x="177" y="83"/>
                  </a:lnTo>
                  <a:lnTo>
                    <a:pt x="204" y="109"/>
                  </a:lnTo>
                  <a:lnTo>
                    <a:pt x="229" y="136"/>
                  </a:lnTo>
                  <a:lnTo>
                    <a:pt x="255" y="164"/>
                  </a:lnTo>
                  <a:lnTo>
                    <a:pt x="278" y="194"/>
                  </a:lnTo>
                  <a:lnTo>
                    <a:pt x="301" y="222"/>
                  </a:lnTo>
                  <a:lnTo>
                    <a:pt x="321" y="252"/>
                  </a:lnTo>
                  <a:lnTo>
                    <a:pt x="338" y="280"/>
                  </a:lnTo>
                  <a:lnTo>
                    <a:pt x="356" y="307"/>
                  </a:lnTo>
                  <a:lnTo>
                    <a:pt x="370" y="332"/>
                  </a:lnTo>
                  <a:lnTo>
                    <a:pt x="382" y="353"/>
                  </a:lnTo>
                  <a:lnTo>
                    <a:pt x="391" y="372"/>
                  </a:lnTo>
                  <a:lnTo>
                    <a:pt x="399" y="388"/>
                  </a:lnTo>
                  <a:lnTo>
                    <a:pt x="403" y="399"/>
                  </a:lnTo>
                  <a:lnTo>
                    <a:pt x="405" y="406"/>
                  </a:lnTo>
                </a:path>
              </a:pathLst>
            </a:custGeom>
            <a:noFill/>
            <a:ln w="38100">
              <a:solidFill>
                <a:srgbClr val="000000"/>
              </a:solidFill>
              <a:round/>
              <a:headEnd/>
              <a:tailEnd/>
            </a:ln>
          </p:spPr>
          <p:txBody>
            <a:bodyPr/>
            <a:lstStyle/>
            <a:p>
              <a:endParaRPr lang="en-US"/>
            </a:p>
          </p:txBody>
        </p:sp>
        <p:sp>
          <p:nvSpPr>
            <p:cNvPr id="17" name="Freeform 10"/>
            <p:cNvSpPr>
              <a:spLocks/>
            </p:cNvSpPr>
            <p:nvPr/>
          </p:nvSpPr>
          <p:spPr bwMode="auto">
            <a:xfrm>
              <a:off x="2808288" y="3649663"/>
              <a:ext cx="641350" cy="642937"/>
            </a:xfrm>
            <a:custGeom>
              <a:avLst/>
              <a:gdLst>
                <a:gd name="T0" fmla="*/ 404 w 404"/>
                <a:gd name="T1" fmla="*/ 405 h 405"/>
                <a:gd name="T2" fmla="*/ 375 w 404"/>
                <a:gd name="T3" fmla="*/ 403 h 405"/>
                <a:gd name="T4" fmla="*/ 344 w 404"/>
                <a:gd name="T5" fmla="*/ 395 h 405"/>
                <a:gd name="T6" fmla="*/ 314 w 404"/>
                <a:gd name="T7" fmla="*/ 383 h 405"/>
                <a:gd name="T8" fmla="*/ 284 w 404"/>
                <a:gd name="T9" fmla="*/ 365 h 405"/>
                <a:gd name="T10" fmla="*/ 256 w 404"/>
                <a:gd name="T11" fmla="*/ 345 h 405"/>
                <a:gd name="T12" fmla="*/ 228 w 404"/>
                <a:gd name="T13" fmla="*/ 322 h 405"/>
                <a:gd name="T14" fmla="*/ 201 w 404"/>
                <a:gd name="T15" fmla="*/ 297 h 405"/>
                <a:gd name="T16" fmla="*/ 175 w 404"/>
                <a:gd name="T17" fmla="*/ 269 h 405"/>
                <a:gd name="T18" fmla="*/ 149 w 404"/>
                <a:gd name="T19" fmla="*/ 241 h 405"/>
                <a:gd name="T20" fmla="*/ 126 w 404"/>
                <a:gd name="T21" fmla="*/ 212 h 405"/>
                <a:gd name="T22" fmla="*/ 104 w 404"/>
                <a:gd name="T23" fmla="*/ 182 h 405"/>
                <a:gd name="T24" fmla="*/ 83 w 404"/>
                <a:gd name="T25" fmla="*/ 153 h 405"/>
                <a:gd name="T26" fmla="*/ 66 w 404"/>
                <a:gd name="T27" fmla="*/ 126 h 405"/>
                <a:gd name="T28" fmla="*/ 48 w 404"/>
                <a:gd name="T29" fmla="*/ 99 h 405"/>
                <a:gd name="T30" fmla="*/ 35 w 404"/>
                <a:gd name="T31" fmla="*/ 73 h 405"/>
                <a:gd name="T32" fmla="*/ 23 w 404"/>
                <a:gd name="T33" fmla="*/ 51 h 405"/>
                <a:gd name="T34" fmla="*/ 13 w 404"/>
                <a:gd name="T35" fmla="*/ 32 h 405"/>
                <a:gd name="T36" fmla="*/ 5 w 404"/>
                <a:gd name="T37" fmla="*/ 18 h 405"/>
                <a:gd name="T38" fmla="*/ 1 w 404"/>
                <a:gd name="T39" fmla="*/ 5 h 405"/>
                <a:gd name="T40" fmla="*/ 0 w 404"/>
                <a:gd name="T41" fmla="*/ 0 h 4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4"/>
                <a:gd name="T64" fmla="*/ 0 h 405"/>
                <a:gd name="T65" fmla="*/ 404 w 404"/>
                <a:gd name="T66" fmla="*/ 405 h 4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4" h="405">
                  <a:moveTo>
                    <a:pt x="404" y="405"/>
                  </a:moveTo>
                  <a:lnTo>
                    <a:pt x="375" y="403"/>
                  </a:lnTo>
                  <a:lnTo>
                    <a:pt x="344" y="395"/>
                  </a:lnTo>
                  <a:lnTo>
                    <a:pt x="314" y="383"/>
                  </a:lnTo>
                  <a:lnTo>
                    <a:pt x="284" y="365"/>
                  </a:lnTo>
                  <a:lnTo>
                    <a:pt x="256" y="345"/>
                  </a:lnTo>
                  <a:lnTo>
                    <a:pt x="228" y="322"/>
                  </a:lnTo>
                  <a:lnTo>
                    <a:pt x="201" y="297"/>
                  </a:lnTo>
                  <a:lnTo>
                    <a:pt x="175" y="269"/>
                  </a:lnTo>
                  <a:lnTo>
                    <a:pt x="149" y="241"/>
                  </a:lnTo>
                  <a:lnTo>
                    <a:pt x="126" y="212"/>
                  </a:lnTo>
                  <a:lnTo>
                    <a:pt x="104" y="182"/>
                  </a:lnTo>
                  <a:lnTo>
                    <a:pt x="83" y="153"/>
                  </a:lnTo>
                  <a:lnTo>
                    <a:pt x="66" y="126"/>
                  </a:lnTo>
                  <a:lnTo>
                    <a:pt x="48" y="99"/>
                  </a:lnTo>
                  <a:lnTo>
                    <a:pt x="35" y="73"/>
                  </a:lnTo>
                  <a:lnTo>
                    <a:pt x="23" y="51"/>
                  </a:lnTo>
                  <a:lnTo>
                    <a:pt x="13" y="32"/>
                  </a:lnTo>
                  <a:lnTo>
                    <a:pt x="5" y="18"/>
                  </a:lnTo>
                  <a:lnTo>
                    <a:pt x="1" y="5"/>
                  </a:lnTo>
                  <a:lnTo>
                    <a:pt x="0" y="0"/>
                  </a:lnTo>
                </a:path>
              </a:pathLst>
            </a:custGeom>
            <a:noFill/>
            <a:ln w="38100">
              <a:solidFill>
                <a:srgbClr val="000000"/>
              </a:solidFill>
              <a:round/>
              <a:headEnd/>
              <a:tailEnd/>
            </a:ln>
          </p:spPr>
          <p:txBody>
            <a:bodyPr/>
            <a:lstStyle/>
            <a:p>
              <a:endParaRPr lang="en-US"/>
            </a:p>
          </p:txBody>
        </p:sp>
        <p:sp>
          <p:nvSpPr>
            <p:cNvPr id="18" name="Freeform 11"/>
            <p:cNvSpPr>
              <a:spLocks/>
            </p:cNvSpPr>
            <p:nvPr/>
          </p:nvSpPr>
          <p:spPr bwMode="auto">
            <a:xfrm>
              <a:off x="3449638" y="3649663"/>
              <a:ext cx="642937" cy="642937"/>
            </a:xfrm>
            <a:custGeom>
              <a:avLst/>
              <a:gdLst>
                <a:gd name="T0" fmla="*/ 0 w 405"/>
                <a:gd name="T1" fmla="*/ 405 h 405"/>
                <a:gd name="T2" fmla="*/ 30 w 405"/>
                <a:gd name="T3" fmla="*/ 403 h 405"/>
                <a:gd name="T4" fmla="*/ 61 w 405"/>
                <a:gd name="T5" fmla="*/ 395 h 405"/>
                <a:gd name="T6" fmla="*/ 91 w 405"/>
                <a:gd name="T7" fmla="*/ 383 h 405"/>
                <a:gd name="T8" fmla="*/ 121 w 405"/>
                <a:gd name="T9" fmla="*/ 365 h 405"/>
                <a:gd name="T10" fmla="*/ 149 w 405"/>
                <a:gd name="T11" fmla="*/ 345 h 405"/>
                <a:gd name="T12" fmla="*/ 177 w 405"/>
                <a:gd name="T13" fmla="*/ 322 h 405"/>
                <a:gd name="T14" fmla="*/ 204 w 405"/>
                <a:gd name="T15" fmla="*/ 297 h 405"/>
                <a:gd name="T16" fmla="*/ 230 w 405"/>
                <a:gd name="T17" fmla="*/ 269 h 405"/>
                <a:gd name="T18" fmla="*/ 256 w 405"/>
                <a:gd name="T19" fmla="*/ 241 h 405"/>
                <a:gd name="T20" fmla="*/ 279 w 405"/>
                <a:gd name="T21" fmla="*/ 212 h 405"/>
                <a:gd name="T22" fmla="*/ 301 w 405"/>
                <a:gd name="T23" fmla="*/ 182 h 405"/>
                <a:gd name="T24" fmla="*/ 322 w 405"/>
                <a:gd name="T25" fmla="*/ 153 h 405"/>
                <a:gd name="T26" fmla="*/ 339 w 405"/>
                <a:gd name="T27" fmla="*/ 126 h 405"/>
                <a:gd name="T28" fmla="*/ 357 w 405"/>
                <a:gd name="T29" fmla="*/ 99 h 405"/>
                <a:gd name="T30" fmla="*/ 370 w 405"/>
                <a:gd name="T31" fmla="*/ 73 h 405"/>
                <a:gd name="T32" fmla="*/ 382 w 405"/>
                <a:gd name="T33" fmla="*/ 51 h 405"/>
                <a:gd name="T34" fmla="*/ 392 w 405"/>
                <a:gd name="T35" fmla="*/ 32 h 405"/>
                <a:gd name="T36" fmla="*/ 400 w 405"/>
                <a:gd name="T37" fmla="*/ 18 h 405"/>
                <a:gd name="T38" fmla="*/ 404 w 405"/>
                <a:gd name="T39" fmla="*/ 5 h 405"/>
                <a:gd name="T40" fmla="*/ 405 w 405"/>
                <a:gd name="T41" fmla="*/ 0 h 4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5"/>
                <a:gd name="T65" fmla="*/ 405 w 405"/>
                <a:gd name="T66" fmla="*/ 405 h 4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5">
                  <a:moveTo>
                    <a:pt x="0" y="405"/>
                  </a:moveTo>
                  <a:lnTo>
                    <a:pt x="30" y="403"/>
                  </a:lnTo>
                  <a:lnTo>
                    <a:pt x="61" y="395"/>
                  </a:lnTo>
                  <a:lnTo>
                    <a:pt x="91" y="383"/>
                  </a:lnTo>
                  <a:lnTo>
                    <a:pt x="121" y="365"/>
                  </a:lnTo>
                  <a:lnTo>
                    <a:pt x="149" y="345"/>
                  </a:lnTo>
                  <a:lnTo>
                    <a:pt x="177" y="322"/>
                  </a:lnTo>
                  <a:lnTo>
                    <a:pt x="204" y="297"/>
                  </a:lnTo>
                  <a:lnTo>
                    <a:pt x="230" y="269"/>
                  </a:lnTo>
                  <a:lnTo>
                    <a:pt x="256" y="241"/>
                  </a:lnTo>
                  <a:lnTo>
                    <a:pt x="279" y="212"/>
                  </a:lnTo>
                  <a:lnTo>
                    <a:pt x="301" y="182"/>
                  </a:lnTo>
                  <a:lnTo>
                    <a:pt x="322" y="153"/>
                  </a:lnTo>
                  <a:lnTo>
                    <a:pt x="339" y="126"/>
                  </a:lnTo>
                  <a:lnTo>
                    <a:pt x="357" y="99"/>
                  </a:lnTo>
                  <a:lnTo>
                    <a:pt x="370" y="73"/>
                  </a:lnTo>
                  <a:lnTo>
                    <a:pt x="382" y="51"/>
                  </a:lnTo>
                  <a:lnTo>
                    <a:pt x="392" y="32"/>
                  </a:lnTo>
                  <a:lnTo>
                    <a:pt x="400" y="18"/>
                  </a:lnTo>
                  <a:lnTo>
                    <a:pt x="404" y="5"/>
                  </a:lnTo>
                  <a:lnTo>
                    <a:pt x="405" y="0"/>
                  </a:lnTo>
                </a:path>
              </a:pathLst>
            </a:custGeom>
            <a:noFill/>
            <a:ln w="38100">
              <a:solidFill>
                <a:srgbClr val="000000"/>
              </a:solidFill>
              <a:round/>
              <a:headEnd/>
              <a:tailEnd/>
            </a:ln>
          </p:spPr>
          <p:txBody>
            <a:bodyPr/>
            <a:lstStyle/>
            <a:p>
              <a:endParaRPr lang="en-US"/>
            </a:p>
          </p:txBody>
        </p:sp>
        <p:sp>
          <p:nvSpPr>
            <p:cNvPr id="19" name="Freeform 12"/>
            <p:cNvSpPr>
              <a:spLocks/>
            </p:cNvSpPr>
            <p:nvPr/>
          </p:nvSpPr>
          <p:spPr bwMode="auto">
            <a:xfrm>
              <a:off x="4092575" y="3005138"/>
              <a:ext cx="642938" cy="644525"/>
            </a:xfrm>
            <a:custGeom>
              <a:avLst/>
              <a:gdLst>
                <a:gd name="T0" fmla="*/ 405 w 405"/>
                <a:gd name="T1" fmla="*/ 0 h 406"/>
                <a:gd name="T2" fmla="*/ 376 w 405"/>
                <a:gd name="T3" fmla="*/ 3 h 406"/>
                <a:gd name="T4" fmla="*/ 345 w 405"/>
                <a:gd name="T5" fmla="*/ 11 h 406"/>
                <a:gd name="T6" fmla="*/ 315 w 405"/>
                <a:gd name="T7" fmla="*/ 23 h 406"/>
                <a:gd name="T8" fmla="*/ 285 w 405"/>
                <a:gd name="T9" fmla="*/ 40 h 406"/>
                <a:gd name="T10" fmla="*/ 257 w 405"/>
                <a:gd name="T11" fmla="*/ 60 h 406"/>
                <a:gd name="T12" fmla="*/ 228 w 405"/>
                <a:gd name="T13" fmla="*/ 83 h 406"/>
                <a:gd name="T14" fmla="*/ 201 w 405"/>
                <a:gd name="T15" fmla="*/ 109 h 406"/>
                <a:gd name="T16" fmla="*/ 176 w 405"/>
                <a:gd name="T17" fmla="*/ 136 h 406"/>
                <a:gd name="T18" fmla="*/ 150 w 405"/>
                <a:gd name="T19" fmla="*/ 164 h 406"/>
                <a:gd name="T20" fmla="*/ 127 w 405"/>
                <a:gd name="T21" fmla="*/ 194 h 406"/>
                <a:gd name="T22" fmla="*/ 104 w 405"/>
                <a:gd name="T23" fmla="*/ 222 h 406"/>
                <a:gd name="T24" fmla="*/ 84 w 405"/>
                <a:gd name="T25" fmla="*/ 252 h 406"/>
                <a:gd name="T26" fmla="*/ 66 w 405"/>
                <a:gd name="T27" fmla="*/ 280 h 406"/>
                <a:gd name="T28" fmla="*/ 49 w 405"/>
                <a:gd name="T29" fmla="*/ 307 h 406"/>
                <a:gd name="T30" fmla="*/ 35 w 405"/>
                <a:gd name="T31" fmla="*/ 332 h 406"/>
                <a:gd name="T32" fmla="*/ 23 w 405"/>
                <a:gd name="T33" fmla="*/ 353 h 406"/>
                <a:gd name="T34" fmla="*/ 14 w 405"/>
                <a:gd name="T35" fmla="*/ 372 h 406"/>
                <a:gd name="T36" fmla="*/ 6 w 405"/>
                <a:gd name="T37" fmla="*/ 388 h 406"/>
                <a:gd name="T38" fmla="*/ 2 w 405"/>
                <a:gd name="T39" fmla="*/ 399 h 406"/>
                <a:gd name="T40" fmla="*/ 0 w 405"/>
                <a:gd name="T41" fmla="*/ 406 h 4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6"/>
                <a:gd name="T65" fmla="*/ 405 w 405"/>
                <a:gd name="T66" fmla="*/ 406 h 40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6">
                  <a:moveTo>
                    <a:pt x="405" y="0"/>
                  </a:moveTo>
                  <a:lnTo>
                    <a:pt x="376" y="3"/>
                  </a:lnTo>
                  <a:lnTo>
                    <a:pt x="345" y="11"/>
                  </a:lnTo>
                  <a:lnTo>
                    <a:pt x="315" y="23"/>
                  </a:lnTo>
                  <a:lnTo>
                    <a:pt x="285" y="40"/>
                  </a:lnTo>
                  <a:lnTo>
                    <a:pt x="257" y="60"/>
                  </a:lnTo>
                  <a:lnTo>
                    <a:pt x="228" y="83"/>
                  </a:lnTo>
                  <a:lnTo>
                    <a:pt x="201" y="109"/>
                  </a:lnTo>
                  <a:lnTo>
                    <a:pt x="176" y="136"/>
                  </a:lnTo>
                  <a:lnTo>
                    <a:pt x="150" y="164"/>
                  </a:lnTo>
                  <a:lnTo>
                    <a:pt x="127" y="194"/>
                  </a:lnTo>
                  <a:lnTo>
                    <a:pt x="104" y="222"/>
                  </a:lnTo>
                  <a:lnTo>
                    <a:pt x="84" y="252"/>
                  </a:lnTo>
                  <a:lnTo>
                    <a:pt x="66" y="280"/>
                  </a:lnTo>
                  <a:lnTo>
                    <a:pt x="49" y="307"/>
                  </a:lnTo>
                  <a:lnTo>
                    <a:pt x="35" y="332"/>
                  </a:lnTo>
                  <a:lnTo>
                    <a:pt x="23" y="353"/>
                  </a:lnTo>
                  <a:lnTo>
                    <a:pt x="14" y="372"/>
                  </a:lnTo>
                  <a:lnTo>
                    <a:pt x="6" y="388"/>
                  </a:lnTo>
                  <a:lnTo>
                    <a:pt x="2" y="399"/>
                  </a:lnTo>
                  <a:lnTo>
                    <a:pt x="0" y="406"/>
                  </a:lnTo>
                </a:path>
              </a:pathLst>
            </a:custGeom>
            <a:noFill/>
            <a:ln w="38100">
              <a:solidFill>
                <a:srgbClr val="000000"/>
              </a:solidFill>
              <a:round/>
              <a:headEnd/>
              <a:tailEnd/>
            </a:ln>
          </p:spPr>
          <p:txBody>
            <a:bodyPr/>
            <a:lstStyle/>
            <a:p>
              <a:endParaRPr lang="en-US"/>
            </a:p>
          </p:txBody>
        </p:sp>
        <p:sp>
          <p:nvSpPr>
            <p:cNvPr id="20" name="Freeform 13"/>
            <p:cNvSpPr>
              <a:spLocks/>
            </p:cNvSpPr>
            <p:nvPr/>
          </p:nvSpPr>
          <p:spPr bwMode="auto">
            <a:xfrm>
              <a:off x="4735513" y="3005138"/>
              <a:ext cx="642937" cy="644525"/>
            </a:xfrm>
            <a:custGeom>
              <a:avLst/>
              <a:gdLst>
                <a:gd name="T0" fmla="*/ 0 w 405"/>
                <a:gd name="T1" fmla="*/ 0 h 406"/>
                <a:gd name="T2" fmla="*/ 30 w 405"/>
                <a:gd name="T3" fmla="*/ 3 h 406"/>
                <a:gd name="T4" fmla="*/ 61 w 405"/>
                <a:gd name="T5" fmla="*/ 11 h 406"/>
                <a:gd name="T6" fmla="*/ 91 w 405"/>
                <a:gd name="T7" fmla="*/ 23 h 406"/>
                <a:gd name="T8" fmla="*/ 120 w 405"/>
                <a:gd name="T9" fmla="*/ 40 h 406"/>
                <a:gd name="T10" fmla="*/ 149 w 405"/>
                <a:gd name="T11" fmla="*/ 60 h 406"/>
                <a:gd name="T12" fmla="*/ 177 w 405"/>
                <a:gd name="T13" fmla="*/ 83 h 406"/>
                <a:gd name="T14" fmla="*/ 204 w 405"/>
                <a:gd name="T15" fmla="*/ 109 h 406"/>
                <a:gd name="T16" fmla="*/ 230 w 405"/>
                <a:gd name="T17" fmla="*/ 136 h 406"/>
                <a:gd name="T18" fmla="*/ 255 w 405"/>
                <a:gd name="T19" fmla="*/ 164 h 406"/>
                <a:gd name="T20" fmla="*/ 278 w 405"/>
                <a:gd name="T21" fmla="*/ 194 h 406"/>
                <a:gd name="T22" fmla="*/ 301 w 405"/>
                <a:gd name="T23" fmla="*/ 222 h 406"/>
                <a:gd name="T24" fmla="*/ 321 w 405"/>
                <a:gd name="T25" fmla="*/ 252 h 406"/>
                <a:gd name="T26" fmla="*/ 339 w 405"/>
                <a:gd name="T27" fmla="*/ 280 h 406"/>
                <a:gd name="T28" fmla="*/ 357 w 405"/>
                <a:gd name="T29" fmla="*/ 307 h 406"/>
                <a:gd name="T30" fmla="*/ 370 w 405"/>
                <a:gd name="T31" fmla="*/ 332 h 406"/>
                <a:gd name="T32" fmla="*/ 382 w 405"/>
                <a:gd name="T33" fmla="*/ 353 h 406"/>
                <a:gd name="T34" fmla="*/ 392 w 405"/>
                <a:gd name="T35" fmla="*/ 372 h 406"/>
                <a:gd name="T36" fmla="*/ 400 w 405"/>
                <a:gd name="T37" fmla="*/ 388 h 406"/>
                <a:gd name="T38" fmla="*/ 404 w 405"/>
                <a:gd name="T39" fmla="*/ 399 h 406"/>
                <a:gd name="T40" fmla="*/ 405 w 405"/>
                <a:gd name="T41" fmla="*/ 406 h 4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6"/>
                <a:gd name="T65" fmla="*/ 405 w 405"/>
                <a:gd name="T66" fmla="*/ 406 h 40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6">
                  <a:moveTo>
                    <a:pt x="0" y="0"/>
                  </a:moveTo>
                  <a:lnTo>
                    <a:pt x="30" y="3"/>
                  </a:lnTo>
                  <a:lnTo>
                    <a:pt x="61" y="11"/>
                  </a:lnTo>
                  <a:lnTo>
                    <a:pt x="91" y="23"/>
                  </a:lnTo>
                  <a:lnTo>
                    <a:pt x="120" y="40"/>
                  </a:lnTo>
                  <a:lnTo>
                    <a:pt x="149" y="60"/>
                  </a:lnTo>
                  <a:lnTo>
                    <a:pt x="177" y="83"/>
                  </a:lnTo>
                  <a:lnTo>
                    <a:pt x="204" y="109"/>
                  </a:lnTo>
                  <a:lnTo>
                    <a:pt x="230" y="136"/>
                  </a:lnTo>
                  <a:lnTo>
                    <a:pt x="255" y="164"/>
                  </a:lnTo>
                  <a:lnTo>
                    <a:pt x="278" y="194"/>
                  </a:lnTo>
                  <a:lnTo>
                    <a:pt x="301" y="222"/>
                  </a:lnTo>
                  <a:lnTo>
                    <a:pt x="321" y="252"/>
                  </a:lnTo>
                  <a:lnTo>
                    <a:pt x="339" y="280"/>
                  </a:lnTo>
                  <a:lnTo>
                    <a:pt x="357" y="307"/>
                  </a:lnTo>
                  <a:lnTo>
                    <a:pt x="370" y="332"/>
                  </a:lnTo>
                  <a:lnTo>
                    <a:pt x="382" y="353"/>
                  </a:lnTo>
                  <a:lnTo>
                    <a:pt x="392" y="372"/>
                  </a:lnTo>
                  <a:lnTo>
                    <a:pt x="400" y="388"/>
                  </a:lnTo>
                  <a:lnTo>
                    <a:pt x="404" y="399"/>
                  </a:lnTo>
                  <a:lnTo>
                    <a:pt x="405" y="406"/>
                  </a:lnTo>
                </a:path>
              </a:pathLst>
            </a:custGeom>
            <a:noFill/>
            <a:ln w="38100">
              <a:solidFill>
                <a:srgbClr val="000000"/>
              </a:solidFill>
              <a:round/>
              <a:headEnd/>
              <a:tailEnd/>
            </a:ln>
          </p:spPr>
          <p:txBody>
            <a:bodyPr/>
            <a:lstStyle/>
            <a:p>
              <a:endParaRPr lang="en-US"/>
            </a:p>
          </p:txBody>
        </p:sp>
        <p:sp>
          <p:nvSpPr>
            <p:cNvPr id="21" name="Freeform 14"/>
            <p:cNvSpPr>
              <a:spLocks/>
            </p:cNvSpPr>
            <p:nvPr/>
          </p:nvSpPr>
          <p:spPr bwMode="auto">
            <a:xfrm>
              <a:off x="5378450" y="3649663"/>
              <a:ext cx="642938" cy="642937"/>
            </a:xfrm>
            <a:custGeom>
              <a:avLst/>
              <a:gdLst>
                <a:gd name="T0" fmla="*/ 405 w 405"/>
                <a:gd name="T1" fmla="*/ 405 h 405"/>
                <a:gd name="T2" fmla="*/ 375 w 405"/>
                <a:gd name="T3" fmla="*/ 403 h 405"/>
                <a:gd name="T4" fmla="*/ 344 w 405"/>
                <a:gd name="T5" fmla="*/ 395 h 405"/>
                <a:gd name="T6" fmla="*/ 315 w 405"/>
                <a:gd name="T7" fmla="*/ 383 h 405"/>
                <a:gd name="T8" fmla="*/ 285 w 405"/>
                <a:gd name="T9" fmla="*/ 365 h 405"/>
                <a:gd name="T10" fmla="*/ 257 w 405"/>
                <a:gd name="T11" fmla="*/ 345 h 405"/>
                <a:gd name="T12" fmla="*/ 228 w 405"/>
                <a:gd name="T13" fmla="*/ 322 h 405"/>
                <a:gd name="T14" fmla="*/ 201 w 405"/>
                <a:gd name="T15" fmla="*/ 297 h 405"/>
                <a:gd name="T16" fmla="*/ 176 w 405"/>
                <a:gd name="T17" fmla="*/ 269 h 405"/>
                <a:gd name="T18" fmla="*/ 150 w 405"/>
                <a:gd name="T19" fmla="*/ 241 h 405"/>
                <a:gd name="T20" fmla="*/ 127 w 405"/>
                <a:gd name="T21" fmla="*/ 212 h 405"/>
                <a:gd name="T22" fmla="*/ 104 w 405"/>
                <a:gd name="T23" fmla="*/ 182 h 405"/>
                <a:gd name="T24" fmla="*/ 84 w 405"/>
                <a:gd name="T25" fmla="*/ 153 h 405"/>
                <a:gd name="T26" fmla="*/ 66 w 405"/>
                <a:gd name="T27" fmla="*/ 126 h 405"/>
                <a:gd name="T28" fmla="*/ 49 w 405"/>
                <a:gd name="T29" fmla="*/ 99 h 405"/>
                <a:gd name="T30" fmla="*/ 35 w 405"/>
                <a:gd name="T31" fmla="*/ 73 h 405"/>
                <a:gd name="T32" fmla="*/ 23 w 405"/>
                <a:gd name="T33" fmla="*/ 51 h 405"/>
                <a:gd name="T34" fmla="*/ 14 w 405"/>
                <a:gd name="T35" fmla="*/ 32 h 405"/>
                <a:gd name="T36" fmla="*/ 6 w 405"/>
                <a:gd name="T37" fmla="*/ 18 h 405"/>
                <a:gd name="T38" fmla="*/ 1 w 405"/>
                <a:gd name="T39" fmla="*/ 5 h 405"/>
                <a:gd name="T40" fmla="*/ 0 w 405"/>
                <a:gd name="T41" fmla="*/ 0 h 4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5"/>
                <a:gd name="T65" fmla="*/ 405 w 405"/>
                <a:gd name="T66" fmla="*/ 405 h 4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5">
                  <a:moveTo>
                    <a:pt x="405" y="405"/>
                  </a:moveTo>
                  <a:lnTo>
                    <a:pt x="375" y="403"/>
                  </a:lnTo>
                  <a:lnTo>
                    <a:pt x="344" y="395"/>
                  </a:lnTo>
                  <a:lnTo>
                    <a:pt x="315" y="383"/>
                  </a:lnTo>
                  <a:lnTo>
                    <a:pt x="285" y="365"/>
                  </a:lnTo>
                  <a:lnTo>
                    <a:pt x="257" y="345"/>
                  </a:lnTo>
                  <a:lnTo>
                    <a:pt x="228" y="322"/>
                  </a:lnTo>
                  <a:lnTo>
                    <a:pt x="201" y="297"/>
                  </a:lnTo>
                  <a:lnTo>
                    <a:pt x="176" y="269"/>
                  </a:lnTo>
                  <a:lnTo>
                    <a:pt x="150" y="241"/>
                  </a:lnTo>
                  <a:lnTo>
                    <a:pt x="127" y="212"/>
                  </a:lnTo>
                  <a:lnTo>
                    <a:pt x="104" y="182"/>
                  </a:lnTo>
                  <a:lnTo>
                    <a:pt x="84" y="153"/>
                  </a:lnTo>
                  <a:lnTo>
                    <a:pt x="66" y="126"/>
                  </a:lnTo>
                  <a:lnTo>
                    <a:pt x="49" y="99"/>
                  </a:lnTo>
                  <a:lnTo>
                    <a:pt x="35" y="73"/>
                  </a:lnTo>
                  <a:lnTo>
                    <a:pt x="23" y="51"/>
                  </a:lnTo>
                  <a:lnTo>
                    <a:pt x="14" y="32"/>
                  </a:lnTo>
                  <a:lnTo>
                    <a:pt x="6" y="18"/>
                  </a:lnTo>
                  <a:lnTo>
                    <a:pt x="1" y="5"/>
                  </a:lnTo>
                  <a:lnTo>
                    <a:pt x="0" y="0"/>
                  </a:lnTo>
                </a:path>
              </a:pathLst>
            </a:custGeom>
            <a:noFill/>
            <a:ln w="38100">
              <a:solidFill>
                <a:srgbClr val="000000"/>
              </a:solidFill>
              <a:round/>
              <a:headEnd/>
              <a:tailEnd/>
            </a:ln>
          </p:spPr>
          <p:txBody>
            <a:bodyPr/>
            <a:lstStyle/>
            <a:p>
              <a:endParaRPr lang="en-US"/>
            </a:p>
          </p:txBody>
        </p:sp>
        <p:sp>
          <p:nvSpPr>
            <p:cNvPr id="22" name="Freeform 15"/>
            <p:cNvSpPr>
              <a:spLocks/>
            </p:cNvSpPr>
            <p:nvPr/>
          </p:nvSpPr>
          <p:spPr bwMode="auto">
            <a:xfrm>
              <a:off x="6021388" y="3649663"/>
              <a:ext cx="642937" cy="642937"/>
            </a:xfrm>
            <a:custGeom>
              <a:avLst/>
              <a:gdLst>
                <a:gd name="T0" fmla="*/ 0 w 405"/>
                <a:gd name="T1" fmla="*/ 405 h 405"/>
                <a:gd name="T2" fmla="*/ 30 w 405"/>
                <a:gd name="T3" fmla="*/ 403 h 405"/>
                <a:gd name="T4" fmla="*/ 61 w 405"/>
                <a:gd name="T5" fmla="*/ 395 h 405"/>
                <a:gd name="T6" fmla="*/ 90 w 405"/>
                <a:gd name="T7" fmla="*/ 383 h 405"/>
                <a:gd name="T8" fmla="*/ 120 w 405"/>
                <a:gd name="T9" fmla="*/ 365 h 405"/>
                <a:gd name="T10" fmla="*/ 148 w 405"/>
                <a:gd name="T11" fmla="*/ 345 h 405"/>
                <a:gd name="T12" fmla="*/ 177 w 405"/>
                <a:gd name="T13" fmla="*/ 322 h 405"/>
                <a:gd name="T14" fmla="*/ 204 w 405"/>
                <a:gd name="T15" fmla="*/ 297 h 405"/>
                <a:gd name="T16" fmla="*/ 229 w 405"/>
                <a:gd name="T17" fmla="*/ 269 h 405"/>
                <a:gd name="T18" fmla="*/ 255 w 405"/>
                <a:gd name="T19" fmla="*/ 241 h 405"/>
                <a:gd name="T20" fmla="*/ 278 w 405"/>
                <a:gd name="T21" fmla="*/ 212 h 405"/>
                <a:gd name="T22" fmla="*/ 301 w 405"/>
                <a:gd name="T23" fmla="*/ 182 h 405"/>
                <a:gd name="T24" fmla="*/ 321 w 405"/>
                <a:gd name="T25" fmla="*/ 153 h 405"/>
                <a:gd name="T26" fmla="*/ 339 w 405"/>
                <a:gd name="T27" fmla="*/ 126 h 405"/>
                <a:gd name="T28" fmla="*/ 356 w 405"/>
                <a:gd name="T29" fmla="*/ 99 h 405"/>
                <a:gd name="T30" fmla="*/ 370 w 405"/>
                <a:gd name="T31" fmla="*/ 73 h 405"/>
                <a:gd name="T32" fmla="*/ 382 w 405"/>
                <a:gd name="T33" fmla="*/ 51 h 405"/>
                <a:gd name="T34" fmla="*/ 391 w 405"/>
                <a:gd name="T35" fmla="*/ 32 h 405"/>
                <a:gd name="T36" fmla="*/ 399 w 405"/>
                <a:gd name="T37" fmla="*/ 18 h 405"/>
                <a:gd name="T38" fmla="*/ 404 w 405"/>
                <a:gd name="T39" fmla="*/ 5 h 405"/>
                <a:gd name="T40" fmla="*/ 405 w 405"/>
                <a:gd name="T41" fmla="*/ 0 h 4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5"/>
                <a:gd name="T64" fmla="*/ 0 h 405"/>
                <a:gd name="T65" fmla="*/ 405 w 405"/>
                <a:gd name="T66" fmla="*/ 405 h 4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5" h="405">
                  <a:moveTo>
                    <a:pt x="0" y="405"/>
                  </a:moveTo>
                  <a:lnTo>
                    <a:pt x="30" y="403"/>
                  </a:lnTo>
                  <a:lnTo>
                    <a:pt x="61" y="395"/>
                  </a:lnTo>
                  <a:lnTo>
                    <a:pt x="90" y="383"/>
                  </a:lnTo>
                  <a:lnTo>
                    <a:pt x="120" y="365"/>
                  </a:lnTo>
                  <a:lnTo>
                    <a:pt x="148" y="345"/>
                  </a:lnTo>
                  <a:lnTo>
                    <a:pt x="177" y="322"/>
                  </a:lnTo>
                  <a:lnTo>
                    <a:pt x="204" y="297"/>
                  </a:lnTo>
                  <a:lnTo>
                    <a:pt x="229" y="269"/>
                  </a:lnTo>
                  <a:lnTo>
                    <a:pt x="255" y="241"/>
                  </a:lnTo>
                  <a:lnTo>
                    <a:pt x="278" y="212"/>
                  </a:lnTo>
                  <a:lnTo>
                    <a:pt x="301" y="182"/>
                  </a:lnTo>
                  <a:lnTo>
                    <a:pt x="321" y="153"/>
                  </a:lnTo>
                  <a:lnTo>
                    <a:pt x="339" y="126"/>
                  </a:lnTo>
                  <a:lnTo>
                    <a:pt x="356" y="99"/>
                  </a:lnTo>
                  <a:lnTo>
                    <a:pt x="370" y="73"/>
                  </a:lnTo>
                  <a:lnTo>
                    <a:pt x="382" y="51"/>
                  </a:lnTo>
                  <a:lnTo>
                    <a:pt x="391" y="32"/>
                  </a:lnTo>
                  <a:lnTo>
                    <a:pt x="399" y="18"/>
                  </a:lnTo>
                  <a:lnTo>
                    <a:pt x="404" y="5"/>
                  </a:lnTo>
                  <a:lnTo>
                    <a:pt x="405" y="0"/>
                  </a:lnTo>
                </a:path>
              </a:pathLst>
            </a:custGeom>
            <a:noFill/>
            <a:ln w="38100">
              <a:solidFill>
                <a:srgbClr val="000000"/>
              </a:solidFill>
              <a:round/>
              <a:headEnd/>
              <a:tailEnd/>
            </a:ln>
          </p:spPr>
          <p:txBody>
            <a:bodyPr/>
            <a:lstStyle/>
            <a:p>
              <a:endParaRPr lang="en-US"/>
            </a:p>
          </p:txBody>
        </p:sp>
        <p:sp>
          <p:nvSpPr>
            <p:cNvPr id="23" name="Line 16"/>
            <p:cNvSpPr>
              <a:spLocks noChangeShapeType="1"/>
            </p:cNvSpPr>
            <p:nvPr/>
          </p:nvSpPr>
          <p:spPr bwMode="auto">
            <a:xfrm>
              <a:off x="2808288" y="2684463"/>
              <a:ext cx="1587" cy="25400"/>
            </a:xfrm>
            <a:prstGeom prst="line">
              <a:avLst/>
            </a:prstGeom>
            <a:noFill/>
            <a:ln w="12700">
              <a:solidFill>
                <a:srgbClr val="000000"/>
              </a:solidFill>
              <a:round/>
              <a:headEnd/>
              <a:tailEnd/>
            </a:ln>
          </p:spPr>
          <p:txBody>
            <a:bodyPr/>
            <a:lstStyle/>
            <a:p>
              <a:endParaRPr lang="en-US"/>
            </a:p>
          </p:txBody>
        </p:sp>
        <p:sp>
          <p:nvSpPr>
            <p:cNvPr id="24" name="Line 17"/>
            <p:cNvSpPr>
              <a:spLocks noChangeShapeType="1"/>
            </p:cNvSpPr>
            <p:nvPr/>
          </p:nvSpPr>
          <p:spPr bwMode="auto">
            <a:xfrm>
              <a:off x="2808288" y="2735263"/>
              <a:ext cx="1587" cy="25400"/>
            </a:xfrm>
            <a:prstGeom prst="line">
              <a:avLst/>
            </a:prstGeom>
            <a:noFill/>
            <a:ln w="12700">
              <a:solidFill>
                <a:srgbClr val="000000"/>
              </a:solidFill>
              <a:round/>
              <a:headEnd/>
              <a:tailEnd/>
            </a:ln>
          </p:spPr>
          <p:txBody>
            <a:bodyPr/>
            <a:lstStyle/>
            <a:p>
              <a:endParaRPr lang="en-US"/>
            </a:p>
          </p:txBody>
        </p:sp>
        <p:sp>
          <p:nvSpPr>
            <p:cNvPr id="25" name="Line 18"/>
            <p:cNvSpPr>
              <a:spLocks noChangeShapeType="1"/>
            </p:cNvSpPr>
            <p:nvPr/>
          </p:nvSpPr>
          <p:spPr bwMode="auto">
            <a:xfrm>
              <a:off x="2808288" y="2787650"/>
              <a:ext cx="1587" cy="25400"/>
            </a:xfrm>
            <a:prstGeom prst="line">
              <a:avLst/>
            </a:prstGeom>
            <a:noFill/>
            <a:ln w="12700">
              <a:solidFill>
                <a:srgbClr val="000000"/>
              </a:solidFill>
              <a:round/>
              <a:headEnd/>
              <a:tailEnd/>
            </a:ln>
          </p:spPr>
          <p:txBody>
            <a:bodyPr/>
            <a:lstStyle/>
            <a:p>
              <a:endParaRPr lang="en-US"/>
            </a:p>
          </p:txBody>
        </p:sp>
        <p:sp>
          <p:nvSpPr>
            <p:cNvPr id="26" name="Line 19"/>
            <p:cNvSpPr>
              <a:spLocks noChangeShapeType="1"/>
            </p:cNvSpPr>
            <p:nvPr/>
          </p:nvSpPr>
          <p:spPr bwMode="auto">
            <a:xfrm>
              <a:off x="2808288" y="2838450"/>
              <a:ext cx="1587" cy="25400"/>
            </a:xfrm>
            <a:prstGeom prst="line">
              <a:avLst/>
            </a:prstGeom>
            <a:noFill/>
            <a:ln w="12700">
              <a:solidFill>
                <a:srgbClr val="000000"/>
              </a:solidFill>
              <a:round/>
              <a:headEnd/>
              <a:tailEnd/>
            </a:ln>
          </p:spPr>
          <p:txBody>
            <a:bodyPr/>
            <a:lstStyle/>
            <a:p>
              <a:endParaRPr lang="en-US"/>
            </a:p>
          </p:txBody>
        </p:sp>
        <p:sp>
          <p:nvSpPr>
            <p:cNvPr id="27" name="Line 20"/>
            <p:cNvSpPr>
              <a:spLocks noChangeShapeType="1"/>
            </p:cNvSpPr>
            <p:nvPr/>
          </p:nvSpPr>
          <p:spPr bwMode="auto">
            <a:xfrm>
              <a:off x="2808288" y="2889250"/>
              <a:ext cx="1587" cy="26988"/>
            </a:xfrm>
            <a:prstGeom prst="line">
              <a:avLst/>
            </a:prstGeom>
            <a:noFill/>
            <a:ln w="12700">
              <a:solidFill>
                <a:srgbClr val="000000"/>
              </a:solidFill>
              <a:round/>
              <a:headEnd/>
              <a:tailEnd/>
            </a:ln>
          </p:spPr>
          <p:txBody>
            <a:bodyPr/>
            <a:lstStyle/>
            <a:p>
              <a:endParaRPr lang="en-US"/>
            </a:p>
          </p:txBody>
        </p:sp>
        <p:sp>
          <p:nvSpPr>
            <p:cNvPr id="28" name="Line 21"/>
            <p:cNvSpPr>
              <a:spLocks noChangeShapeType="1"/>
            </p:cNvSpPr>
            <p:nvPr/>
          </p:nvSpPr>
          <p:spPr bwMode="auto">
            <a:xfrm>
              <a:off x="2808288" y="2941638"/>
              <a:ext cx="1587" cy="25400"/>
            </a:xfrm>
            <a:prstGeom prst="line">
              <a:avLst/>
            </a:prstGeom>
            <a:noFill/>
            <a:ln w="12700">
              <a:solidFill>
                <a:srgbClr val="000000"/>
              </a:solidFill>
              <a:round/>
              <a:headEnd/>
              <a:tailEnd/>
            </a:ln>
          </p:spPr>
          <p:txBody>
            <a:bodyPr/>
            <a:lstStyle/>
            <a:p>
              <a:endParaRPr lang="en-US"/>
            </a:p>
          </p:txBody>
        </p:sp>
        <p:sp>
          <p:nvSpPr>
            <p:cNvPr id="29" name="Line 22"/>
            <p:cNvSpPr>
              <a:spLocks noChangeShapeType="1"/>
            </p:cNvSpPr>
            <p:nvPr/>
          </p:nvSpPr>
          <p:spPr bwMode="auto">
            <a:xfrm>
              <a:off x="2808288" y="2992438"/>
              <a:ext cx="1587" cy="26987"/>
            </a:xfrm>
            <a:prstGeom prst="line">
              <a:avLst/>
            </a:prstGeom>
            <a:noFill/>
            <a:ln w="12700">
              <a:solidFill>
                <a:srgbClr val="000000"/>
              </a:solidFill>
              <a:round/>
              <a:headEnd/>
              <a:tailEnd/>
            </a:ln>
          </p:spPr>
          <p:txBody>
            <a:bodyPr/>
            <a:lstStyle/>
            <a:p>
              <a:endParaRPr lang="en-US"/>
            </a:p>
          </p:txBody>
        </p:sp>
        <p:sp>
          <p:nvSpPr>
            <p:cNvPr id="30" name="Line 23"/>
            <p:cNvSpPr>
              <a:spLocks noChangeShapeType="1"/>
            </p:cNvSpPr>
            <p:nvPr/>
          </p:nvSpPr>
          <p:spPr bwMode="auto">
            <a:xfrm>
              <a:off x="2808288" y="3044825"/>
              <a:ext cx="1587" cy="25400"/>
            </a:xfrm>
            <a:prstGeom prst="line">
              <a:avLst/>
            </a:prstGeom>
            <a:noFill/>
            <a:ln w="12700">
              <a:solidFill>
                <a:srgbClr val="000000"/>
              </a:solidFill>
              <a:round/>
              <a:headEnd/>
              <a:tailEnd/>
            </a:ln>
          </p:spPr>
          <p:txBody>
            <a:bodyPr/>
            <a:lstStyle/>
            <a:p>
              <a:endParaRPr lang="en-US"/>
            </a:p>
          </p:txBody>
        </p:sp>
        <p:sp>
          <p:nvSpPr>
            <p:cNvPr id="31" name="Line 24"/>
            <p:cNvSpPr>
              <a:spLocks noChangeShapeType="1"/>
            </p:cNvSpPr>
            <p:nvPr/>
          </p:nvSpPr>
          <p:spPr bwMode="auto">
            <a:xfrm>
              <a:off x="2808288" y="3095625"/>
              <a:ext cx="1587" cy="25400"/>
            </a:xfrm>
            <a:prstGeom prst="line">
              <a:avLst/>
            </a:prstGeom>
            <a:noFill/>
            <a:ln w="12700">
              <a:solidFill>
                <a:srgbClr val="000000"/>
              </a:solidFill>
              <a:round/>
              <a:headEnd/>
              <a:tailEnd/>
            </a:ln>
          </p:spPr>
          <p:txBody>
            <a:bodyPr/>
            <a:lstStyle/>
            <a:p>
              <a:endParaRPr lang="en-US"/>
            </a:p>
          </p:txBody>
        </p:sp>
        <p:sp>
          <p:nvSpPr>
            <p:cNvPr id="32" name="Line 25"/>
            <p:cNvSpPr>
              <a:spLocks noChangeShapeType="1"/>
            </p:cNvSpPr>
            <p:nvPr/>
          </p:nvSpPr>
          <p:spPr bwMode="auto">
            <a:xfrm>
              <a:off x="2808288" y="3148013"/>
              <a:ext cx="1587" cy="25400"/>
            </a:xfrm>
            <a:prstGeom prst="line">
              <a:avLst/>
            </a:prstGeom>
            <a:noFill/>
            <a:ln w="12700">
              <a:solidFill>
                <a:srgbClr val="000000"/>
              </a:solidFill>
              <a:round/>
              <a:headEnd/>
              <a:tailEnd/>
            </a:ln>
          </p:spPr>
          <p:txBody>
            <a:bodyPr/>
            <a:lstStyle/>
            <a:p>
              <a:endParaRPr lang="en-US"/>
            </a:p>
          </p:txBody>
        </p:sp>
        <p:sp>
          <p:nvSpPr>
            <p:cNvPr id="33" name="Line 26"/>
            <p:cNvSpPr>
              <a:spLocks noChangeShapeType="1"/>
            </p:cNvSpPr>
            <p:nvPr/>
          </p:nvSpPr>
          <p:spPr bwMode="auto">
            <a:xfrm>
              <a:off x="2808288" y="3198813"/>
              <a:ext cx="1587" cy="25400"/>
            </a:xfrm>
            <a:prstGeom prst="line">
              <a:avLst/>
            </a:prstGeom>
            <a:noFill/>
            <a:ln w="12700">
              <a:solidFill>
                <a:srgbClr val="000000"/>
              </a:solidFill>
              <a:round/>
              <a:headEnd/>
              <a:tailEnd/>
            </a:ln>
          </p:spPr>
          <p:txBody>
            <a:bodyPr/>
            <a:lstStyle/>
            <a:p>
              <a:endParaRPr lang="en-US"/>
            </a:p>
          </p:txBody>
        </p:sp>
        <p:sp>
          <p:nvSpPr>
            <p:cNvPr id="34" name="Line 27"/>
            <p:cNvSpPr>
              <a:spLocks noChangeShapeType="1"/>
            </p:cNvSpPr>
            <p:nvPr/>
          </p:nvSpPr>
          <p:spPr bwMode="auto">
            <a:xfrm>
              <a:off x="2808288" y="3251200"/>
              <a:ext cx="1587" cy="25400"/>
            </a:xfrm>
            <a:prstGeom prst="line">
              <a:avLst/>
            </a:prstGeom>
            <a:noFill/>
            <a:ln w="12700">
              <a:solidFill>
                <a:srgbClr val="000000"/>
              </a:solidFill>
              <a:round/>
              <a:headEnd/>
              <a:tailEnd/>
            </a:ln>
          </p:spPr>
          <p:txBody>
            <a:bodyPr/>
            <a:lstStyle/>
            <a:p>
              <a:endParaRPr lang="en-US"/>
            </a:p>
          </p:txBody>
        </p:sp>
        <p:sp>
          <p:nvSpPr>
            <p:cNvPr id="35" name="Line 28"/>
            <p:cNvSpPr>
              <a:spLocks noChangeShapeType="1"/>
            </p:cNvSpPr>
            <p:nvPr/>
          </p:nvSpPr>
          <p:spPr bwMode="auto">
            <a:xfrm>
              <a:off x="2808288" y="3302000"/>
              <a:ext cx="1587" cy="25400"/>
            </a:xfrm>
            <a:prstGeom prst="line">
              <a:avLst/>
            </a:prstGeom>
            <a:noFill/>
            <a:ln w="12700">
              <a:solidFill>
                <a:srgbClr val="000000"/>
              </a:solidFill>
              <a:round/>
              <a:headEnd/>
              <a:tailEnd/>
            </a:ln>
          </p:spPr>
          <p:txBody>
            <a:bodyPr/>
            <a:lstStyle/>
            <a:p>
              <a:endParaRPr lang="en-US"/>
            </a:p>
          </p:txBody>
        </p:sp>
        <p:sp>
          <p:nvSpPr>
            <p:cNvPr id="36" name="Line 29"/>
            <p:cNvSpPr>
              <a:spLocks noChangeShapeType="1"/>
            </p:cNvSpPr>
            <p:nvPr/>
          </p:nvSpPr>
          <p:spPr bwMode="auto">
            <a:xfrm>
              <a:off x="2808288" y="3352800"/>
              <a:ext cx="1587" cy="26988"/>
            </a:xfrm>
            <a:prstGeom prst="line">
              <a:avLst/>
            </a:prstGeom>
            <a:noFill/>
            <a:ln w="12700">
              <a:solidFill>
                <a:srgbClr val="000000"/>
              </a:solidFill>
              <a:round/>
              <a:headEnd/>
              <a:tailEnd/>
            </a:ln>
          </p:spPr>
          <p:txBody>
            <a:bodyPr/>
            <a:lstStyle/>
            <a:p>
              <a:endParaRPr lang="en-US"/>
            </a:p>
          </p:txBody>
        </p:sp>
        <p:sp>
          <p:nvSpPr>
            <p:cNvPr id="37" name="Line 30"/>
            <p:cNvSpPr>
              <a:spLocks noChangeShapeType="1"/>
            </p:cNvSpPr>
            <p:nvPr/>
          </p:nvSpPr>
          <p:spPr bwMode="auto">
            <a:xfrm>
              <a:off x="2808288" y="3405188"/>
              <a:ext cx="1587" cy="25400"/>
            </a:xfrm>
            <a:prstGeom prst="line">
              <a:avLst/>
            </a:prstGeom>
            <a:noFill/>
            <a:ln w="12700">
              <a:solidFill>
                <a:srgbClr val="000000"/>
              </a:solidFill>
              <a:round/>
              <a:headEnd/>
              <a:tailEnd/>
            </a:ln>
          </p:spPr>
          <p:txBody>
            <a:bodyPr/>
            <a:lstStyle/>
            <a:p>
              <a:endParaRPr lang="en-US"/>
            </a:p>
          </p:txBody>
        </p:sp>
        <p:sp>
          <p:nvSpPr>
            <p:cNvPr id="38" name="Line 31"/>
            <p:cNvSpPr>
              <a:spLocks noChangeShapeType="1"/>
            </p:cNvSpPr>
            <p:nvPr/>
          </p:nvSpPr>
          <p:spPr bwMode="auto">
            <a:xfrm>
              <a:off x="2808288" y="3455988"/>
              <a:ext cx="1587" cy="26987"/>
            </a:xfrm>
            <a:prstGeom prst="line">
              <a:avLst/>
            </a:prstGeom>
            <a:noFill/>
            <a:ln w="12700">
              <a:solidFill>
                <a:srgbClr val="000000"/>
              </a:solidFill>
              <a:round/>
              <a:headEnd/>
              <a:tailEnd/>
            </a:ln>
          </p:spPr>
          <p:txBody>
            <a:bodyPr/>
            <a:lstStyle/>
            <a:p>
              <a:endParaRPr lang="en-US"/>
            </a:p>
          </p:txBody>
        </p:sp>
        <p:sp>
          <p:nvSpPr>
            <p:cNvPr id="39" name="Line 32"/>
            <p:cNvSpPr>
              <a:spLocks noChangeShapeType="1"/>
            </p:cNvSpPr>
            <p:nvPr/>
          </p:nvSpPr>
          <p:spPr bwMode="auto">
            <a:xfrm>
              <a:off x="2808288" y="3508375"/>
              <a:ext cx="1587" cy="25400"/>
            </a:xfrm>
            <a:prstGeom prst="line">
              <a:avLst/>
            </a:prstGeom>
            <a:noFill/>
            <a:ln w="12700">
              <a:solidFill>
                <a:srgbClr val="000000"/>
              </a:solidFill>
              <a:round/>
              <a:headEnd/>
              <a:tailEnd/>
            </a:ln>
          </p:spPr>
          <p:txBody>
            <a:bodyPr/>
            <a:lstStyle/>
            <a:p>
              <a:endParaRPr lang="en-US"/>
            </a:p>
          </p:txBody>
        </p:sp>
        <p:sp>
          <p:nvSpPr>
            <p:cNvPr id="40" name="Line 33"/>
            <p:cNvSpPr>
              <a:spLocks noChangeShapeType="1"/>
            </p:cNvSpPr>
            <p:nvPr/>
          </p:nvSpPr>
          <p:spPr bwMode="auto">
            <a:xfrm>
              <a:off x="2808288" y="3559175"/>
              <a:ext cx="1587" cy="25400"/>
            </a:xfrm>
            <a:prstGeom prst="line">
              <a:avLst/>
            </a:prstGeom>
            <a:noFill/>
            <a:ln w="12700">
              <a:solidFill>
                <a:srgbClr val="000000"/>
              </a:solidFill>
              <a:round/>
              <a:headEnd/>
              <a:tailEnd/>
            </a:ln>
          </p:spPr>
          <p:txBody>
            <a:bodyPr/>
            <a:lstStyle/>
            <a:p>
              <a:endParaRPr lang="en-US"/>
            </a:p>
          </p:txBody>
        </p:sp>
        <p:sp>
          <p:nvSpPr>
            <p:cNvPr id="41" name="Line 34"/>
            <p:cNvSpPr>
              <a:spLocks noChangeShapeType="1"/>
            </p:cNvSpPr>
            <p:nvPr/>
          </p:nvSpPr>
          <p:spPr bwMode="auto">
            <a:xfrm>
              <a:off x="2808288" y="3611563"/>
              <a:ext cx="1587" cy="25400"/>
            </a:xfrm>
            <a:prstGeom prst="line">
              <a:avLst/>
            </a:prstGeom>
            <a:noFill/>
            <a:ln w="12700">
              <a:solidFill>
                <a:srgbClr val="000000"/>
              </a:solidFill>
              <a:round/>
              <a:headEnd/>
              <a:tailEnd/>
            </a:ln>
          </p:spPr>
          <p:txBody>
            <a:bodyPr/>
            <a:lstStyle/>
            <a:p>
              <a:endParaRPr lang="en-US"/>
            </a:p>
          </p:txBody>
        </p:sp>
        <p:sp>
          <p:nvSpPr>
            <p:cNvPr id="42" name="Line 35"/>
            <p:cNvSpPr>
              <a:spLocks noChangeShapeType="1"/>
            </p:cNvSpPr>
            <p:nvPr/>
          </p:nvSpPr>
          <p:spPr bwMode="auto">
            <a:xfrm>
              <a:off x="2808288" y="3662363"/>
              <a:ext cx="1587" cy="25400"/>
            </a:xfrm>
            <a:prstGeom prst="line">
              <a:avLst/>
            </a:prstGeom>
            <a:noFill/>
            <a:ln w="12700">
              <a:solidFill>
                <a:srgbClr val="000000"/>
              </a:solidFill>
              <a:round/>
              <a:headEnd/>
              <a:tailEnd/>
            </a:ln>
          </p:spPr>
          <p:txBody>
            <a:bodyPr/>
            <a:lstStyle/>
            <a:p>
              <a:endParaRPr lang="en-US"/>
            </a:p>
          </p:txBody>
        </p:sp>
        <p:sp>
          <p:nvSpPr>
            <p:cNvPr id="43" name="Line 36"/>
            <p:cNvSpPr>
              <a:spLocks noChangeShapeType="1"/>
            </p:cNvSpPr>
            <p:nvPr/>
          </p:nvSpPr>
          <p:spPr bwMode="auto">
            <a:xfrm>
              <a:off x="2808288" y="3714750"/>
              <a:ext cx="1587" cy="25400"/>
            </a:xfrm>
            <a:prstGeom prst="line">
              <a:avLst/>
            </a:prstGeom>
            <a:noFill/>
            <a:ln w="12700">
              <a:solidFill>
                <a:srgbClr val="000000"/>
              </a:solidFill>
              <a:round/>
              <a:headEnd/>
              <a:tailEnd/>
            </a:ln>
          </p:spPr>
          <p:txBody>
            <a:bodyPr/>
            <a:lstStyle/>
            <a:p>
              <a:endParaRPr lang="en-US"/>
            </a:p>
          </p:txBody>
        </p:sp>
        <p:sp>
          <p:nvSpPr>
            <p:cNvPr id="44" name="Line 37"/>
            <p:cNvSpPr>
              <a:spLocks noChangeShapeType="1"/>
            </p:cNvSpPr>
            <p:nvPr/>
          </p:nvSpPr>
          <p:spPr bwMode="auto">
            <a:xfrm>
              <a:off x="2808288" y="3765550"/>
              <a:ext cx="1587" cy="25400"/>
            </a:xfrm>
            <a:prstGeom prst="line">
              <a:avLst/>
            </a:prstGeom>
            <a:noFill/>
            <a:ln w="12700">
              <a:solidFill>
                <a:srgbClr val="000000"/>
              </a:solidFill>
              <a:round/>
              <a:headEnd/>
              <a:tailEnd/>
            </a:ln>
          </p:spPr>
          <p:txBody>
            <a:bodyPr/>
            <a:lstStyle/>
            <a:p>
              <a:endParaRPr lang="en-US"/>
            </a:p>
          </p:txBody>
        </p:sp>
        <p:sp>
          <p:nvSpPr>
            <p:cNvPr id="45" name="Line 38"/>
            <p:cNvSpPr>
              <a:spLocks noChangeShapeType="1"/>
            </p:cNvSpPr>
            <p:nvPr/>
          </p:nvSpPr>
          <p:spPr bwMode="auto">
            <a:xfrm>
              <a:off x="2808288" y="3816350"/>
              <a:ext cx="1587" cy="26988"/>
            </a:xfrm>
            <a:prstGeom prst="line">
              <a:avLst/>
            </a:prstGeom>
            <a:noFill/>
            <a:ln w="12700">
              <a:solidFill>
                <a:srgbClr val="000000"/>
              </a:solidFill>
              <a:round/>
              <a:headEnd/>
              <a:tailEnd/>
            </a:ln>
          </p:spPr>
          <p:txBody>
            <a:bodyPr/>
            <a:lstStyle/>
            <a:p>
              <a:endParaRPr lang="en-US"/>
            </a:p>
          </p:txBody>
        </p:sp>
        <p:sp>
          <p:nvSpPr>
            <p:cNvPr id="46" name="Line 39"/>
            <p:cNvSpPr>
              <a:spLocks noChangeShapeType="1"/>
            </p:cNvSpPr>
            <p:nvPr/>
          </p:nvSpPr>
          <p:spPr bwMode="auto">
            <a:xfrm>
              <a:off x="2808288" y="3868738"/>
              <a:ext cx="1587" cy="25400"/>
            </a:xfrm>
            <a:prstGeom prst="line">
              <a:avLst/>
            </a:prstGeom>
            <a:noFill/>
            <a:ln w="12700">
              <a:solidFill>
                <a:srgbClr val="000000"/>
              </a:solidFill>
              <a:round/>
              <a:headEnd/>
              <a:tailEnd/>
            </a:ln>
          </p:spPr>
          <p:txBody>
            <a:bodyPr/>
            <a:lstStyle/>
            <a:p>
              <a:endParaRPr lang="en-US"/>
            </a:p>
          </p:txBody>
        </p:sp>
        <p:sp>
          <p:nvSpPr>
            <p:cNvPr id="48" name="Line 40"/>
            <p:cNvSpPr>
              <a:spLocks noChangeShapeType="1"/>
            </p:cNvSpPr>
            <p:nvPr/>
          </p:nvSpPr>
          <p:spPr bwMode="auto">
            <a:xfrm>
              <a:off x="2808288" y="3919538"/>
              <a:ext cx="1587" cy="26987"/>
            </a:xfrm>
            <a:prstGeom prst="line">
              <a:avLst/>
            </a:prstGeom>
            <a:noFill/>
            <a:ln w="12700">
              <a:solidFill>
                <a:srgbClr val="000000"/>
              </a:solidFill>
              <a:round/>
              <a:headEnd/>
              <a:tailEnd/>
            </a:ln>
          </p:spPr>
          <p:txBody>
            <a:bodyPr/>
            <a:lstStyle/>
            <a:p>
              <a:endParaRPr lang="en-US"/>
            </a:p>
          </p:txBody>
        </p:sp>
        <p:sp>
          <p:nvSpPr>
            <p:cNvPr id="51" name="Line 41"/>
            <p:cNvSpPr>
              <a:spLocks noChangeShapeType="1"/>
            </p:cNvSpPr>
            <p:nvPr/>
          </p:nvSpPr>
          <p:spPr bwMode="auto">
            <a:xfrm>
              <a:off x="2808288" y="3971925"/>
              <a:ext cx="1587" cy="25400"/>
            </a:xfrm>
            <a:prstGeom prst="line">
              <a:avLst/>
            </a:prstGeom>
            <a:noFill/>
            <a:ln w="12700">
              <a:solidFill>
                <a:srgbClr val="000000"/>
              </a:solidFill>
              <a:round/>
              <a:headEnd/>
              <a:tailEnd/>
            </a:ln>
          </p:spPr>
          <p:txBody>
            <a:bodyPr/>
            <a:lstStyle/>
            <a:p>
              <a:endParaRPr lang="en-US"/>
            </a:p>
          </p:txBody>
        </p:sp>
        <p:sp>
          <p:nvSpPr>
            <p:cNvPr id="52" name="Line 42"/>
            <p:cNvSpPr>
              <a:spLocks noChangeShapeType="1"/>
            </p:cNvSpPr>
            <p:nvPr/>
          </p:nvSpPr>
          <p:spPr bwMode="auto">
            <a:xfrm>
              <a:off x="2808288" y="4022725"/>
              <a:ext cx="1587" cy="25400"/>
            </a:xfrm>
            <a:prstGeom prst="line">
              <a:avLst/>
            </a:prstGeom>
            <a:noFill/>
            <a:ln w="12700">
              <a:solidFill>
                <a:srgbClr val="000000"/>
              </a:solidFill>
              <a:round/>
              <a:headEnd/>
              <a:tailEnd/>
            </a:ln>
          </p:spPr>
          <p:txBody>
            <a:bodyPr/>
            <a:lstStyle/>
            <a:p>
              <a:endParaRPr lang="en-US"/>
            </a:p>
          </p:txBody>
        </p:sp>
        <p:sp>
          <p:nvSpPr>
            <p:cNvPr id="53" name="Line 43"/>
            <p:cNvSpPr>
              <a:spLocks noChangeShapeType="1"/>
            </p:cNvSpPr>
            <p:nvPr/>
          </p:nvSpPr>
          <p:spPr bwMode="auto">
            <a:xfrm>
              <a:off x="2808288" y="4075113"/>
              <a:ext cx="1587" cy="25400"/>
            </a:xfrm>
            <a:prstGeom prst="line">
              <a:avLst/>
            </a:prstGeom>
            <a:noFill/>
            <a:ln w="12700">
              <a:solidFill>
                <a:srgbClr val="000000"/>
              </a:solidFill>
              <a:round/>
              <a:headEnd/>
              <a:tailEnd/>
            </a:ln>
          </p:spPr>
          <p:txBody>
            <a:bodyPr/>
            <a:lstStyle/>
            <a:p>
              <a:endParaRPr lang="en-US"/>
            </a:p>
          </p:txBody>
        </p:sp>
        <p:sp>
          <p:nvSpPr>
            <p:cNvPr id="54" name="Line 44"/>
            <p:cNvSpPr>
              <a:spLocks noChangeShapeType="1"/>
            </p:cNvSpPr>
            <p:nvPr/>
          </p:nvSpPr>
          <p:spPr bwMode="auto">
            <a:xfrm>
              <a:off x="2808288" y="4125913"/>
              <a:ext cx="1587" cy="25400"/>
            </a:xfrm>
            <a:prstGeom prst="line">
              <a:avLst/>
            </a:prstGeom>
            <a:noFill/>
            <a:ln w="12700">
              <a:solidFill>
                <a:srgbClr val="000000"/>
              </a:solidFill>
              <a:round/>
              <a:headEnd/>
              <a:tailEnd/>
            </a:ln>
          </p:spPr>
          <p:txBody>
            <a:bodyPr/>
            <a:lstStyle/>
            <a:p>
              <a:endParaRPr lang="en-US"/>
            </a:p>
          </p:txBody>
        </p:sp>
        <p:sp>
          <p:nvSpPr>
            <p:cNvPr id="55" name="Line 45"/>
            <p:cNvSpPr>
              <a:spLocks noChangeShapeType="1"/>
            </p:cNvSpPr>
            <p:nvPr/>
          </p:nvSpPr>
          <p:spPr bwMode="auto">
            <a:xfrm>
              <a:off x="2808288" y="4176713"/>
              <a:ext cx="1587" cy="26987"/>
            </a:xfrm>
            <a:prstGeom prst="line">
              <a:avLst/>
            </a:prstGeom>
            <a:noFill/>
            <a:ln w="12700">
              <a:solidFill>
                <a:srgbClr val="000000"/>
              </a:solidFill>
              <a:round/>
              <a:headEnd/>
              <a:tailEnd/>
            </a:ln>
          </p:spPr>
          <p:txBody>
            <a:bodyPr/>
            <a:lstStyle/>
            <a:p>
              <a:endParaRPr lang="en-US"/>
            </a:p>
          </p:txBody>
        </p:sp>
        <p:sp>
          <p:nvSpPr>
            <p:cNvPr id="56" name="Line 46"/>
            <p:cNvSpPr>
              <a:spLocks noChangeShapeType="1"/>
            </p:cNvSpPr>
            <p:nvPr/>
          </p:nvSpPr>
          <p:spPr bwMode="auto">
            <a:xfrm>
              <a:off x="2808288" y="4229100"/>
              <a:ext cx="1587" cy="25400"/>
            </a:xfrm>
            <a:prstGeom prst="line">
              <a:avLst/>
            </a:prstGeom>
            <a:noFill/>
            <a:ln w="12700">
              <a:solidFill>
                <a:srgbClr val="000000"/>
              </a:solidFill>
              <a:round/>
              <a:headEnd/>
              <a:tailEnd/>
            </a:ln>
          </p:spPr>
          <p:txBody>
            <a:bodyPr/>
            <a:lstStyle/>
            <a:p>
              <a:endParaRPr lang="en-US"/>
            </a:p>
          </p:txBody>
        </p:sp>
        <p:sp>
          <p:nvSpPr>
            <p:cNvPr id="57" name="Line 47"/>
            <p:cNvSpPr>
              <a:spLocks noChangeShapeType="1"/>
            </p:cNvSpPr>
            <p:nvPr/>
          </p:nvSpPr>
          <p:spPr bwMode="auto">
            <a:xfrm>
              <a:off x="2808288" y="4279900"/>
              <a:ext cx="1587" cy="26988"/>
            </a:xfrm>
            <a:prstGeom prst="line">
              <a:avLst/>
            </a:prstGeom>
            <a:noFill/>
            <a:ln w="12700">
              <a:solidFill>
                <a:srgbClr val="000000"/>
              </a:solidFill>
              <a:round/>
              <a:headEnd/>
              <a:tailEnd/>
            </a:ln>
          </p:spPr>
          <p:txBody>
            <a:bodyPr/>
            <a:lstStyle/>
            <a:p>
              <a:endParaRPr lang="en-US"/>
            </a:p>
          </p:txBody>
        </p:sp>
        <p:sp>
          <p:nvSpPr>
            <p:cNvPr id="58" name="Line 48"/>
            <p:cNvSpPr>
              <a:spLocks noChangeShapeType="1"/>
            </p:cNvSpPr>
            <p:nvPr/>
          </p:nvSpPr>
          <p:spPr bwMode="auto">
            <a:xfrm>
              <a:off x="2808288" y="4332288"/>
              <a:ext cx="1587" cy="25400"/>
            </a:xfrm>
            <a:prstGeom prst="line">
              <a:avLst/>
            </a:prstGeom>
            <a:noFill/>
            <a:ln w="12700">
              <a:solidFill>
                <a:srgbClr val="000000"/>
              </a:solidFill>
              <a:round/>
              <a:headEnd/>
              <a:tailEnd/>
            </a:ln>
          </p:spPr>
          <p:txBody>
            <a:bodyPr/>
            <a:lstStyle/>
            <a:p>
              <a:endParaRPr lang="en-US"/>
            </a:p>
          </p:txBody>
        </p:sp>
        <p:sp>
          <p:nvSpPr>
            <p:cNvPr id="59" name="Line 49"/>
            <p:cNvSpPr>
              <a:spLocks noChangeShapeType="1"/>
            </p:cNvSpPr>
            <p:nvPr/>
          </p:nvSpPr>
          <p:spPr bwMode="auto">
            <a:xfrm>
              <a:off x="2808288" y="4383088"/>
              <a:ext cx="1587" cy="25400"/>
            </a:xfrm>
            <a:prstGeom prst="line">
              <a:avLst/>
            </a:prstGeom>
            <a:noFill/>
            <a:ln w="12700">
              <a:solidFill>
                <a:srgbClr val="000000"/>
              </a:solidFill>
              <a:round/>
              <a:headEnd/>
              <a:tailEnd/>
            </a:ln>
          </p:spPr>
          <p:txBody>
            <a:bodyPr/>
            <a:lstStyle/>
            <a:p>
              <a:endParaRPr lang="en-US"/>
            </a:p>
          </p:txBody>
        </p:sp>
        <p:sp>
          <p:nvSpPr>
            <p:cNvPr id="60" name="Line 50"/>
            <p:cNvSpPr>
              <a:spLocks noChangeShapeType="1"/>
            </p:cNvSpPr>
            <p:nvPr/>
          </p:nvSpPr>
          <p:spPr bwMode="auto">
            <a:xfrm>
              <a:off x="2808288" y="4435475"/>
              <a:ext cx="1587" cy="25400"/>
            </a:xfrm>
            <a:prstGeom prst="line">
              <a:avLst/>
            </a:prstGeom>
            <a:noFill/>
            <a:ln w="12700">
              <a:solidFill>
                <a:srgbClr val="000000"/>
              </a:solidFill>
              <a:round/>
              <a:headEnd/>
              <a:tailEnd/>
            </a:ln>
          </p:spPr>
          <p:txBody>
            <a:bodyPr/>
            <a:lstStyle/>
            <a:p>
              <a:endParaRPr lang="en-US"/>
            </a:p>
          </p:txBody>
        </p:sp>
        <p:sp>
          <p:nvSpPr>
            <p:cNvPr id="61" name="Line 51"/>
            <p:cNvSpPr>
              <a:spLocks noChangeShapeType="1"/>
            </p:cNvSpPr>
            <p:nvPr/>
          </p:nvSpPr>
          <p:spPr bwMode="auto">
            <a:xfrm>
              <a:off x="2808288" y="4486275"/>
              <a:ext cx="1587" cy="25400"/>
            </a:xfrm>
            <a:prstGeom prst="line">
              <a:avLst/>
            </a:prstGeom>
            <a:noFill/>
            <a:ln w="12700">
              <a:solidFill>
                <a:srgbClr val="000000"/>
              </a:solidFill>
              <a:round/>
              <a:headEnd/>
              <a:tailEnd/>
            </a:ln>
          </p:spPr>
          <p:txBody>
            <a:bodyPr/>
            <a:lstStyle/>
            <a:p>
              <a:endParaRPr lang="en-US"/>
            </a:p>
          </p:txBody>
        </p:sp>
        <p:sp>
          <p:nvSpPr>
            <p:cNvPr id="62" name="Line 52"/>
            <p:cNvSpPr>
              <a:spLocks noChangeShapeType="1"/>
            </p:cNvSpPr>
            <p:nvPr/>
          </p:nvSpPr>
          <p:spPr bwMode="auto">
            <a:xfrm>
              <a:off x="2808288" y="4538663"/>
              <a:ext cx="1587" cy="25400"/>
            </a:xfrm>
            <a:prstGeom prst="line">
              <a:avLst/>
            </a:prstGeom>
            <a:noFill/>
            <a:ln w="12700">
              <a:solidFill>
                <a:srgbClr val="000000"/>
              </a:solidFill>
              <a:round/>
              <a:headEnd/>
              <a:tailEnd/>
            </a:ln>
          </p:spPr>
          <p:txBody>
            <a:bodyPr/>
            <a:lstStyle/>
            <a:p>
              <a:endParaRPr lang="en-US"/>
            </a:p>
          </p:txBody>
        </p:sp>
        <p:sp>
          <p:nvSpPr>
            <p:cNvPr id="63" name="Line 53"/>
            <p:cNvSpPr>
              <a:spLocks noChangeShapeType="1"/>
            </p:cNvSpPr>
            <p:nvPr/>
          </p:nvSpPr>
          <p:spPr bwMode="auto">
            <a:xfrm>
              <a:off x="2808288" y="4589463"/>
              <a:ext cx="1587" cy="25400"/>
            </a:xfrm>
            <a:prstGeom prst="line">
              <a:avLst/>
            </a:prstGeom>
            <a:noFill/>
            <a:ln w="12700">
              <a:solidFill>
                <a:srgbClr val="000000"/>
              </a:solidFill>
              <a:round/>
              <a:headEnd/>
              <a:tailEnd/>
            </a:ln>
          </p:spPr>
          <p:txBody>
            <a:bodyPr/>
            <a:lstStyle/>
            <a:p>
              <a:endParaRPr lang="en-US"/>
            </a:p>
          </p:txBody>
        </p:sp>
        <p:sp>
          <p:nvSpPr>
            <p:cNvPr id="64" name="Line 54"/>
            <p:cNvSpPr>
              <a:spLocks noChangeShapeType="1"/>
            </p:cNvSpPr>
            <p:nvPr/>
          </p:nvSpPr>
          <p:spPr bwMode="auto">
            <a:xfrm>
              <a:off x="2808288" y="4640263"/>
              <a:ext cx="1587" cy="26987"/>
            </a:xfrm>
            <a:prstGeom prst="line">
              <a:avLst/>
            </a:prstGeom>
            <a:noFill/>
            <a:ln w="12700">
              <a:solidFill>
                <a:srgbClr val="000000"/>
              </a:solidFill>
              <a:round/>
              <a:headEnd/>
              <a:tailEnd/>
            </a:ln>
          </p:spPr>
          <p:txBody>
            <a:bodyPr/>
            <a:lstStyle/>
            <a:p>
              <a:endParaRPr lang="en-US"/>
            </a:p>
          </p:txBody>
        </p:sp>
        <p:sp>
          <p:nvSpPr>
            <p:cNvPr id="65" name="Line 55"/>
            <p:cNvSpPr>
              <a:spLocks noChangeShapeType="1"/>
            </p:cNvSpPr>
            <p:nvPr/>
          </p:nvSpPr>
          <p:spPr bwMode="auto">
            <a:xfrm>
              <a:off x="2808288" y="4692650"/>
              <a:ext cx="1587" cy="25400"/>
            </a:xfrm>
            <a:prstGeom prst="line">
              <a:avLst/>
            </a:prstGeom>
            <a:noFill/>
            <a:ln w="12700">
              <a:solidFill>
                <a:srgbClr val="000000"/>
              </a:solidFill>
              <a:round/>
              <a:headEnd/>
              <a:tailEnd/>
            </a:ln>
          </p:spPr>
          <p:txBody>
            <a:bodyPr/>
            <a:lstStyle/>
            <a:p>
              <a:endParaRPr lang="en-US"/>
            </a:p>
          </p:txBody>
        </p:sp>
        <p:sp>
          <p:nvSpPr>
            <p:cNvPr id="66" name="Line 56"/>
            <p:cNvSpPr>
              <a:spLocks noChangeShapeType="1"/>
            </p:cNvSpPr>
            <p:nvPr/>
          </p:nvSpPr>
          <p:spPr bwMode="auto">
            <a:xfrm>
              <a:off x="2808288" y="4743450"/>
              <a:ext cx="1587" cy="26988"/>
            </a:xfrm>
            <a:prstGeom prst="line">
              <a:avLst/>
            </a:prstGeom>
            <a:noFill/>
            <a:ln w="12700">
              <a:solidFill>
                <a:srgbClr val="000000"/>
              </a:solidFill>
              <a:round/>
              <a:headEnd/>
              <a:tailEnd/>
            </a:ln>
          </p:spPr>
          <p:txBody>
            <a:bodyPr/>
            <a:lstStyle/>
            <a:p>
              <a:endParaRPr lang="en-US"/>
            </a:p>
          </p:txBody>
        </p:sp>
        <p:sp>
          <p:nvSpPr>
            <p:cNvPr id="67" name="Line 57"/>
            <p:cNvSpPr>
              <a:spLocks noChangeShapeType="1"/>
            </p:cNvSpPr>
            <p:nvPr/>
          </p:nvSpPr>
          <p:spPr bwMode="auto">
            <a:xfrm>
              <a:off x="2808288" y="4795838"/>
              <a:ext cx="1587" cy="25400"/>
            </a:xfrm>
            <a:prstGeom prst="line">
              <a:avLst/>
            </a:prstGeom>
            <a:noFill/>
            <a:ln w="12700">
              <a:solidFill>
                <a:srgbClr val="000000"/>
              </a:solidFill>
              <a:round/>
              <a:headEnd/>
              <a:tailEnd/>
            </a:ln>
          </p:spPr>
          <p:txBody>
            <a:bodyPr/>
            <a:lstStyle/>
            <a:p>
              <a:endParaRPr lang="en-US"/>
            </a:p>
          </p:txBody>
        </p:sp>
        <p:sp>
          <p:nvSpPr>
            <p:cNvPr id="68" name="Line 58"/>
            <p:cNvSpPr>
              <a:spLocks noChangeShapeType="1"/>
            </p:cNvSpPr>
            <p:nvPr/>
          </p:nvSpPr>
          <p:spPr bwMode="auto">
            <a:xfrm>
              <a:off x="2808288" y="4846638"/>
              <a:ext cx="1587" cy="25400"/>
            </a:xfrm>
            <a:prstGeom prst="line">
              <a:avLst/>
            </a:prstGeom>
            <a:noFill/>
            <a:ln w="12700">
              <a:solidFill>
                <a:srgbClr val="000000"/>
              </a:solidFill>
              <a:round/>
              <a:headEnd/>
              <a:tailEnd/>
            </a:ln>
          </p:spPr>
          <p:txBody>
            <a:bodyPr/>
            <a:lstStyle/>
            <a:p>
              <a:endParaRPr lang="en-US"/>
            </a:p>
          </p:txBody>
        </p:sp>
        <p:sp>
          <p:nvSpPr>
            <p:cNvPr id="69" name="Line 59"/>
            <p:cNvSpPr>
              <a:spLocks noChangeShapeType="1"/>
            </p:cNvSpPr>
            <p:nvPr/>
          </p:nvSpPr>
          <p:spPr bwMode="auto">
            <a:xfrm>
              <a:off x="2808288" y="4899025"/>
              <a:ext cx="1587" cy="25400"/>
            </a:xfrm>
            <a:prstGeom prst="line">
              <a:avLst/>
            </a:prstGeom>
            <a:noFill/>
            <a:ln w="12700">
              <a:solidFill>
                <a:srgbClr val="000000"/>
              </a:solidFill>
              <a:round/>
              <a:headEnd/>
              <a:tailEnd/>
            </a:ln>
          </p:spPr>
          <p:txBody>
            <a:bodyPr/>
            <a:lstStyle/>
            <a:p>
              <a:endParaRPr lang="en-US"/>
            </a:p>
          </p:txBody>
        </p:sp>
        <p:sp>
          <p:nvSpPr>
            <p:cNvPr id="70" name="Line 60"/>
            <p:cNvSpPr>
              <a:spLocks noChangeShapeType="1"/>
            </p:cNvSpPr>
            <p:nvPr/>
          </p:nvSpPr>
          <p:spPr bwMode="auto">
            <a:xfrm>
              <a:off x="2808288" y="4949825"/>
              <a:ext cx="1587" cy="25400"/>
            </a:xfrm>
            <a:prstGeom prst="line">
              <a:avLst/>
            </a:prstGeom>
            <a:noFill/>
            <a:ln w="12700">
              <a:solidFill>
                <a:srgbClr val="000000"/>
              </a:solidFill>
              <a:round/>
              <a:headEnd/>
              <a:tailEnd/>
            </a:ln>
          </p:spPr>
          <p:txBody>
            <a:bodyPr/>
            <a:lstStyle/>
            <a:p>
              <a:endParaRPr lang="en-US"/>
            </a:p>
          </p:txBody>
        </p:sp>
        <p:sp>
          <p:nvSpPr>
            <p:cNvPr id="71" name="Line 61"/>
            <p:cNvSpPr>
              <a:spLocks noChangeShapeType="1"/>
            </p:cNvSpPr>
            <p:nvPr/>
          </p:nvSpPr>
          <p:spPr bwMode="auto">
            <a:xfrm>
              <a:off x="2808288" y="5002213"/>
              <a:ext cx="1587" cy="25400"/>
            </a:xfrm>
            <a:prstGeom prst="line">
              <a:avLst/>
            </a:prstGeom>
            <a:noFill/>
            <a:ln w="12700">
              <a:solidFill>
                <a:srgbClr val="000000"/>
              </a:solidFill>
              <a:round/>
              <a:headEnd/>
              <a:tailEnd/>
            </a:ln>
          </p:spPr>
          <p:txBody>
            <a:bodyPr/>
            <a:lstStyle/>
            <a:p>
              <a:endParaRPr lang="en-US"/>
            </a:p>
          </p:txBody>
        </p:sp>
        <p:sp>
          <p:nvSpPr>
            <p:cNvPr id="72" name="Line 62"/>
            <p:cNvSpPr>
              <a:spLocks noChangeShapeType="1"/>
            </p:cNvSpPr>
            <p:nvPr/>
          </p:nvSpPr>
          <p:spPr bwMode="auto">
            <a:xfrm>
              <a:off x="2808288" y="5053013"/>
              <a:ext cx="1587" cy="25400"/>
            </a:xfrm>
            <a:prstGeom prst="line">
              <a:avLst/>
            </a:prstGeom>
            <a:noFill/>
            <a:ln w="12700">
              <a:solidFill>
                <a:srgbClr val="000000"/>
              </a:solidFill>
              <a:round/>
              <a:headEnd/>
              <a:tailEnd/>
            </a:ln>
          </p:spPr>
          <p:txBody>
            <a:bodyPr/>
            <a:lstStyle/>
            <a:p>
              <a:endParaRPr lang="en-US"/>
            </a:p>
          </p:txBody>
        </p:sp>
        <p:sp>
          <p:nvSpPr>
            <p:cNvPr id="73" name="Line 63"/>
            <p:cNvSpPr>
              <a:spLocks noChangeShapeType="1"/>
            </p:cNvSpPr>
            <p:nvPr/>
          </p:nvSpPr>
          <p:spPr bwMode="auto">
            <a:xfrm>
              <a:off x="2808288" y="5103813"/>
              <a:ext cx="1587" cy="26987"/>
            </a:xfrm>
            <a:prstGeom prst="line">
              <a:avLst/>
            </a:prstGeom>
            <a:noFill/>
            <a:ln w="12700">
              <a:solidFill>
                <a:srgbClr val="000000"/>
              </a:solidFill>
              <a:round/>
              <a:headEnd/>
              <a:tailEnd/>
            </a:ln>
          </p:spPr>
          <p:txBody>
            <a:bodyPr/>
            <a:lstStyle/>
            <a:p>
              <a:endParaRPr lang="en-US"/>
            </a:p>
          </p:txBody>
        </p:sp>
        <p:sp>
          <p:nvSpPr>
            <p:cNvPr id="74" name="Line 64"/>
            <p:cNvSpPr>
              <a:spLocks noChangeShapeType="1"/>
            </p:cNvSpPr>
            <p:nvPr/>
          </p:nvSpPr>
          <p:spPr bwMode="auto">
            <a:xfrm>
              <a:off x="2808288" y="5156200"/>
              <a:ext cx="1587" cy="25400"/>
            </a:xfrm>
            <a:prstGeom prst="line">
              <a:avLst/>
            </a:prstGeom>
            <a:noFill/>
            <a:ln w="12700">
              <a:solidFill>
                <a:srgbClr val="000000"/>
              </a:solidFill>
              <a:round/>
              <a:headEnd/>
              <a:tailEnd/>
            </a:ln>
          </p:spPr>
          <p:txBody>
            <a:bodyPr/>
            <a:lstStyle/>
            <a:p>
              <a:endParaRPr lang="en-US"/>
            </a:p>
          </p:txBody>
        </p:sp>
        <p:sp>
          <p:nvSpPr>
            <p:cNvPr id="75" name="Line 65"/>
            <p:cNvSpPr>
              <a:spLocks noChangeShapeType="1"/>
            </p:cNvSpPr>
            <p:nvPr/>
          </p:nvSpPr>
          <p:spPr bwMode="auto">
            <a:xfrm>
              <a:off x="2808288" y="5207000"/>
              <a:ext cx="1587" cy="26988"/>
            </a:xfrm>
            <a:prstGeom prst="line">
              <a:avLst/>
            </a:prstGeom>
            <a:noFill/>
            <a:ln w="12700">
              <a:solidFill>
                <a:srgbClr val="000000"/>
              </a:solidFill>
              <a:round/>
              <a:headEnd/>
              <a:tailEnd/>
            </a:ln>
          </p:spPr>
          <p:txBody>
            <a:bodyPr/>
            <a:lstStyle/>
            <a:p>
              <a:endParaRPr lang="en-US"/>
            </a:p>
          </p:txBody>
        </p:sp>
        <p:sp>
          <p:nvSpPr>
            <p:cNvPr id="76" name="Line 66"/>
            <p:cNvSpPr>
              <a:spLocks noChangeShapeType="1"/>
            </p:cNvSpPr>
            <p:nvPr/>
          </p:nvSpPr>
          <p:spPr bwMode="auto">
            <a:xfrm>
              <a:off x="5378450" y="2684463"/>
              <a:ext cx="1588" cy="25400"/>
            </a:xfrm>
            <a:prstGeom prst="line">
              <a:avLst/>
            </a:prstGeom>
            <a:noFill/>
            <a:ln w="12700">
              <a:solidFill>
                <a:srgbClr val="000000"/>
              </a:solidFill>
              <a:round/>
              <a:headEnd/>
              <a:tailEnd/>
            </a:ln>
          </p:spPr>
          <p:txBody>
            <a:bodyPr/>
            <a:lstStyle/>
            <a:p>
              <a:endParaRPr lang="en-US"/>
            </a:p>
          </p:txBody>
        </p:sp>
        <p:sp>
          <p:nvSpPr>
            <p:cNvPr id="77" name="Line 67"/>
            <p:cNvSpPr>
              <a:spLocks noChangeShapeType="1"/>
            </p:cNvSpPr>
            <p:nvPr/>
          </p:nvSpPr>
          <p:spPr bwMode="auto">
            <a:xfrm>
              <a:off x="5378450" y="2735263"/>
              <a:ext cx="1588" cy="25400"/>
            </a:xfrm>
            <a:prstGeom prst="line">
              <a:avLst/>
            </a:prstGeom>
            <a:noFill/>
            <a:ln w="12700">
              <a:solidFill>
                <a:srgbClr val="000000"/>
              </a:solidFill>
              <a:round/>
              <a:headEnd/>
              <a:tailEnd/>
            </a:ln>
          </p:spPr>
          <p:txBody>
            <a:bodyPr/>
            <a:lstStyle/>
            <a:p>
              <a:endParaRPr lang="en-US"/>
            </a:p>
          </p:txBody>
        </p:sp>
        <p:sp>
          <p:nvSpPr>
            <p:cNvPr id="78" name="Line 68"/>
            <p:cNvSpPr>
              <a:spLocks noChangeShapeType="1"/>
            </p:cNvSpPr>
            <p:nvPr/>
          </p:nvSpPr>
          <p:spPr bwMode="auto">
            <a:xfrm>
              <a:off x="5378450" y="2787650"/>
              <a:ext cx="1588" cy="25400"/>
            </a:xfrm>
            <a:prstGeom prst="line">
              <a:avLst/>
            </a:prstGeom>
            <a:noFill/>
            <a:ln w="12700">
              <a:solidFill>
                <a:srgbClr val="000000"/>
              </a:solidFill>
              <a:round/>
              <a:headEnd/>
              <a:tailEnd/>
            </a:ln>
          </p:spPr>
          <p:txBody>
            <a:bodyPr/>
            <a:lstStyle/>
            <a:p>
              <a:endParaRPr lang="en-US"/>
            </a:p>
          </p:txBody>
        </p:sp>
        <p:sp>
          <p:nvSpPr>
            <p:cNvPr id="79" name="Line 69"/>
            <p:cNvSpPr>
              <a:spLocks noChangeShapeType="1"/>
            </p:cNvSpPr>
            <p:nvPr/>
          </p:nvSpPr>
          <p:spPr bwMode="auto">
            <a:xfrm>
              <a:off x="5378450" y="2838450"/>
              <a:ext cx="1588" cy="25400"/>
            </a:xfrm>
            <a:prstGeom prst="line">
              <a:avLst/>
            </a:prstGeom>
            <a:noFill/>
            <a:ln w="12700">
              <a:solidFill>
                <a:srgbClr val="000000"/>
              </a:solidFill>
              <a:round/>
              <a:headEnd/>
              <a:tailEnd/>
            </a:ln>
          </p:spPr>
          <p:txBody>
            <a:bodyPr/>
            <a:lstStyle/>
            <a:p>
              <a:endParaRPr lang="en-US"/>
            </a:p>
          </p:txBody>
        </p:sp>
        <p:sp>
          <p:nvSpPr>
            <p:cNvPr id="80" name="Line 70"/>
            <p:cNvSpPr>
              <a:spLocks noChangeShapeType="1"/>
            </p:cNvSpPr>
            <p:nvPr/>
          </p:nvSpPr>
          <p:spPr bwMode="auto">
            <a:xfrm>
              <a:off x="5378450" y="2889250"/>
              <a:ext cx="1588" cy="26988"/>
            </a:xfrm>
            <a:prstGeom prst="line">
              <a:avLst/>
            </a:prstGeom>
            <a:noFill/>
            <a:ln w="12700">
              <a:solidFill>
                <a:srgbClr val="000000"/>
              </a:solidFill>
              <a:round/>
              <a:headEnd/>
              <a:tailEnd/>
            </a:ln>
          </p:spPr>
          <p:txBody>
            <a:bodyPr/>
            <a:lstStyle/>
            <a:p>
              <a:endParaRPr lang="en-US"/>
            </a:p>
          </p:txBody>
        </p:sp>
        <p:sp>
          <p:nvSpPr>
            <p:cNvPr id="81" name="Line 71"/>
            <p:cNvSpPr>
              <a:spLocks noChangeShapeType="1"/>
            </p:cNvSpPr>
            <p:nvPr/>
          </p:nvSpPr>
          <p:spPr bwMode="auto">
            <a:xfrm>
              <a:off x="5378450" y="2941638"/>
              <a:ext cx="1588" cy="25400"/>
            </a:xfrm>
            <a:prstGeom prst="line">
              <a:avLst/>
            </a:prstGeom>
            <a:noFill/>
            <a:ln w="12700">
              <a:solidFill>
                <a:srgbClr val="000000"/>
              </a:solidFill>
              <a:round/>
              <a:headEnd/>
              <a:tailEnd/>
            </a:ln>
          </p:spPr>
          <p:txBody>
            <a:bodyPr/>
            <a:lstStyle/>
            <a:p>
              <a:endParaRPr lang="en-US"/>
            </a:p>
          </p:txBody>
        </p:sp>
        <p:sp>
          <p:nvSpPr>
            <p:cNvPr id="82" name="Line 72"/>
            <p:cNvSpPr>
              <a:spLocks noChangeShapeType="1"/>
            </p:cNvSpPr>
            <p:nvPr/>
          </p:nvSpPr>
          <p:spPr bwMode="auto">
            <a:xfrm>
              <a:off x="5378450" y="2992438"/>
              <a:ext cx="1588" cy="26987"/>
            </a:xfrm>
            <a:prstGeom prst="line">
              <a:avLst/>
            </a:prstGeom>
            <a:noFill/>
            <a:ln w="12700">
              <a:solidFill>
                <a:srgbClr val="000000"/>
              </a:solidFill>
              <a:round/>
              <a:headEnd/>
              <a:tailEnd/>
            </a:ln>
          </p:spPr>
          <p:txBody>
            <a:bodyPr/>
            <a:lstStyle/>
            <a:p>
              <a:endParaRPr lang="en-US"/>
            </a:p>
          </p:txBody>
        </p:sp>
        <p:sp>
          <p:nvSpPr>
            <p:cNvPr id="83" name="Line 73"/>
            <p:cNvSpPr>
              <a:spLocks noChangeShapeType="1"/>
            </p:cNvSpPr>
            <p:nvPr/>
          </p:nvSpPr>
          <p:spPr bwMode="auto">
            <a:xfrm>
              <a:off x="5378450" y="3044825"/>
              <a:ext cx="1588" cy="25400"/>
            </a:xfrm>
            <a:prstGeom prst="line">
              <a:avLst/>
            </a:prstGeom>
            <a:noFill/>
            <a:ln w="12700">
              <a:solidFill>
                <a:srgbClr val="000000"/>
              </a:solidFill>
              <a:round/>
              <a:headEnd/>
              <a:tailEnd/>
            </a:ln>
          </p:spPr>
          <p:txBody>
            <a:bodyPr/>
            <a:lstStyle/>
            <a:p>
              <a:endParaRPr lang="en-US"/>
            </a:p>
          </p:txBody>
        </p:sp>
        <p:sp>
          <p:nvSpPr>
            <p:cNvPr id="84" name="Line 74"/>
            <p:cNvSpPr>
              <a:spLocks noChangeShapeType="1"/>
            </p:cNvSpPr>
            <p:nvPr/>
          </p:nvSpPr>
          <p:spPr bwMode="auto">
            <a:xfrm>
              <a:off x="5378450" y="3095625"/>
              <a:ext cx="1588" cy="25400"/>
            </a:xfrm>
            <a:prstGeom prst="line">
              <a:avLst/>
            </a:prstGeom>
            <a:noFill/>
            <a:ln w="12700">
              <a:solidFill>
                <a:srgbClr val="000000"/>
              </a:solidFill>
              <a:round/>
              <a:headEnd/>
              <a:tailEnd/>
            </a:ln>
          </p:spPr>
          <p:txBody>
            <a:bodyPr/>
            <a:lstStyle/>
            <a:p>
              <a:endParaRPr lang="en-US"/>
            </a:p>
          </p:txBody>
        </p:sp>
        <p:sp>
          <p:nvSpPr>
            <p:cNvPr id="85" name="Line 75"/>
            <p:cNvSpPr>
              <a:spLocks noChangeShapeType="1"/>
            </p:cNvSpPr>
            <p:nvPr/>
          </p:nvSpPr>
          <p:spPr bwMode="auto">
            <a:xfrm>
              <a:off x="5378450" y="3148013"/>
              <a:ext cx="1588" cy="25400"/>
            </a:xfrm>
            <a:prstGeom prst="line">
              <a:avLst/>
            </a:prstGeom>
            <a:noFill/>
            <a:ln w="12700">
              <a:solidFill>
                <a:srgbClr val="000000"/>
              </a:solidFill>
              <a:round/>
              <a:headEnd/>
              <a:tailEnd/>
            </a:ln>
          </p:spPr>
          <p:txBody>
            <a:bodyPr/>
            <a:lstStyle/>
            <a:p>
              <a:endParaRPr lang="en-US"/>
            </a:p>
          </p:txBody>
        </p:sp>
        <p:sp>
          <p:nvSpPr>
            <p:cNvPr id="86" name="Line 76"/>
            <p:cNvSpPr>
              <a:spLocks noChangeShapeType="1"/>
            </p:cNvSpPr>
            <p:nvPr/>
          </p:nvSpPr>
          <p:spPr bwMode="auto">
            <a:xfrm>
              <a:off x="5378450" y="3198813"/>
              <a:ext cx="1588" cy="25400"/>
            </a:xfrm>
            <a:prstGeom prst="line">
              <a:avLst/>
            </a:prstGeom>
            <a:noFill/>
            <a:ln w="12700">
              <a:solidFill>
                <a:srgbClr val="000000"/>
              </a:solidFill>
              <a:round/>
              <a:headEnd/>
              <a:tailEnd/>
            </a:ln>
          </p:spPr>
          <p:txBody>
            <a:bodyPr/>
            <a:lstStyle/>
            <a:p>
              <a:endParaRPr lang="en-US"/>
            </a:p>
          </p:txBody>
        </p:sp>
        <p:sp>
          <p:nvSpPr>
            <p:cNvPr id="87" name="Line 77"/>
            <p:cNvSpPr>
              <a:spLocks noChangeShapeType="1"/>
            </p:cNvSpPr>
            <p:nvPr/>
          </p:nvSpPr>
          <p:spPr bwMode="auto">
            <a:xfrm>
              <a:off x="5378450" y="3251200"/>
              <a:ext cx="1588" cy="25400"/>
            </a:xfrm>
            <a:prstGeom prst="line">
              <a:avLst/>
            </a:prstGeom>
            <a:noFill/>
            <a:ln w="12700">
              <a:solidFill>
                <a:srgbClr val="000000"/>
              </a:solidFill>
              <a:round/>
              <a:headEnd/>
              <a:tailEnd/>
            </a:ln>
          </p:spPr>
          <p:txBody>
            <a:bodyPr/>
            <a:lstStyle/>
            <a:p>
              <a:endParaRPr lang="en-US"/>
            </a:p>
          </p:txBody>
        </p:sp>
        <p:sp>
          <p:nvSpPr>
            <p:cNvPr id="88" name="Line 78"/>
            <p:cNvSpPr>
              <a:spLocks noChangeShapeType="1"/>
            </p:cNvSpPr>
            <p:nvPr/>
          </p:nvSpPr>
          <p:spPr bwMode="auto">
            <a:xfrm>
              <a:off x="5378450" y="3302000"/>
              <a:ext cx="1588" cy="25400"/>
            </a:xfrm>
            <a:prstGeom prst="line">
              <a:avLst/>
            </a:prstGeom>
            <a:noFill/>
            <a:ln w="12700">
              <a:solidFill>
                <a:srgbClr val="000000"/>
              </a:solidFill>
              <a:round/>
              <a:headEnd/>
              <a:tailEnd/>
            </a:ln>
          </p:spPr>
          <p:txBody>
            <a:bodyPr/>
            <a:lstStyle/>
            <a:p>
              <a:endParaRPr lang="en-US"/>
            </a:p>
          </p:txBody>
        </p:sp>
        <p:sp>
          <p:nvSpPr>
            <p:cNvPr id="89" name="Line 79"/>
            <p:cNvSpPr>
              <a:spLocks noChangeShapeType="1"/>
            </p:cNvSpPr>
            <p:nvPr/>
          </p:nvSpPr>
          <p:spPr bwMode="auto">
            <a:xfrm>
              <a:off x="5378450" y="3352800"/>
              <a:ext cx="1588" cy="26988"/>
            </a:xfrm>
            <a:prstGeom prst="line">
              <a:avLst/>
            </a:prstGeom>
            <a:noFill/>
            <a:ln w="12700">
              <a:solidFill>
                <a:srgbClr val="000000"/>
              </a:solidFill>
              <a:round/>
              <a:headEnd/>
              <a:tailEnd/>
            </a:ln>
          </p:spPr>
          <p:txBody>
            <a:bodyPr/>
            <a:lstStyle/>
            <a:p>
              <a:endParaRPr lang="en-US"/>
            </a:p>
          </p:txBody>
        </p:sp>
        <p:sp>
          <p:nvSpPr>
            <p:cNvPr id="90" name="Line 80"/>
            <p:cNvSpPr>
              <a:spLocks noChangeShapeType="1"/>
            </p:cNvSpPr>
            <p:nvPr/>
          </p:nvSpPr>
          <p:spPr bwMode="auto">
            <a:xfrm>
              <a:off x="5378450" y="3405188"/>
              <a:ext cx="1588" cy="25400"/>
            </a:xfrm>
            <a:prstGeom prst="line">
              <a:avLst/>
            </a:prstGeom>
            <a:noFill/>
            <a:ln w="12700">
              <a:solidFill>
                <a:srgbClr val="000000"/>
              </a:solidFill>
              <a:round/>
              <a:headEnd/>
              <a:tailEnd/>
            </a:ln>
          </p:spPr>
          <p:txBody>
            <a:bodyPr/>
            <a:lstStyle/>
            <a:p>
              <a:endParaRPr lang="en-US"/>
            </a:p>
          </p:txBody>
        </p:sp>
        <p:sp>
          <p:nvSpPr>
            <p:cNvPr id="91" name="Line 81"/>
            <p:cNvSpPr>
              <a:spLocks noChangeShapeType="1"/>
            </p:cNvSpPr>
            <p:nvPr/>
          </p:nvSpPr>
          <p:spPr bwMode="auto">
            <a:xfrm>
              <a:off x="5378450" y="3455988"/>
              <a:ext cx="1588" cy="26987"/>
            </a:xfrm>
            <a:prstGeom prst="line">
              <a:avLst/>
            </a:prstGeom>
            <a:noFill/>
            <a:ln w="12700">
              <a:solidFill>
                <a:srgbClr val="000000"/>
              </a:solidFill>
              <a:round/>
              <a:headEnd/>
              <a:tailEnd/>
            </a:ln>
          </p:spPr>
          <p:txBody>
            <a:bodyPr/>
            <a:lstStyle/>
            <a:p>
              <a:endParaRPr lang="en-US"/>
            </a:p>
          </p:txBody>
        </p:sp>
        <p:sp>
          <p:nvSpPr>
            <p:cNvPr id="92" name="Line 82"/>
            <p:cNvSpPr>
              <a:spLocks noChangeShapeType="1"/>
            </p:cNvSpPr>
            <p:nvPr/>
          </p:nvSpPr>
          <p:spPr bwMode="auto">
            <a:xfrm>
              <a:off x="5378450" y="3508375"/>
              <a:ext cx="1588" cy="25400"/>
            </a:xfrm>
            <a:prstGeom prst="line">
              <a:avLst/>
            </a:prstGeom>
            <a:noFill/>
            <a:ln w="12700">
              <a:solidFill>
                <a:srgbClr val="000000"/>
              </a:solidFill>
              <a:round/>
              <a:headEnd/>
              <a:tailEnd/>
            </a:ln>
          </p:spPr>
          <p:txBody>
            <a:bodyPr/>
            <a:lstStyle/>
            <a:p>
              <a:endParaRPr lang="en-US"/>
            </a:p>
          </p:txBody>
        </p:sp>
        <p:sp>
          <p:nvSpPr>
            <p:cNvPr id="93" name="Line 83"/>
            <p:cNvSpPr>
              <a:spLocks noChangeShapeType="1"/>
            </p:cNvSpPr>
            <p:nvPr/>
          </p:nvSpPr>
          <p:spPr bwMode="auto">
            <a:xfrm>
              <a:off x="5378450" y="3559175"/>
              <a:ext cx="1588" cy="25400"/>
            </a:xfrm>
            <a:prstGeom prst="line">
              <a:avLst/>
            </a:prstGeom>
            <a:noFill/>
            <a:ln w="12700">
              <a:solidFill>
                <a:srgbClr val="000000"/>
              </a:solidFill>
              <a:round/>
              <a:headEnd/>
              <a:tailEnd/>
            </a:ln>
          </p:spPr>
          <p:txBody>
            <a:bodyPr/>
            <a:lstStyle/>
            <a:p>
              <a:endParaRPr lang="en-US"/>
            </a:p>
          </p:txBody>
        </p:sp>
        <p:sp>
          <p:nvSpPr>
            <p:cNvPr id="94" name="Line 84"/>
            <p:cNvSpPr>
              <a:spLocks noChangeShapeType="1"/>
            </p:cNvSpPr>
            <p:nvPr/>
          </p:nvSpPr>
          <p:spPr bwMode="auto">
            <a:xfrm>
              <a:off x="5378450" y="3611563"/>
              <a:ext cx="1588" cy="25400"/>
            </a:xfrm>
            <a:prstGeom prst="line">
              <a:avLst/>
            </a:prstGeom>
            <a:noFill/>
            <a:ln w="12700">
              <a:solidFill>
                <a:srgbClr val="000000"/>
              </a:solidFill>
              <a:round/>
              <a:headEnd/>
              <a:tailEnd/>
            </a:ln>
          </p:spPr>
          <p:txBody>
            <a:bodyPr/>
            <a:lstStyle/>
            <a:p>
              <a:endParaRPr lang="en-US"/>
            </a:p>
          </p:txBody>
        </p:sp>
        <p:sp>
          <p:nvSpPr>
            <p:cNvPr id="95" name="Line 85"/>
            <p:cNvSpPr>
              <a:spLocks noChangeShapeType="1"/>
            </p:cNvSpPr>
            <p:nvPr/>
          </p:nvSpPr>
          <p:spPr bwMode="auto">
            <a:xfrm>
              <a:off x="5378450" y="3662363"/>
              <a:ext cx="1588" cy="25400"/>
            </a:xfrm>
            <a:prstGeom prst="line">
              <a:avLst/>
            </a:prstGeom>
            <a:noFill/>
            <a:ln w="12700">
              <a:solidFill>
                <a:srgbClr val="000000"/>
              </a:solidFill>
              <a:round/>
              <a:headEnd/>
              <a:tailEnd/>
            </a:ln>
          </p:spPr>
          <p:txBody>
            <a:bodyPr/>
            <a:lstStyle/>
            <a:p>
              <a:endParaRPr lang="en-US"/>
            </a:p>
          </p:txBody>
        </p:sp>
        <p:sp>
          <p:nvSpPr>
            <p:cNvPr id="96" name="Line 86"/>
            <p:cNvSpPr>
              <a:spLocks noChangeShapeType="1"/>
            </p:cNvSpPr>
            <p:nvPr/>
          </p:nvSpPr>
          <p:spPr bwMode="auto">
            <a:xfrm>
              <a:off x="5378450" y="3714750"/>
              <a:ext cx="1588" cy="25400"/>
            </a:xfrm>
            <a:prstGeom prst="line">
              <a:avLst/>
            </a:prstGeom>
            <a:noFill/>
            <a:ln w="12700">
              <a:solidFill>
                <a:srgbClr val="000000"/>
              </a:solidFill>
              <a:round/>
              <a:headEnd/>
              <a:tailEnd/>
            </a:ln>
          </p:spPr>
          <p:txBody>
            <a:bodyPr/>
            <a:lstStyle/>
            <a:p>
              <a:endParaRPr lang="en-US"/>
            </a:p>
          </p:txBody>
        </p:sp>
        <p:sp>
          <p:nvSpPr>
            <p:cNvPr id="97" name="Line 87"/>
            <p:cNvSpPr>
              <a:spLocks noChangeShapeType="1"/>
            </p:cNvSpPr>
            <p:nvPr/>
          </p:nvSpPr>
          <p:spPr bwMode="auto">
            <a:xfrm>
              <a:off x="5378450" y="3765550"/>
              <a:ext cx="1588" cy="25400"/>
            </a:xfrm>
            <a:prstGeom prst="line">
              <a:avLst/>
            </a:prstGeom>
            <a:noFill/>
            <a:ln w="12700">
              <a:solidFill>
                <a:srgbClr val="000000"/>
              </a:solidFill>
              <a:round/>
              <a:headEnd/>
              <a:tailEnd/>
            </a:ln>
          </p:spPr>
          <p:txBody>
            <a:bodyPr/>
            <a:lstStyle/>
            <a:p>
              <a:endParaRPr lang="en-US"/>
            </a:p>
          </p:txBody>
        </p:sp>
        <p:sp>
          <p:nvSpPr>
            <p:cNvPr id="98" name="Line 88"/>
            <p:cNvSpPr>
              <a:spLocks noChangeShapeType="1"/>
            </p:cNvSpPr>
            <p:nvPr/>
          </p:nvSpPr>
          <p:spPr bwMode="auto">
            <a:xfrm>
              <a:off x="5378450" y="3816350"/>
              <a:ext cx="1588" cy="26988"/>
            </a:xfrm>
            <a:prstGeom prst="line">
              <a:avLst/>
            </a:prstGeom>
            <a:noFill/>
            <a:ln w="12700">
              <a:solidFill>
                <a:srgbClr val="000000"/>
              </a:solidFill>
              <a:round/>
              <a:headEnd/>
              <a:tailEnd/>
            </a:ln>
          </p:spPr>
          <p:txBody>
            <a:bodyPr/>
            <a:lstStyle/>
            <a:p>
              <a:endParaRPr lang="en-US"/>
            </a:p>
          </p:txBody>
        </p:sp>
        <p:sp>
          <p:nvSpPr>
            <p:cNvPr id="99" name="Line 89"/>
            <p:cNvSpPr>
              <a:spLocks noChangeShapeType="1"/>
            </p:cNvSpPr>
            <p:nvPr/>
          </p:nvSpPr>
          <p:spPr bwMode="auto">
            <a:xfrm>
              <a:off x="5378450" y="3868738"/>
              <a:ext cx="1588" cy="25400"/>
            </a:xfrm>
            <a:prstGeom prst="line">
              <a:avLst/>
            </a:prstGeom>
            <a:noFill/>
            <a:ln w="12700">
              <a:solidFill>
                <a:srgbClr val="000000"/>
              </a:solidFill>
              <a:round/>
              <a:headEnd/>
              <a:tailEnd/>
            </a:ln>
          </p:spPr>
          <p:txBody>
            <a:bodyPr/>
            <a:lstStyle/>
            <a:p>
              <a:endParaRPr lang="en-US"/>
            </a:p>
          </p:txBody>
        </p:sp>
        <p:sp>
          <p:nvSpPr>
            <p:cNvPr id="100" name="Line 90"/>
            <p:cNvSpPr>
              <a:spLocks noChangeShapeType="1"/>
            </p:cNvSpPr>
            <p:nvPr/>
          </p:nvSpPr>
          <p:spPr bwMode="auto">
            <a:xfrm>
              <a:off x="5378450" y="3919538"/>
              <a:ext cx="1588" cy="26987"/>
            </a:xfrm>
            <a:prstGeom prst="line">
              <a:avLst/>
            </a:prstGeom>
            <a:noFill/>
            <a:ln w="12700">
              <a:solidFill>
                <a:srgbClr val="000000"/>
              </a:solidFill>
              <a:round/>
              <a:headEnd/>
              <a:tailEnd/>
            </a:ln>
          </p:spPr>
          <p:txBody>
            <a:bodyPr/>
            <a:lstStyle/>
            <a:p>
              <a:endParaRPr lang="en-US"/>
            </a:p>
          </p:txBody>
        </p:sp>
        <p:sp>
          <p:nvSpPr>
            <p:cNvPr id="101" name="Line 91"/>
            <p:cNvSpPr>
              <a:spLocks noChangeShapeType="1"/>
            </p:cNvSpPr>
            <p:nvPr/>
          </p:nvSpPr>
          <p:spPr bwMode="auto">
            <a:xfrm>
              <a:off x="5378450" y="3971925"/>
              <a:ext cx="1588" cy="25400"/>
            </a:xfrm>
            <a:prstGeom prst="line">
              <a:avLst/>
            </a:prstGeom>
            <a:noFill/>
            <a:ln w="12700">
              <a:solidFill>
                <a:srgbClr val="000000"/>
              </a:solidFill>
              <a:round/>
              <a:headEnd/>
              <a:tailEnd/>
            </a:ln>
          </p:spPr>
          <p:txBody>
            <a:bodyPr/>
            <a:lstStyle/>
            <a:p>
              <a:endParaRPr lang="en-US"/>
            </a:p>
          </p:txBody>
        </p:sp>
        <p:sp>
          <p:nvSpPr>
            <p:cNvPr id="102" name="Line 92"/>
            <p:cNvSpPr>
              <a:spLocks noChangeShapeType="1"/>
            </p:cNvSpPr>
            <p:nvPr/>
          </p:nvSpPr>
          <p:spPr bwMode="auto">
            <a:xfrm>
              <a:off x="5378450" y="4022725"/>
              <a:ext cx="1588" cy="25400"/>
            </a:xfrm>
            <a:prstGeom prst="line">
              <a:avLst/>
            </a:prstGeom>
            <a:noFill/>
            <a:ln w="12700">
              <a:solidFill>
                <a:srgbClr val="000000"/>
              </a:solidFill>
              <a:round/>
              <a:headEnd/>
              <a:tailEnd/>
            </a:ln>
          </p:spPr>
          <p:txBody>
            <a:bodyPr/>
            <a:lstStyle/>
            <a:p>
              <a:endParaRPr lang="en-US"/>
            </a:p>
          </p:txBody>
        </p:sp>
        <p:sp>
          <p:nvSpPr>
            <p:cNvPr id="103" name="Line 93"/>
            <p:cNvSpPr>
              <a:spLocks noChangeShapeType="1"/>
            </p:cNvSpPr>
            <p:nvPr/>
          </p:nvSpPr>
          <p:spPr bwMode="auto">
            <a:xfrm>
              <a:off x="5378450" y="4075113"/>
              <a:ext cx="1588" cy="25400"/>
            </a:xfrm>
            <a:prstGeom prst="line">
              <a:avLst/>
            </a:prstGeom>
            <a:noFill/>
            <a:ln w="12700">
              <a:solidFill>
                <a:srgbClr val="000000"/>
              </a:solidFill>
              <a:round/>
              <a:headEnd/>
              <a:tailEnd/>
            </a:ln>
          </p:spPr>
          <p:txBody>
            <a:bodyPr/>
            <a:lstStyle/>
            <a:p>
              <a:endParaRPr lang="en-US"/>
            </a:p>
          </p:txBody>
        </p:sp>
        <p:sp>
          <p:nvSpPr>
            <p:cNvPr id="104" name="Line 94"/>
            <p:cNvSpPr>
              <a:spLocks noChangeShapeType="1"/>
            </p:cNvSpPr>
            <p:nvPr/>
          </p:nvSpPr>
          <p:spPr bwMode="auto">
            <a:xfrm>
              <a:off x="5378450" y="4125913"/>
              <a:ext cx="1588" cy="25400"/>
            </a:xfrm>
            <a:prstGeom prst="line">
              <a:avLst/>
            </a:prstGeom>
            <a:noFill/>
            <a:ln w="12700">
              <a:solidFill>
                <a:srgbClr val="000000"/>
              </a:solidFill>
              <a:round/>
              <a:headEnd/>
              <a:tailEnd/>
            </a:ln>
          </p:spPr>
          <p:txBody>
            <a:bodyPr/>
            <a:lstStyle/>
            <a:p>
              <a:endParaRPr lang="en-US"/>
            </a:p>
          </p:txBody>
        </p:sp>
        <p:sp>
          <p:nvSpPr>
            <p:cNvPr id="105" name="Line 95"/>
            <p:cNvSpPr>
              <a:spLocks noChangeShapeType="1"/>
            </p:cNvSpPr>
            <p:nvPr/>
          </p:nvSpPr>
          <p:spPr bwMode="auto">
            <a:xfrm>
              <a:off x="5378450" y="4176713"/>
              <a:ext cx="1588" cy="26987"/>
            </a:xfrm>
            <a:prstGeom prst="line">
              <a:avLst/>
            </a:prstGeom>
            <a:noFill/>
            <a:ln w="12700">
              <a:solidFill>
                <a:srgbClr val="000000"/>
              </a:solidFill>
              <a:round/>
              <a:headEnd/>
              <a:tailEnd/>
            </a:ln>
          </p:spPr>
          <p:txBody>
            <a:bodyPr/>
            <a:lstStyle/>
            <a:p>
              <a:endParaRPr lang="en-US"/>
            </a:p>
          </p:txBody>
        </p:sp>
        <p:sp>
          <p:nvSpPr>
            <p:cNvPr id="106" name="Line 96"/>
            <p:cNvSpPr>
              <a:spLocks noChangeShapeType="1"/>
            </p:cNvSpPr>
            <p:nvPr/>
          </p:nvSpPr>
          <p:spPr bwMode="auto">
            <a:xfrm>
              <a:off x="5378450" y="4229100"/>
              <a:ext cx="1588" cy="25400"/>
            </a:xfrm>
            <a:prstGeom prst="line">
              <a:avLst/>
            </a:prstGeom>
            <a:noFill/>
            <a:ln w="12700">
              <a:solidFill>
                <a:srgbClr val="000000"/>
              </a:solidFill>
              <a:round/>
              <a:headEnd/>
              <a:tailEnd/>
            </a:ln>
          </p:spPr>
          <p:txBody>
            <a:bodyPr/>
            <a:lstStyle/>
            <a:p>
              <a:endParaRPr lang="en-US"/>
            </a:p>
          </p:txBody>
        </p:sp>
        <p:sp>
          <p:nvSpPr>
            <p:cNvPr id="107" name="Line 97"/>
            <p:cNvSpPr>
              <a:spLocks noChangeShapeType="1"/>
            </p:cNvSpPr>
            <p:nvPr/>
          </p:nvSpPr>
          <p:spPr bwMode="auto">
            <a:xfrm>
              <a:off x="5378450" y="4279900"/>
              <a:ext cx="1588" cy="26988"/>
            </a:xfrm>
            <a:prstGeom prst="line">
              <a:avLst/>
            </a:prstGeom>
            <a:noFill/>
            <a:ln w="12700">
              <a:solidFill>
                <a:srgbClr val="000000"/>
              </a:solidFill>
              <a:round/>
              <a:headEnd/>
              <a:tailEnd/>
            </a:ln>
          </p:spPr>
          <p:txBody>
            <a:bodyPr/>
            <a:lstStyle/>
            <a:p>
              <a:endParaRPr lang="en-US"/>
            </a:p>
          </p:txBody>
        </p:sp>
        <p:sp>
          <p:nvSpPr>
            <p:cNvPr id="108" name="Line 98"/>
            <p:cNvSpPr>
              <a:spLocks noChangeShapeType="1"/>
            </p:cNvSpPr>
            <p:nvPr/>
          </p:nvSpPr>
          <p:spPr bwMode="auto">
            <a:xfrm>
              <a:off x="5378450" y="4332288"/>
              <a:ext cx="1588" cy="25400"/>
            </a:xfrm>
            <a:prstGeom prst="line">
              <a:avLst/>
            </a:prstGeom>
            <a:noFill/>
            <a:ln w="12700">
              <a:solidFill>
                <a:srgbClr val="000000"/>
              </a:solidFill>
              <a:round/>
              <a:headEnd/>
              <a:tailEnd/>
            </a:ln>
          </p:spPr>
          <p:txBody>
            <a:bodyPr/>
            <a:lstStyle/>
            <a:p>
              <a:endParaRPr lang="en-US"/>
            </a:p>
          </p:txBody>
        </p:sp>
        <p:sp>
          <p:nvSpPr>
            <p:cNvPr id="109" name="Line 99"/>
            <p:cNvSpPr>
              <a:spLocks noChangeShapeType="1"/>
            </p:cNvSpPr>
            <p:nvPr/>
          </p:nvSpPr>
          <p:spPr bwMode="auto">
            <a:xfrm>
              <a:off x="5378450" y="4383088"/>
              <a:ext cx="1588" cy="25400"/>
            </a:xfrm>
            <a:prstGeom prst="line">
              <a:avLst/>
            </a:prstGeom>
            <a:noFill/>
            <a:ln w="12700">
              <a:solidFill>
                <a:srgbClr val="000000"/>
              </a:solidFill>
              <a:round/>
              <a:headEnd/>
              <a:tailEnd/>
            </a:ln>
          </p:spPr>
          <p:txBody>
            <a:bodyPr/>
            <a:lstStyle/>
            <a:p>
              <a:endParaRPr lang="en-US"/>
            </a:p>
          </p:txBody>
        </p:sp>
        <p:sp>
          <p:nvSpPr>
            <p:cNvPr id="110" name="Line 100"/>
            <p:cNvSpPr>
              <a:spLocks noChangeShapeType="1"/>
            </p:cNvSpPr>
            <p:nvPr/>
          </p:nvSpPr>
          <p:spPr bwMode="auto">
            <a:xfrm>
              <a:off x="5378450" y="4435475"/>
              <a:ext cx="1588" cy="25400"/>
            </a:xfrm>
            <a:prstGeom prst="line">
              <a:avLst/>
            </a:prstGeom>
            <a:noFill/>
            <a:ln w="12700">
              <a:solidFill>
                <a:srgbClr val="000000"/>
              </a:solidFill>
              <a:round/>
              <a:headEnd/>
              <a:tailEnd/>
            </a:ln>
          </p:spPr>
          <p:txBody>
            <a:bodyPr/>
            <a:lstStyle/>
            <a:p>
              <a:endParaRPr lang="en-US"/>
            </a:p>
          </p:txBody>
        </p:sp>
        <p:sp>
          <p:nvSpPr>
            <p:cNvPr id="111" name="Line 101"/>
            <p:cNvSpPr>
              <a:spLocks noChangeShapeType="1"/>
            </p:cNvSpPr>
            <p:nvPr/>
          </p:nvSpPr>
          <p:spPr bwMode="auto">
            <a:xfrm>
              <a:off x="5378450" y="4486275"/>
              <a:ext cx="1588" cy="25400"/>
            </a:xfrm>
            <a:prstGeom prst="line">
              <a:avLst/>
            </a:prstGeom>
            <a:noFill/>
            <a:ln w="12700">
              <a:solidFill>
                <a:srgbClr val="000000"/>
              </a:solidFill>
              <a:round/>
              <a:headEnd/>
              <a:tailEnd/>
            </a:ln>
          </p:spPr>
          <p:txBody>
            <a:bodyPr/>
            <a:lstStyle/>
            <a:p>
              <a:endParaRPr lang="en-US"/>
            </a:p>
          </p:txBody>
        </p:sp>
        <p:sp>
          <p:nvSpPr>
            <p:cNvPr id="112" name="Line 102"/>
            <p:cNvSpPr>
              <a:spLocks noChangeShapeType="1"/>
            </p:cNvSpPr>
            <p:nvPr/>
          </p:nvSpPr>
          <p:spPr bwMode="auto">
            <a:xfrm>
              <a:off x="5378450" y="4538663"/>
              <a:ext cx="1588" cy="25400"/>
            </a:xfrm>
            <a:prstGeom prst="line">
              <a:avLst/>
            </a:prstGeom>
            <a:noFill/>
            <a:ln w="12700">
              <a:solidFill>
                <a:srgbClr val="000000"/>
              </a:solidFill>
              <a:round/>
              <a:headEnd/>
              <a:tailEnd/>
            </a:ln>
          </p:spPr>
          <p:txBody>
            <a:bodyPr/>
            <a:lstStyle/>
            <a:p>
              <a:endParaRPr lang="en-US"/>
            </a:p>
          </p:txBody>
        </p:sp>
        <p:sp>
          <p:nvSpPr>
            <p:cNvPr id="113" name="Line 103"/>
            <p:cNvSpPr>
              <a:spLocks noChangeShapeType="1"/>
            </p:cNvSpPr>
            <p:nvPr/>
          </p:nvSpPr>
          <p:spPr bwMode="auto">
            <a:xfrm>
              <a:off x="5378450" y="4589463"/>
              <a:ext cx="1588" cy="25400"/>
            </a:xfrm>
            <a:prstGeom prst="line">
              <a:avLst/>
            </a:prstGeom>
            <a:noFill/>
            <a:ln w="12700">
              <a:solidFill>
                <a:srgbClr val="000000"/>
              </a:solidFill>
              <a:round/>
              <a:headEnd/>
              <a:tailEnd/>
            </a:ln>
          </p:spPr>
          <p:txBody>
            <a:bodyPr/>
            <a:lstStyle/>
            <a:p>
              <a:endParaRPr lang="en-US"/>
            </a:p>
          </p:txBody>
        </p:sp>
        <p:sp>
          <p:nvSpPr>
            <p:cNvPr id="114" name="Line 104"/>
            <p:cNvSpPr>
              <a:spLocks noChangeShapeType="1"/>
            </p:cNvSpPr>
            <p:nvPr/>
          </p:nvSpPr>
          <p:spPr bwMode="auto">
            <a:xfrm>
              <a:off x="5378450" y="4640263"/>
              <a:ext cx="1588" cy="26987"/>
            </a:xfrm>
            <a:prstGeom prst="line">
              <a:avLst/>
            </a:prstGeom>
            <a:noFill/>
            <a:ln w="12700">
              <a:solidFill>
                <a:srgbClr val="000000"/>
              </a:solidFill>
              <a:round/>
              <a:headEnd/>
              <a:tailEnd/>
            </a:ln>
          </p:spPr>
          <p:txBody>
            <a:bodyPr/>
            <a:lstStyle/>
            <a:p>
              <a:endParaRPr lang="en-US"/>
            </a:p>
          </p:txBody>
        </p:sp>
        <p:sp>
          <p:nvSpPr>
            <p:cNvPr id="115" name="Line 105"/>
            <p:cNvSpPr>
              <a:spLocks noChangeShapeType="1"/>
            </p:cNvSpPr>
            <p:nvPr/>
          </p:nvSpPr>
          <p:spPr bwMode="auto">
            <a:xfrm>
              <a:off x="5378450" y="4692650"/>
              <a:ext cx="1588" cy="25400"/>
            </a:xfrm>
            <a:prstGeom prst="line">
              <a:avLst/>
            </a:prstGeom>
            <a:noFill/>
            <a:ln w="12700">
              <a:solidFill>
                <a:srgbClr val="000000"/>
              </a:solidFill>
              <a:round/>
              <a:headEnd/>
              <a:tailEnd/>
            </a:ln>
          </p:spPr>
          <p:txBody>
            <a:bodyPr/>
            <a:lstStyle/>
            <a:p>
              <a:endParaRPr lang="en-US"/>
            </a:p>
          </p:txBody>
        </p:sp>
        <p:sp>
          <p:nvSpPr>
            <p:cNvPr id="116" name="Line 106"/>
            <p:cNvSpPr>
              <a:spLocks noChangeShapeType="1"/>
            </p:cNvSpPr>
            <p:nvPr/>
          </p:nvSpPr>
          <p:spPr bwMode="auto">
            <a:xfrm>
              <a:off x="5378450" y="4743450"/>
              <a:ext cx="1588" cy="26988"/>
            </a:xfrm>
            <a:prstGeom prst="line">
              <a:avLst/>
            </a:prstGeom>
            <a:noFill/>
            <a:ln w="12700">
              <a:solidFill>
                <a:srgbClr val="000000"/>
              </a:solidFill>
              <a:round/>
              <a:headEnd/>
              <a:tailEnd/>
            </a:ln>
          </p:spPr>
          <p:txBody>
            <a:bodyPr/>
            <a:lstStyle/>
            <a:p>
              <a:endParaRPr lang="en-US"/>
            </a:p>
          </p:txBody>
        </p:sp>
        <p:sp>
          <p:nvSpPr>
            <p:cNvPr id="117" name="Line 107"/>
            <p:cNvSpPr>
              <a:spLocks noChangeShapeType="1"/>
            </p:cNvSpPr>
            <p:nvPr/>
          </p:nvSpPr>
          <p:spPr bwMode="auto">
            <a:xfrm>
              <a:off x="5378450" y="4795838"/>
              <a:ext cx="1588" cy="25400"/>
            </a:xfrm>
            <a:prstGeom prst="line">
              <a:avLst/>
            </a:prstGeom>
            <a:noFill/>
            <a:ln w="12700">
              <a:solidFill>
                <a:srgbClr val="000000"/>
              </a:solidFill>
              <a:round/>
              <a:headEnd/>
              <a:tailEnd/>
            </a:ln>
          </p:spPr>
          <p:txBody>
            <a:bodyPr/>
            <a:lstStyle/>
            <a:p>
              <a:endParaRPr lang="en-US"/>
            </a:p>
          </p:txBody>
        </p:sp>
        <p:sp>
          <p:nvSpPr>
            <p:cNvPr id="118" name="Line 108"/>
            <p:cNvSpPr>
              <a:spLocks noChangeShapeType="1"/>
            </p:cNvSpPr>
            <p:nvPr/>
          </p:nvSpPr>
          <p:spPr bwMode="auto">
            <a:xfrm>
              <a:off x="5378450" y="4846638"/>
              <a:ext cx="1588" cy="25400"/>
            </a:xfrm>
            <a:prstGeom prst="line">
              <a:avLst/>
            </a:prstGeom>
            <a:noFill/>
            <a:ln w="12700">
              <a:solidFill>
                <a:srgbClr val="000000"/>
              </a:solidFill>
              <a:round/>
              <a:headEnd/>
              <a:tailEnd/>
            </a:ln>
          </p:spPr>
          <p:txBody>
            <a:bodyPr/>
            <a:lstStyle/>
            <a:p>
              <a:endParaRPr lang="en-US"/>
            </a:p>
          </p:txBody>
        </p:sp>
        <p:sp>
          <p:nvSpPr>
            <p:cNvPr id="119" name="Line 109"/>
            <p:cNvSpPr>
              <a:spLocks noChangeShapeType="1"/>
            </p:cNvSpPr>
            <p:nvPr/>
          </p:nvSpPr>
          <p:spPr bwMode="auto">
            <a:xfrm>
              <a:off x="5378450" y="4899025"/>
              <a:ext cx="1588" cy="25400"/>
            </a:xfrm>
            <a:prstGeom prst="line">
              <a:avLst/>
            </a:prstGeom>
            <a:noFill/>
            <a:ln w="12700">
              <a:solidFill>
                <a:srgbClr val="000000"/>
              </a:solidFill>
              <a:round/>
              <a:headEnd/>
              <a:tailEnd/>
            </a:ln>
          </p:spPr>
          <p:txBody>
            <a:bodyPr/>
            <a:lstStyle/>
            <a:p>
              <a:endParaRPr lang="en-US"/>
            </a:p>
          </p:txBody>
        </p:sp>
        <p:sp>
          <p:nvSpPr>
            <p:cNvPr id="120" name="Line 110"/>
            <p:cNvSpPr>
              <a:spLocks noChangeShapeType="1"/>
            </p:cNvSpPr>
            <p:nvPr/>
          </p:nvSpPr>
          <p:spPr bwMode="auto">
            <a:xfrm>
              <a:off x="5378450" y="4949825"/>
              <a:ext cx="1588" cy="25400"/>
            </a:xfrm>
            <a:prstGeom prst="line">
              <a:avLst/>
            </a:prstGeom>
            <a:noFill/>
            <a:ln w="12700">
              <a:solidFill>
                <a:srgbClr val="000000"/>
              </a:solidFill>
              <a:round/>
              <a:headEnd/>
              <a:tailEnd/>
            </a:ln>
          </p:spPr>
          <p:txBody>
            <a:bodyPr/>
            <a:lstStyle/>
            <a:p>
              <a:endParaRPr lang="en-US"/>
            </a:p>
          </p:txBody>
        </p:sp>
        <p:sp>
          <p:nvSpPr>
            <p:cNvPr id="121" name="Line 111"/>
            <p:cNvSpPr>
              <a:spLocks noChangeShapeType="1"/>
            </p:cNvSpPr>
            <p:nvPr/>
          </p:nvSpPr>
          <p:spPr bwMode="auto">
            <a:xfrm>
              <a:off x="5378450" y="5002213"/>
              <a:ext cx="1588" cy="25400"/>
            </a:xfrm>
            <a:prstGeom prst="line">
              <a:avLst/>
            </a:prstGeom>
            <a:noFill/>
            <a:ln w="12700">
              <a:solidFill>
                <a:srgbClr val="000000"/>
              </a:solidFill>
              <a:round/>
              <a:headEnd/>
              <a:tailEnd/>
            </a:ln>
          </p:spPr>
          <p:txBody>
            <a:bodyPr/>
            <a:lstStyle/>
            <a:p>
              <a:endParaRPr lang="en-US"/>
            </a:p>
          </p:txBody>
        </p:sp>
        <p:sp>
          <p:nvSpPr>
            <p:cNvPr id="122" name="Line 112"/>
            <p:cNvSpPr>
              <a:spLocks noChangeShapeType="1"/>
            </p:cNvSpPr>
            <p:nvPr/>
          </p:nvSpPr>
          <p:spPr bwMode="auto">
            <a:xfrm>
              <a:off x="5378450" y="5053013"/>
              <a:ext cx="1588" cy="25400"/>
            </a:xfrm>
            <a:prstGeom prst="line">
              <a:avLst/>
            </a:prstGeom>
            <a:noFill/>
            <a:ln w="12700">
              <a:solidFill>
                <a:srgbClr val="000000"/>
              </a:solidFill>
              <a:round/>
              <a:headEnd/>
              <a:tailEnd/>
            </a:ln>
          </p:spPr>
          <p:txBody>
            <a:bodyPr/>
            <a:lstStyle/>
            <a:p>
              <a:endParaRPr lang="en-US"/>
            </a:p>
          </p:txBody>
        </p:sp>
        <p:sp>
          <p:nvSpPr>
            <p:cNvPr id="123" name="Line 113"/>
            <p:cNvSpPr>
              <a:spLocks noChangeShapeType="1"/>
            </p:cNvSpPr>
            <p:nvPr/>
          </p:nvSpPr>
          <p:spPr bwMode="auto">
            <a:xfrm>
              <a:off x="5378450" y="5103813"/>
              <a:ext cx="1588" cy="26987"/>
            </a:xfrm>
            <a:prstGeom prst="line">
              <a:avLst/>
            </a:prstGeom>
            <a:noFill/>
            <a:ln w="12700">
              <a:solidFill>
                <a:srgbClr val="000000"/>
              </a:solidFill>
              <a:round/>
              <a:headEnd/>
              <a:tailEnd/>
            </a:ln>
          </p:spPr>
          <p:txBody>
            <a:bodyPr/>
            <a:lstStyle/>
            <a:p>
              <a:endParaRPr lang="en-US"/>
            </a:p>
          </p:txBody>
        </p:sp>
        <p:sp>
          <p:nvSpPr>
            <p:cNvPr id="124" name="Line 114"/>
            <p:cNvSpPr>
              <a:spLocks noChangeShapeType="1"/>
            </p:cNvSpPr>
            <p:nvPr/>
          </p:nvSpPr>
          <p:spPr bwMode="auto">
            <a:xfrm>
              <a:off x="5378450" y="5156200"/>
              <a:ext cx="1588" cy="25400"/>
            </a:xfrm>
            <a:prstGeom prst="line">
              <a:avLst/>
            </a:prstGeom>
            <a:noFill/>
            <a:ln w="12700">
              <a:solidFill>
                <a:srgbClr val="000000"/>
              </a:solidFill>
              <a:round/>
              <a:headEnd/>
              <a:tailEnd/>
            </a:ln>
          </p:spPr>
          <p:txBody>
            <a:bodyPr/>
            <a:lstStyle/>
            <a:p>
              <a:endParaRPr lang="en-US"/>
            </a:p>
          </p:txBody>
        </p:sp>
        <p:sp>
          <p:nvSpPr>
            <p:cNvPr id="125" name="Line 115"/>
            <p:cNvSpPr>
              <a:spLocks noChangeShapeType="1"/>
            </p:cNvSpPr>
            <p:nvPr/>
          </p:nvSpPr>
          <p:spPr bwMode="auto">
            <a:xfrm>
              <a:off x="5378450" y="5207000"/>
              <a:ext cx="1588" cy="26988"/>
            </a:xfrm>
            <a:prstGeom prst="line">
              <a:avLst/>
            </a:prstGeom>
            <a:noFill/>
            <a:ln w="12700">
              <a:solidFill>
                <a:srgbClr val="000000"/>
              </a:solidFill>
              <a:round/>
              <a:headEnd/>
              <a:tailEnd/>
            </a:ln>
          </p:spPr>
          <p:txBody>
            <a:bodyPr/>
            <a:lstStyle/>
            <a:p>
              <a:endParaRPr lang="en-US"/>
            </a:p>
          </p:txBody>
        </p:sp>
        <p:sp>
          <p:nvSpPr>
            <p:cNvPr id="126" name="Line 116"/>
            <p:cNvSpPr>
              <a:spLocks noChangeShapeType="1"/>
            </p:cNvSpPr>
            <p:nvPr/>
          </p:nvSpPr>
          <p:spPr bwMode="auto">
            <a:xfrm>
              <a:off x="6664325" y="2362200"/>
              <a:ext cx="1588" cy="25400"/>
            </a:xfrm>
            <a:prstGeom prst="line">
              <a:avLst/>
            </a:prstGeom>
            <a:noFill/>
            <a:ln w="12700">
              <a:solidFill>
                <a:srgbClr val="000000"/>
              </a:solidFill>
              <a:round/>
              <a:headEnd/>
              <a:tailEnd/>
            </a:ln>
          </p:spPr>
          <p:txBody>
            <a:bodyPr/>
            <a:lstStyle/>
            <a:p>
              <a:endParaRPr lang="en-US"/>
            </a:p>
          </p:txBody>
        </p:sp>
        <p:sp>
          <p:nvSpPr>
            <p:cNvPr id="127" name="Line 117"/>
            <p:cNvSpPr>
              <a:spLocks noChangeShapeType="1"/>
            </p:cNvSpPr>
            <p:nvPr/>
          </p:nvSpPr>
          <p:spPr bwMode="auto">
            <a:xfrm>
              <a:off x="6664325" y="2413000"/>
              <a:ext cx="1588" cy="26988"/>
            </a:xfrm>
            <a:prstGeom prst="line">
              <a:avLst/>
            </a:prstGeom>
            <a:noFill/>
            <a:ln w="12700">
              <a:solidFill>
                <a:srgbClr val="000000"/>
              </a:solidFill>
              <a:round/>
              <a:headEnd/>
              <a:tailEnd/>
            </a:ln>
          </p:spPr>
          <p:txBody>
            <a:bodyPr/>
            <a:lstStyle/>
            <a:p>
              <a:endParaRPr lang="en-US"/>
            </a:p>
          </p:txBody>
        </p:sp>
        <p:sp>
          <p:nvSpPr>
            <p:cNvPr id="128" name="Line 118"/>
            <p:cNvSpPr>
              <a:spLocks noChangeShapeType="1"/>
            </p:cNvSpPr>
            <p:nvPr/>
          </p:nvSpPr>
          <p:spPr bwMode="auto">
            <a:xfrm>
              <a:off x="6664325" y="2465388"/>
              <a:ext cx="1588" cy="25400"/>
            </a:xfrm>
            <a:prstGeom prst="line">
              <a:avLst/>
            </a:prstGeom>
            <a:noFill/>
            <a:ln w="12700">
              <a:solidFill>
                <a:srgbClr val="000000"/>
              </a:solidFill>
              <a:round/>
              <a:headEnd/>
              <a:tailEnd/>
            </a:ln>
          </p:spPr>
          <p:txBody>
            <a:bodyPr/>
            <a:lstStyle/>
            <a:p>
              <a:endParaRPr lang="en-US"/>
            </a:p>
          </p:txBody>
        </p:sp>
        <p:sp>
          <p:nvSpPr>
            <p:cNvPr id="129" name="Line 119"/>
            <p:cNvSpPr>
              <a:spLocks noChangeShapeType="1"/>
            </p:cNvSpPr>
            <p:nvPr/>
          </p:nvSpPr>
          <p:spPr bwMode="auto">
            <a:xfrm>
              <a:off x="6664325" y="2516188"/>
              <a:ext cx="1588" cy="25400"/>
            </a:xfrm>
            <a:prstGeom prst="line">
              <a:avLst/>
            </a:prstGeom>
            <a:noFill/>
            <a:ln w="12700">
              <a:solidFill>
                <a:srgbClr val="000000"/>
              </a:solidFill>
              <a:round/>
              <a:headEnd/>
              <a:tailEnd/>
            </a:ln>
          </p:spPr>
          <p:txBody>
            <a:bodyPr/>
            <a:lstStyle/>
            <a:p>
              <a:endParaRPr lang="en-US"/>
            </a:p>
          </p:txBody>
        </p:sp>
        <p:sp>
          <p:nvSpPr>
            <p:cNvPr id="130" name="Line 120"/>
            <p:cNvSpPr>
              <a:spLocks noChangeShapeType="1"/>
            </p:cNvSpPr>
            <p:nvPr/>
          </p:nvSpPr>
          <p:spPr bwMode="auto">
            <a:xfrm>
              <a:off x="6664325" y="2568575"/>
              <a:ext cx="1588" cy="25400"/>
            </a:xfrm>
            <a:prstGeom prst="line">
              <a:avLst/>
            </a:prstGeom>
            <a:noFill/>
            <a:ln w="12700">
              <a:solidFill>
                <a:srgbClr val="000000"/>
              </a:solidFill>
              <a:round/>
              <a:headEnd/>
              <a:tailEnd/>
            </a:ln>
          </p:spPr>
          <p:txBody>
            <a:bodyPr/>
            <a:lstStyle/>
            <a:p>
              <a:endParaRPr lang="en-US"/>
            </a:p>
          </p:txBody>
        </p:sp>
        <p:sp>
          <p:nvSpPr>
            <p:cNvPr id="131" name="Line 121"/>
            <p:cNvSpPr>
              <a:spLocks noChangeShapeType="1"/>
            </p:cNvSpPr>
            <p:nvPr/>
          </p:nvSpPr>
          <p:spPr bwMode="auto">
            <a:xfrm>
              <a:off x="6664325" y="2284413"/>
              <a:ext cx="1588" cy="25400"/>
            </a:xfrm>
            <a:prstGeom prst="line">
              <a:avLst/>
            </a:prstGeom>
            <a:noFill/>
            <a:ln w="12700">
              <a:solidFill>
                <a:srgbClr val="000000"/>
              </a:solidFill>
              <a:round/>
              <a:headEnd/>
              <a:tailEnd/>
            </a:ln>
          </p:spPr>
          <p:txBody>
            <a:bodyPr/>
            <a:lstStyle/>
            <a:p>
              <a:endParaRPr lang="en-US"/>
            </a:p>
          </p:txBody>
        </p:sp>
        <p:sp>
          <p:nvSpPr>
            <p:cNvPr id="132" name="Line 122"/>
            <p:cNvSpPr>
              <a:spLocks noChangeShapeType="1"/>
            </p:cNvSpPr>
            <p:nvPr/>
          </p:nvSpPr>
          <p:spPr bwMode="auto">
            <a:xfrm>
              <a:off x="6664325" y="2336800"/>
              <a:ext cx="1588" cy="25400"/>
            </a:xfrm>
            <a:prstGeom prst="line">
              <a:avLst/>
            </a:prstGeom>
            <a:noFill/>
            <a:ln w="12700">
              <a:solidFill>
                <a:srgbClr val="000000"/>
              </a:solidFill>
              <a:round/>
              <a:headEnd/>
              <a:tailEnd/>
            </a:ln>
          </p:spPr>
          <p:txBody>
            <a:bodyPr/>
            <a:lstStyle/>
            <a:p>
              <a:endParaRPr lang="en-US"/>
            </a:p>
          </p:txBody>
        </p:sp>
        <p:sp>
          <p:nvSpPr>
            <p:cNvPr id="133" name="Line 123"/>
            <p:cNvSpPr>
              <a:spLocks noChangeShapeType="1"/>
            </p:cNvSpPr>
            <p:nvPr/>
          </p:nvSpPr>
          <p:spPr bwMode="auto">
            <a:xfrm>
              <a:off x="6664325" y="2387600"/>
              <a:ext cx="1588" cy="25400"/>
            </a:xfrm>
            <a:prstGeom prst="line">
              <a:avLst/>
            </a:prstGeom>
            <a:noFill/>
            <a:ln w="12700">
              <a:solidFill>
                <a:srgbClr val="000000"/>
              </a:solidFill>
              <a:round/>
              <a:headEnd/>
              <a:tailEnd/>
            </a:ln>
          </p:spPr>
          <p:txBody>
            <a:bodyPr/>
            <a:lstStyle/>
            <a:p>
              <a:endParaRPr lang="en-US"/>
            </a:p>
          </p:txBody>
        </p:sp>
        <p:sp>
          <p:nvSpPr>
            <p:cNvPr id="134" name="Line 124"/>
            <p:cNvSpPr>
              <a:spLocks noChangeShapeType="1"/>
            </p:cNvSpPr>
            <p:nvPr/>
          </p:nvSpPr>
          <p:spPr bwMode="auto">
            <a:xfrm>
              <a:off x="6664325" y="2438400"/>
              <a:ext cx="1588" cy="26988"/>
            </a:xfrm>
            <a:prstGeom prst="line">
              <a:avLst/>
            </a:prstGeom>
            <a:noFill/>
            <a:ln w="12700">
              <a:solidFill>
                <a:srgbClr val="000000"/>
              </a:solidFill>
              <a:round/>
              <a:headEnd/>
              <a:tailEnd/>
            </a:ln>
          </p:spPr>
          <p:txBody>
            <a:bodyPr/>
            <a:lstStyle/>
            <a:p>
              <a:endParaRPr lang="en-US"/>
            </a:p>
          </p:txBody>
        </p:sp>
        <p:sp>
          <p:nvSpPr>
            <p:cNvPr id="135" name="Line 125"/>
            <p:cNvSpPr>
              <a:spLocks noChangeShapeType="1"/>
            </p:cNvSpPr>
            <p:nvPr/>
          </p:nvSpPr>
          <p:spPr bwMode="auto">
            <a:xfrm>
              <a:off x="6664325" y="2490788"/>
              <a:ext cx="1588" cy="25400"/>
            </a:xfrm>
            <a:prstGeom prst="line">
              <a:avLst/>
            </a:prstGeom>
            <a:noFill/>
            <a:ln w="12700">
              <a:solidFill>
                <a:srgbClr val="000000"/>
              </a:solidFill>
              <a:round/>
              <a:headEnd/>
              <a:tailEnd/>
            </a:ln>
          </p:spPr>
          <p:txBody>
            <a:bodyPr/>
            <a:lstStyle/>
            <a:p>
              <a:endParaRPr lang="en-US"/>
            </a:p>
          </p:txBody>
        </p:sp>
        <p:sp>
          <p:nvSpPr>
            <p:cNvPr id="136" name="Line 126"/>
            <p:cNvSpPr>
              <a:spLocks noChangeShapeType="1"/>
            </p:cNvSpPr>
            <p:nvPr/>
          </p:nvSpPr>
          <p:spPr bwMode="auto">
            <a:xfrm>
              <a:off x="6664325" y="2541588"/>
              <a:ext cx="1588" cy="26987"/>
            </a:xfrm>
            <a:prstGeom prst="line">
              <a:avLst/>
            </a:prstGeom>
            <a:noFill/>
            <a:ln w="12700">
              <a:solidFill>
                <a:srgbClr val="000000"/>
              </a:solidFill>
              <a:round/>
              <a:headEnd/>
              <a:tailEnd/>
            </a:ln>
          </p:spPr>
          <p:txBody>
            <a:bodyPr/>
            <a:lstStyle/>
            <a:p>
              <a:endParaRPr lang="en-US"/>
            </a:p>
          </p:txBody>
        </p:sp>
        <p:sp>
          <p:nvSpPr>
            <p:cNvPr id="137" name="Line 127"/>
            <p:cNvSpPr>
              <a:spLocks noChangeShapeType="1"/>
            </p:cNvSpPr>
            <p:nvPr/>
          </p:nvSpPr>
          <p:spPr bwMode="auto">
            <a:xfrm>
              <a:off x="6664325" y="2593975"/>
              <a:ext cx="1588" cy="25400"/>
            </a:xfrm>
            <a:prstGeom prst="line">
              <a:avLst/>
            </a:prstGeom>
            <a:noFill/>
            <a:ln w="12700">
              <a:solidFill>
                <a:srgbClr val="000000"/>
              </a:solidFill>
              <a:round/>
              <a:headEnd/>
              <a:tailEnd/>
            </a:ln>
          </p:spPr>
          <p:txBody>
            <a:bodyPr/>
            <a:lstStyle/>
            <a:p>
              <a:endParaRPr lang="en-US"/>
            </a:p>
          </p:txBody>
        </p:sp>
        <p:sp>
          <p:nvSpPr>
            <p:cNvPr id="138" name="Line 128"/>
            <p:cNvSpPr>
              <a:spLocks noChangeShapeType="1"/>
            </p:cNvSpPr>
            <p:nvPr/>
          </p:nvSpPr>
          <p:spPr bwMode="auto">
            <a:xfrm>
              <a:off x="6664325" y="2644775"/>
              <a:ext cx="1588" cy="25400"/>
            </a:xfrm>
            <a:prstGeom prst="line">
              <a:avLst/>
            </a:prstGeom>
            <a:noFill/>
            <a:ln w="12700">
              <a:solidFill>
                <a:srgbClr val="000000"/>
              </a:solidFill>
              <a:round/>
              <a:headEnd/>
              <a:tailEnd/>
            </a:ln>
          </p:spPr>
          <p:txBody>
            <a:bodyPr/>
            <a:lstStyle/>
            <a:p>
              <a:endParaRPr lang="en-US"/>
            </a:p>
          </p:txBody>
        </p:sp>
        <p:sp>
          <p:nvSpPr>
            <p:cNvPr id="139" name="Line 129"/>
            <p:cNvSpPr>
              <a:spLocks noChangeShapeType="1"/>
            </p:cNvSpPr>
            <p:nvPr/>
          </p:nvSpPr>
          <p:spPr bwMode="auto">
            <a:xfrm>
              <a:off x="6664325" y="2697163"/>
              <a:ext cx="1588" cy="25400"/>
            </a:xfrm>
            <a:prstGeom prst="line">
              <a:avLst/>
            </a:prstGeom>
            <a:noFill/>
            <a:ln w="12700">
              <a:solidFill>
                <a:srgbClr val="000000"/>
              </a:solidFill>
              <a:round/>
              <a:headEnd/>
              <a:tailEnd/>
            </a:ln>
          </p:spPr>
          <p:txBody>
            <a:bodyPr/>
            <a:lstStyle/>
            <a:p>
              <a:endParaRPr lang="en-US"/>
            </a:p>
          </p:txBody>
        </p:sp>
        <p:sp>
          <p:nvSpPr>
            <p:cNvPr id="140" name="Line 130"/>
            <p:cNvSpPr>
              <a:spLocks noChangeShapeType="1"/>
            </p:cNvSpPr>
            <p:nvPr/>
          </p:nvSpPr>
          <p:spPr bwMode="auto">
            <a:xfrm>
              <a:off x="6664325" y="2747963"/>
              <a:ext cx="1588" cy="25400"/>
            </a:xfrm>
            <a:prstGeom prst="line">
              <a:avLst/>
            </a:prstGeom>
            <a:noFill/>
            <a:ln w="12700">
              <a:solidFill>
                <a:srgbClr val="000000"/>
              </a:solidFill>
              <a:round/>
              <a:headEnd/>
              <a:tailEnd/>
            </a:ln>
          </p:spPr>
          <p:txBody>
            <a:bodyPr/>
            <a:lstStyle/>
            <a:p>
              <a:endParaRPr lang="en-US"/>
            </a:p>
          </p:txBody>
        </p:sp>
        <p:sp>
          <p:nvSpPr>
            <p:cNvPr id="141" name="Line 131"/>
            <p:cNvSpPr>
              <a:spLocks noChangeShapeType="1"/>
            </p:cNvSpPr>
            <p:nvPr/>
          </p:nvSpPr>
          <p:spPr bwMode="auto">
            <a:xfrm>
              <a:off x="6664325" y="2800350"/>
              <a:ext cx="1588" cy="25400"/>
            </a:xfrm>
            <a:prstGeom prst="line">
              <a:avLst/>
            </a:prstGeom>
            <a:noFill/>
            <a:ln w="12700">
              <a:solidFill>
                <a:srgbClr val="000000"/>
              </a:solidFill>
              <a:round/>
              <a:headEnd/>
              <a:tailEnd/>
            </a:ln>
          </p:spPr>
          <p:txBody>
            <a:bodyPr/>
            <a:lstStyle/>
            <a:p>
              <a:endParaRPr lang="en-US"/>
            </a:p>
          </p:txBody>
        </p:sp>
        <p:sp>
          <p:nvSpPr>
            <p:cNvPr id="142" name="Line 132"/>
            <p:cNvSpPr>
              <a:spLocks noChangeShapeType="1"/>
            </p:cNvSpPr>
            <p:nvPr/>
          </p:nvSpPr>
          <p:spPr bwMode="auto">
            <a:xfrm>
              <a:off x="6664325" y="2851150"/>
              <a:ext cx="1588" cy="25400"/>
            </a:xfrm>
            <a:prstGeom prst="line">
              <a:avLst/>
            </a:prstGeom>
            <a:noFill/>
            <a:ln w="12700">
              <a:solidFill>
                <a:srgbClr val="000000"/>
              </a:solidFill>
              <a:round/>
              <a:headEnd/>
              <a:tailEnd/>
            </a:ln>
          </p:spPr>
          <p:txBody>
            <a:bodyPr/>
            <a:lstStyle/>
            <a:p>
              <a:endParaRPr lang="en-US"/>
            </a:p>
          </p:txBody>
        </p:sp>
        <p:sp>
          <p:nvSpPr>
            <p:cNvPr id="143" name="Line 133"/>
            <p:cNvSpPr>
              <a:spLocks noChangeShapeType="1"/>
            </p:cNvSpPr>
            <p:nvPr/>
          </p:nvSpPr>
          <p:spPr bwMode="auto">
            <a:xfrm>
              <a:off x="6664325" y="2901950"/>
              <a:ext cx="1588" cy="26988"/>
            </a:xfrm>
            <a:prstGeom prst="line">
              <a:avLst/>
            </a:prstGeom>
            <a:noFill/>
            <a:ln w="12700">
              <a:solidFill>
                <a:srgbClr val="000000"/>
              </a:solidFill>
              <a:round/>
              <a:headEnd/>
              <a:tailEnd/>
            </a:ln>
          </p:spPr>
          <p:txBody>
            <a:bodyPr/>
            <a:lstStyle/>
            <a:p>
              <a:endParaRPr lang="en-US"/>
            </a:p>
          </p:txBody>
        </p:sp>
        <p:sp>
          <p:nvSpPr>
            <p:cNvPr id="144" name="Line 134"/>
            <p:cNvSpPr>
              <a:spLocks noChangeShapeType="1"/>
            </p:cNvSpPr>
            <p:nvPr/>
          </p:nvSpPr>
          <p:spPr bwMode="auto">
            <a:xfrm>
              <a:off x="6664325" y="2954338"/>
              <a:ext cx="1588" cy="25400"/>
            </a:xfrm>
            <a:prstGeom prst="line">
              <a:avLst/>
            </a:prstGeom>
            <a:noFill/>
            <a:ln w="12700">
              <a:solidFill>
                <a:srgbClr val="000000"/>
              </a:solidFill>
              <a:round/>
              <a:headEnd/>
              <a:tailEnd/>
            </a:ln>
          </p:spPr>
          <p:txBody>
            <a:bodyPr/>
            <a:lstStyle/>
            <a:p>
              <a:endParaRPr lang="en-US"/>
            </a:p>
          </p:txBody>
        </p:sp>
        <p:sp>
          <p:nvSpPr>
            <p:cNvPr id="145" name="Line 135"/>
            <p:cNvSpPr>
              <a:spLocks noChangeShapeType="1"/>
            </p:cNvSpPr>
            <p:nvPr/>
          </p:nvSpPr>
          <p:spPr bwMode="auto">
            <a:xfrm>
              <a:off x="6664325" y="3005138"/>
              <a:ext cx="1588" cy="26987"/>
            </a:xfrm>
            <a:prstGeom prst="line">
              <a:avLst/>
            </a:prstGeom>
            <a:noFill/>
            <a:ln w="12700">
              <a:solidFill>
                <a:srgbClr val="000000"/>
              </a:solidFill>
              <a:round/>
              <a:headEnd/>
              <a:tailEnd/>
            </a:ln>
          </p:spPr>
          <p:txBody>
            <a:bodyPr/>
            <a:lstStyle/>
            <a:p>
              <a:endParaRPr lang="en-US"/>
            </a:p>
          </p:txBody>
        </p:sp>
        <p:sp>
          <p:nvSpPr>
            <p:cNvPr id="146" name="Line 136"/>
            <p:cNvSpPr>
              <a:spLocks noChangeShapeType="1"/>
            </p:cNvSpPr>
            <p:nvPr/>
          </p:nvSpPr>
          <p:spPr bwMode="auto">
            <a:xfrm>
              <a:off x="6664325" y="3057525"/>
              <a:ext cx="1588" cy="25400"/>
            </a:xfrm>
            <a:prstGeom prst="line">
              <a:avLst/>
            </a:prstGeom>
            <a:noFill/>
            <a:ln w="12700">
              <a:solidFill>
                <a:srgbClr val="000000"/>
              </a:solidFill>
              <a:round/>
              <a:headEnd/>
              <a:tailEnd/>
            </a:ln>
          </p:spPr>
          <p:txBody>
            <a:bodyPr/>
            <a:lstStyle/>
            <a:p>
              <a:endParaRPr lang="en-US"/>
            </a:p>
          </p:txBody>
        </p:sp>
        <p:sp>
          <p:nvSpPr>
            <p:cNvPr id="147" name="Line 137"/>
            <p:cNvSpPr>
              <a:spLocks noChangeShapeType="1"/>
            </p:cNvSpPr>
            <p:nvPr/>
          </p:nvSpPr>
          <p:spPr bwMode="auto">
            <a:xfrm>
              <a:off x="6664325" y="3108325"/>
              <a:ext cx="1588" cy="25400"/>
            </a:xfrm>
            <a:prstGeom prst="line">
              <a:avLst/>
            </a:prstGeom>
            <a:noFill/>
            <a:ln w="12700">
              <a:solidFill>
                <a:srgbClr val="000000"/>
              </a:solidFill>
              <a:round/>
              <a:headEnd/>
              <a:tailEnd/>
            </a:ln>
          </p:spPr>
          <p:txBody>
            <a:bodyPr/>
            <a:lstStyle/>
            <a:p>
              <a:endParaRPr lang="en-US"/>
            </a:p>
          </p:txBody>
        </p:sp>
        <p:sp>
          <p:nvSpPr>
            <p:cNvPr id="148" name="Line 138"/>
            <p:cNvSpPr>
              <a:spLocks noChangeShapeType="1"/>
            </p:cNvSpPr>
            <p:nvPr/>
          </p:nvSpPr>
          <p:spPr bwMode="auto">
            <a:xfrm>
              <a:off x="6664325" y="3160713"/>
              <a:ext cx="1588" cy="25400"/>
            </a:xfrm>
            <a:prstGeom prst="line">
              <a:avLst/>
            </a:prstGeom>
            <a:noFill/>
            <a:ln w="12700">
              <a:solidFill>
                <a:srgbClr val="000000"/>
              </a:solidFill>
              <a:round/>
              <a:headEnd/>
              <a:tailEnd/>
            </a:ln>
          </p:spPr>
          <p:txBody>
            <a:bodyPr/>
            <a:lstStyle/>
            <a:p>
              <a:endParaRPr lang="en-US"/>
            </a:p>
          </p:txBody>
        </p:sp>
        <p:sp>
          <p:nvSpPr>
            <p:cNvPr id="149" name="Line 139"/>
            <p:cNvSpPr>
              <a:spLocks noChangeShapeType="1"/>
            </p:cNvSpPr>
            <p:nvPr/>
          </p:nvSpPr>
          <p:spPr bwMode="auto">
            <a:xfrm>
              <a:off x="6664325" y="3211513"/>
              <a:ext cx="1588" cy="25400"/>
            </a:xfrm>
            <a:prstGeom prst="line">
              <a:avLst/>
            </a:prstGeom>
            <a:noFill/>
            <a:ln w="12700">
              <a:solidFill>
                <a:srgbClr val="000000"/>
              </a:solidFill>
              <a:round/>
              <a:headEnd/>
              <a:tailEnd/>
            </a:ln>
          </p:spPr>
          <p:txBody>
            <a:bodyPr/>
            <a:lstStyle/>
            <a:p>
              <a:endParaRPr lang="en-US"/>
            </a:p>
          </p:txBody>
        </p:sp>
        <p:sp>
          <p:nvSpPr>
            <p:cNvPr id="150" name="Line 140"/>
            <p:cNvSpPr>
              <a:spLocks noChangeShapeType="1"/>
            </p:cNvSpPr>
            <p:nvPr/>
          </p:nvSpPr>
          <p:spPr bwMode="auto">
            <a:xfrm>
              <a:off x="6664325" y="3263900"/>
              <a:ext cx="1588" cy="25400"/>
            </a:xfrm>
            <a:prstGeom prst="line">
              <a:avLst/>
            </a:prstGeom>
            <a:noFill/>
            <a:ln w="12700">
              <a:solidFill>
                <a:srgbClr val="000000"/>
              </a:solidFill>
              <a:round/>
              <a:headEnd/>
              <a:tailEnd/>
            </a:ln>
          </p:spPr>
          <p:txBody>
            <a:bodyPr/>
            <a:lstStyle/>
            <a:p>
              <a:endParaRPr lang="en-US"/>
            </a:p>
          </p:txBody>
        </p:sp>
        <p:sp>
          <p:nvSpPr>
            <p:cNvPr id="151" name="Line 141"/>
            <p:cNvSpPr>
              <a:spLocks noChangeShapeType="1"/>
            </p:cNvSpPr>
            <p:nvPr/>
          </p:nvSpPr>
          <p:spPr bwMode="auto">
            <a:xfrm>
              <a:off x="6664325" y="3314700"/>
              <a:ext cx="1588" cy="25400"/>
            </a:xfrm>
            <a:prstGeom prst="line">
              <a:avLst/>
            </a:prstGeom>
            <a:noFill/>
            <a:ln w="12700">
              <a:solidFill>
                <a:srgbClr val="000000"/>
              </a:solidFill>
              <a:round/>
              <a:headEnd/>
              <a:tailEnd/>
            </a:ln>
          </p:spPr>
          <p:txBody>
            <a:bodyPr/>
            <a:lstStyle/>
            <a:p>
              <a:endParaRPr lang="en-US"/>
            </a:p>
          </p:txBody>
        </p:sp>
        <p:sp>
          <p:nvSpPr>
            <p:cNvPr id="152" name="Line 142"/>
            <p:cNvSpPr>
              <a:spLocks noChangeShapeType="1"/>
            </p:cNvSpPr>
            <p:nvPr/>
          </p:nvSpPr>
          <p:spPr bwMode="auto">
            <a:xfrm>
              <a:off x="6664325" y="3365500"/>
              <a:ext cx="1588" cy="26988"/>
            </a:xfrm>
            <a:prstGeom prst="line">
              <a:avLst/>
            </a:prstGeom>
            <a:noFill/>
            <a:ln w="12700">
              <a:solidFill>
                <a:srgbClr val="000000"/>
              </a:solidFill>
              <a:round/>
              <a:headEnd/>
              <a:tailEnd/>
            </a:ln>
          </p:spPr>
          <p:txBody>
            <a:bodyPr/>
            <a:lstStyle/>
            <a:p>
              <a:endParaRPr lang="en-US"/>
            </a:p>
          </p:txBody>
        </p:sp>
        <p:sp>
          <p:nvSpPr>
            <p:cNvPr id="153" name="Line 143"/>
            <p:cNvSpPr>
              <a:spLocks noChangeShapeType="1"/>
            </p:cNvSpPr>
            <p:nvPr/>
          </p:nvSpPr>
          <p:spPr bwMode="auto">
            <a:xfrm>
              <a:off x="6664325" y="3417888"/>
              <a:ext cx="1588" cy="25400"/>
            </a:xfrm>
            <a:prstGeom prst="line">
              <a:avLst/>
            </a:prstGeom>
            <a:noFill/>
            <a:ln w="12700">
              <a:solidFill>
                <a:srgbClr val="000000"/>
              </a:solidFill>
              <a:round/>
              <a:headEnd/>
              <a:tailEnd/>
            </a:ln>
          </p:spPr>
          <p:txBody>
            <a:bodyPr/>
            <a:lstStyle/>
            <a:p>
              <a:endParaRPr lang="en-US"/>
            </a:p>
          </p:txBody>
        </p:sp>
        <p:sp>
          <p:nvSpPr>
            <p:cNvPr id="154" name="Line 144"/>
            <p:cNvSpPr>
              <a:spLocks noChangeShapeType="1"/>
            </p:cNvSpPr>
            <p:nvPr/>
          </p:nvSpPr>
          <p:spPr bwMode="auto">
            <a:xfrm>
              <a:off x="6664325" y="3468688"/>
              <a:ext cx="1588" cy="26987"/>
            </a:xfrm>
            <a:prstGeom prst="line">
              <a:avLst/>
            </a:prstGeom>
            <a:noFill/>
            <a:ln w="12700">
              <a:solidFill>
                <a:srgbClr val="000000"/>
              </a:solidFill>
              <a:round/>
              <a:headEnd/>
              <a:tailEnd/>
            </a:ln>
          </p:spPr>
          <p:txBody>
            <a:bodyPr/>
            <a:lstStyle/>
            <a:p>
              <a:endParaRPr lang="en-US"/>
            </a:p>
          </p:txBody>
        </p:sp>
        <p:sp>
          <p:nvSpPr>
            <p:cNvPr id="155" name="Line 145"/>
            <p:cNvSpPr>
              <a:spLocks noChangeShapeType="1"/>
            </p:cNvSpPr>
            <p:nvPr/>
          </p:nvSpPr>
          <p:spPr bwMode="auto">
            <a:xfrm>
              <a:off x="6664325" y="3521075"/>
              <a:ext cx="1588" cy="25400"/>
            </a:xfrm>
            <a:prstGeom prst="line">
              <a:avLst/>
            </a:prstGeom>
            <a:noFill/>
            <a:ln w="12700">
              <a:solidFill>
                <a:srgbClr val="000000"/>
              </a:solidFill>
              <a:round/>
              <a:headEnd/>
              <a:tailEnd/>
            </a:ln>
          </p:spPr>
          <p:txBody>
            <a:bodyPr/>
            <a:lstStyle/>
            <a:p>
              <a:endParaRPr lang="en-US"/>
            </a:p>
          </p:txBody>
        </p:sp>
        <p:sp>
          <p:nvSpPr>
            <p:cNvPr id="156" name="Line 146"/>
            <p:cNvSpPr>
              <a:spLocks noChangeShapeType="1"/>
            </p:cNvSpPr>
            <p:nvPr/>
          </p:nvSpPr>
          <p:spPr bwMode="auto">
            <a:xfrm>
              <a:off x="6664325" y="3571875"/>
              <a:ext cx="1588" cy="25400"/>
            </a:xfrm>
            <a:prstGeom prst="line">
              <a:avLst/>
            </a:prstGeom>
            <a:noFill/>
            <a:ln w="12700">
              <a:solidFill>
                <a:srgbClr val="000000"/>
              </a:solidFill>
              <a:round/>
              <a:headEnd/>
              <a:tailEnd/>
            </a:ln>
          </p:spPr>
          <p:txBody>
            <a:bodyPr/>
            <a:lstStyle/>
            <a:p>
              <a:endParaRPr lang="en-US"/>
            </a:p>
          </p:txBody>
        </p:sp>
        <p:sp>
          <p:nvSpPr>
            <p:cNvPr id="157" name="Line 147"/>
            <p:cNvSpPr>
              <a:spLocks noChangeShapeType="1"/>
            </p:cNvSpPr>
            <p:nvPr/>
          </p:nvSpPr>
          <p:spPr bwMode="auto">
            <a:xfrm>
              <a:off x="6664325" y="3624263"/>
              <a:ext cx="1588" cy="25400"/>
            </a:xfrm>
            <a:prstGeom prst="line">
              <a:avLst/>
            </a:prstGeom>
            <a:noFill/>
            <a:ln w="12700">
              <a:solidFill>
                <a:srgbClr val="000000"/>
              </a:solidFill>
              <a:round/>
              <a:headEnd/>
              <a:tailEnd/>
            </a:ln>
          </p:spPr>
          <p:txBody>
            <a:bodyPr/>
            <a:lstStyle/>
            <a:p>
              <a:endParaRPr lang="en-US"/>
            </a:p>
          </p:txBody>
        </p:sp>
        <p:sp>
          <p:nvSpPr>
            <p:cNvPr id="158" name="Line 148"/>
            <p:cNvSpPr>
              <a:spLocks noChangeShapeType="1"/>
            </p:cNvSpPr>
            <p:nvPr/>
          </p:nvSpPr>
          <p:spPr bwMode="auto">
            <a:xfrm>
              <a:off x="6664325" y="3675063"/>
              <a:ext cx="1588" cy="25400"/>
            </a:xfrm>
            <a:prstGeom prst="line">
              <a:avLst/>
            </a:prstGeom>
            <a:noFill/>
            <a:ln w="12700">
              <a:solidFill>
                <a:srgbClr val="000000"/>
              </a:solidFill>
              <a:round/>
              <a:headEnd/>
              <a:tailEnd/>
            </a:ln>
          </p:spPr>
          <p:txBody>
            <a:bodyPr/>
            <a:lstStyle/>
            <a:p>
              <a:endParaRPr lang="en-US"/>
            </a:p>
          </p:txBody>
        </p:sp>
        <p:sp>
          <p:nvSpPr>
            <p:cNvPr id="159" name="Line 149"/>
            <p:cNvSpPr>
              <a:spLocks noChangeShapeType="1"/>
            </p:cNvSpPr>
            <p:nvPr/>
          </p:nvSpPr>
          <p:spPr bwMode="auto">
            <a:xfrm>
              <a:off x="6664325" y="3727450"/>
              <a:ext cx="1588" cy="25400"/>
            </a:xfrm>
            <a:prstGeom prst="line">
              <a:avLst/>
            </a:prstGeom>
            <a:noFill/>
            <a:ln w="12700">
              <a:solidFill>
                <a:srgbClr val="000000"/>
              </a:solidFill>
              <a:round/>
              <a:headEnd/>
              <a:tailEnd/>
            </a:ln>
          </p:spPr>
          <p:txBody>
            <a:bodyPr/>
            <a:lstStyle/>
            <a:p>
              <a:endParaRPr lang="en-US"/>
            </a:p>
          </p:txBody>
        </p:sp>
        <p:sp>
          <p:nvSpPr>
            <p:cNvPr id="160" name="Line 150"/>
            <p:cNvSpPr>
              <a:spLocks noChangeShapeType="1"/>
            </p:cNvSpPr>
            <p:nvPr/>
          </p:nvSpPr>
          <p:spPr bwMode="auto">
            <a:xfrm>
              <a:off x="6664325" y="3778250"/>
              <a:ext cx="1588" cy="25400"/>
            </a:xfrm>
            <a:prstGeom prst="line">
              <a:avLst/>
            </a:prstGeom>
            <a:noFill/>
            <a:ln w="12700">
              <a:solidFill>
                <a:srgbClr val="000000"/>
              </a:solidFill>
              <a:round/>
              <a:headEnd/>
              <a:tailEnd/>
            </a:ln>
          </p:spPr>
          <p:txBody>
            <a:bodyPr/>
            <a:lstStyle/>
            <a:p>
              <a:endParaRPr lang="en-US"/>
            </a:p>
          </p:txBody>
        </p:sp>
        <p:sp>
          <p:nvSpPr>
            <p:cNvPr id="161" name="Line 151"/>
            <p:cNvSpPr>
              <a:spLocks noChangeShapeType="1"/>
            </p:cNvSpPr>
            <p:nvPr/>
          </p:nvSpPr>
          <p:spPr bwMode="auto">
            <a:xfrm>
              <a:off x="6664325" y="3829050"/>
              <a:ext cx="1588" cy="26988"/>
            </a:xfrm>
            <a:prstGeom prst="line">
              <a:avLst/>
            </a:prstGeom>
            <a:noFill/>
            <a:ln w="12700">
              <a:solidFill>
                <a:srgbClr val="000000"/>
              </a:solidFill>
              <a:round/>
              <a:headEnd/>
              <a:tailEnd/>
            </a:ln>
          </p:spPr>
          <p:txBody>
            <a:bodyPr/>
            <a:lstStyle/>
            <a:p>
              <a:endParaRPr lang="en-US"/>
            </a:p>
          </p:txBody>
        </p:sp>
        <p:sp>
          <p:nvSpPr>
            <p:cNvPr id="162" name="Line 152"/>
            <p:cNvSpPr>
              <a:spLocks noChangeShapeType="1"/>
            </p:cNvSpPr>
            <p:nvPr/>
          </p:nvSpPr>
          <p:spPr bwMode="auto">
            <a:xfrm>
              <a:off x="6664325" y="3881438"/>
              <a:ext cx="1588" cy="25400"/>
            </a:xfrm>
            <a:prstGeom prst="line">
              <a:avLst/>
            </a:prstGeom>
            <a:noFill/>
            <a:ln w="12700">
              <a:solidFill>
                <a:srgbClr val="000000"/>
              </a:solidFill>
              <a:round/>
              <a:headEnd/>
              <a:tailEnd/>
            </a:ln>
          </p:spPr>
          <p:txBody>
            <a:bodyPr/>
            <a:lstStyle/>
            <a:p>
              <a:endParaRPr lang="en-US"/>
            </a:p>
          </p:txBody>
        </p:sp>
        <p:sp>
          <p:nvSpPr>
            <p:cNvPr id="163" name="Line 153"/>
            <p:cNvSpPr>
              <a:spLocks noChangeShapeType="1"/>
            </p:cNvSpPr>
            <p:nvPr/>
          </p:nvSpPr>
          <p:spPr bwMode="auto">
            <a:xfrm>
              <a:off x="6664325" y="3932238"/>
              <a:ext cx="1588" cy="25400"/>
            </a:xfrm>
            <a:prstGeom prst="line">
              <a:avLst/>
            </a:prstGeom>
            <a:noFill/>
            <a:ln w="12700">
              <a:solidFill>
                <a:srgbClr val="000000"/>
              </a:solidFill>
              <a:round/>
              <a:headEnd/>
              <a:tailEnd/>
            </a:ln>
          </p:spPr>
          <p:txBody>
            <a:bodyPr/>
            <a:lstStyle/>
            <a:p>
              <a:endParaRPr lang="en-US"/>
            </a:p>
          </p:txBody>
        </p:sp>
        <p:sp>
          <p:nvSpPr>
            <p:cNvPr id="164" name="Line 154"/>
            <p:cNvSpPr>
              <a:spLocks noChangeShapeType="1"/>
            </p:cNvSpPr>
            <p:nvPr/>
          </p:nvSpPr>
          <p:spPr bwMode="auto">
            <a:xfrm>
              <a:off x="6664325" y="3984625"/>
              <a:ext cx="1588" cy="25400"/>
            </a:xfrm>
            <a:prstGeom prst="line">
              <a:avLst/>
            </a:prstGeom>
            <a:noFill/>
            <a:ln w="12700">
              <a:solidFill>
                <a:srgbClr val="000000"/>
              </a:solidFill>
              <a:round/>
              <a:headEnd/>
              <a:tailEnd/>
            </a:ln>
          </p:spPr>
          <p:txBody>
            <a:bodyPr/>
            <a:lstStyle/>
            <a:p>
              <a:endParaRPr lang="en-US"/>
            </a:p>
          </p:txBody>
        </p:sp>
        <p:sp>
          <p:nvSpPr>
            <p:cNvPr id="165" name="Line 155"/>
            <p:cNvSpPr>
              <a:spLocks noChangeShapeType="1"/>
            </p:cNvSpPr>
            <p:nvPr/>
          </p:nvSpPr>
          <p:spPr bwMode="auto">
            <a:xfrm>
              <a:off x="6664325" y="4035425"/>
              <a:ext cx="1588" cy="25400"/>
            </a:xfrm>
            <a:prstGeom prst="line">
              <a:avLst/>
            </a:prstGeom>
            <a:noFill/>
            <a:ln w="12700">
              <a:solidFill>
                <a:srgbClr val="000000"/>
              </a:solidFill>
              <a:round/>
              <a:headEnd/>
              <a:tailEnd/>
            </a:ln>
          </p:spPr>
          <p:txBody>
            <a:bodyPr/>
            <a:lstStyle/>
            <a:p>
              <a:endParaRPr lang="en-US"/>
            </a:p>
          </p:txBody>
        </p:sp>
        <p:sp>
          <p:nvSpPr>
            <p:cNvPr id="166" name="Line 156"/>
            <p:cNvSpPr>
              <a:spLocks noChangeShapeType="1"/>
            </p:cNvSpPr>
            <p:nvPr/>
          </p:nvSpPr>
          <p:spPr bwMode="auto">
            <a:xfrm>
              <a:off x="6664325" y="4087813"/>
              <a:ext cx="1588" cy="25400"/>
            </a:xfrm>
            <a:prstGeom prst="line">
              <a:avLst/>
            </a:prstGeom>
            <a:noFill/>
            <a:ln w="12700">
              <a:solidFill>
                <a:srgbClr val="000000"/>
              </a:solidFill>
              <a:round/>
              <a:headEnd/>
              <a:tailEnd/>
            </a:ln>
          </p:spPr>
          <p:txBody>
            <a:bodyPr/>
            <a:lstStyle/>
            <a:p>
              <a:endParaRPr lang="en-US"/>
            </a:p>
          </p:txBody>
        </p:sp>
        <p:sp>
          <p:nvSpPr>
            <p:cNvPr id="167" name="Line 157"/>
            <p:cNvSpPr>
              <a:spLocks noChangeShapeType="1"/>
            </p:cNvSpPr>
            <p:nvPr/>
          </p:nvSpPr>
          <p:spPr bwMode="auto">
            <a:xfrm>
              <a:off x="6664325" y="4138613"/>
              <a:ext cx="1588" cy="25400"/>
            </a:xfrm>
            <a:prstGeom prst="line">
              <a:avLst/>
            </a:prstGeom>
            <a:noFill/>
            <a:ln w="12700">
              <a:solidFill>
                <a:srgbClr val="000000"/>
              </a:solidFill>
              <a:round/>
              <a:headEnd/>
              <a:tailEnd/>
            </a:ln>
          </p:spPr>
          <p:txBody>
            <a:bodyPr/>
            <a:lstStyle/>
            <a:p>
              <a:endParaRPr lang="en-US"/>
            </a:p>
          </p:txBody>
        </p:sp>
        <p:sp>
          <p:nvSpPr>
            <p:cNvPr id="168" name="Line 158"/>
            <p:cNvSpPr>
              <a:spLocks noChangeShapeType="1"/>
            </p:cNvSpPr>
            <p:nvPr/>
          </p:nvSpPr>
          <p:spPr bwMode="auto">
            <a:xfrm>
              <a:off x="6664325" y="4189413"/>
              <a:ext cx="1588" cy="26987"/>
            </a:xfrm>
            <a:prstGeom prst="line">
              <a:avLst/>
            </a:prstGeom>
            <a:noFill/>
            <a:ln w="12700">
              <a:solidFill>
                <a:srgbClr val="000000"/>
              </a:solidFill>
              <a:round/>
              <a:headEnd/>
              <a:tailEnd/>
            </a:ln>
          </p:spPr>
          <p:txBody>
            <a:bodyPr/>
            <a:lstStyle/>
            <a:p>
              <a:endParaRPr lang="en-US"/>
            </a:p>
          </p:txBody>
        </p:sp>
        <p:sp>
          <p:nvSpPr>
            <p:cNvPr id="169" name="Line 159"/>
            <p:cNvSpPr>
              <a:spLocks noChangeShapeType="1"/>
            </p:cNvSpPr>
            <p:nvPr/>
          </p:nvSpPr>
          <p:spPr bwMode="auto">
            <a:xfrm>
              <a:off x="6664325" y="4241800"/>
              <a:ext cx="1588" cy="25400"/>
            </a:xfrm>
            <a:prstGeom prst="line">
              <a:avLst/>
            </a:prstGeom>
            <a:noFill/>
            <a:ln w="12700">
              <a:solidFill>
                <a:srgbClr val="000000"/>
              </a:solidFill>
              <a:round/>
              <a:headEnd/>
              <a:tailEnd/>
            </a:ln>
          </p:spPr>
          <p:txBody>
            <a:bodyPr/>
            <a:lstStyle/>
            <a:p>
              <a:endParaRPr lang="en-US"/>
            </a:p>
          </p:txBody>
        </p:sp>
        <p:sp>
          <p:nvSpPr>
            <p:cNvPr id="170" name="Rectangle 160"/>
            <p:cNvSpPr>
              <a:spLocks noChangeArrowheads="1"/>
            </p:cNvSpPr>
            <p:nvPr/>
          </p:nvSpPr>
          <p:spPr bwMode="auto">
            <a:xfrm>
              <a:off x="6943725" y="2751138"/>
              <a:ext cx="806450" cy="258762"/>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distance</a:t>
              </a:r>
              <a:endParaRPr lang="en-US"/>
            </a:p>
          </p:txBody>
        </p:sp>
        <p:sp>
          <p:nvSpPr>
            <p:cNvPr id="171" name="Rectangle 161"/>
            <p:cNvSpPr>
              <a:spLocks noChangeArrowheads="1"/>
            </p:cNvSpPr>
            <p:nvPr/>
          </p:nvSpPr>
          <p:spPr bwMode="auto">
            <a:xfrm>
              <a:off x="6797675" y="3009900"/>
              <a:ext cx="1095375" cy="2587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along wave</a:t>
              </a:r>
              <a:endParaRPr lang="en-US"/>
            </a:p>
          </p:txBody>
        </p:sp>
        <p:sp>
          <p:nvSpPr>
            <p:cNvPr id="172" name="Line 162"/>
            <p:cNvSpPr>
              <a:spLocks noChangeShapeType="1"/>
            </p:cNvSpPr>
            <p:nvPr/>
          </p:nvSpPr>
          <p:spPr bwMode="auto">
            <a:xfrm>
              <a:off x="4095750" y="1943100"/>
              <a:ext cx="0" cy="3810000"/>
            </a:xfrm>
            <a:prstGeom prst="line">
              <a:avLst/>
            </a:prstGeom>
            <a:noFill/>
            <a:ln w="25400" cap="rnd">
              <a:solidFill>
                <a:schemeClr val="accent2"/>
              </a:solidFill>
              <a:prstDash val="sysDot"/>
              <a:round/>
              <a:headEnd/>
              <a:tailEnd/>
            </a:ln>
          </p:spPr>
          <p:txBody>
            <a:bodyPr anchor="b"/>
            <a:lstStyle/>
            <a:p>
              <a:endParaRPr lang="en-US"/>
            </a:p>
          </p:txBody>
        </p:sp>
        <p:sp>
          <p:nvSpPr>
            <p:cNvPr id="173" name="Rectangle 163"/>
            <p:cNvSpPr>
              <a:spLocks noChangeArrowheads="1"/>
            </p:cNvSpPr>
            <p:nvPr/>
          </p:nvSpPr>
          <p:spPr bwMode="auto">
            <a:xfrm>
              <a:off x="4641850" y="3322638"/>
              <a:ext cx="539750" cy="258762"/>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Cycle</a:t>
              </a:r>
              <a:endParaRPr lang="en-US" sz="1700"/>
            </a:p>
          </p:txBody>
        </p:sp>
        <p:sp>
          <p:nvSpPr>
            <p:cNvPr id="174" name="Rectangle 164"/>
            <p:cNvSpPr>
              <a:spLocks noChangeArrowheads="1"/>
            </p:cNvSpPr>
            <p:nvPr/>
          </p:nvSpPr>
          <p:spPr bwMode="auto">
            <a:xfrm>
              <a:off x="4495800" y="2179638"/>
              <a:ext cx="1766888" cy="258762"/>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Time for one cycle</a:t>
              </a:r>
              <a:endParaRPr lang="en-US"/>
            </a:p>
          </p:txBody>
        </p:sp>
        <p:sp>
          <p:nvSpPr>
            <p:cNvPr id="175" name="Line 165"/>
            <p:cNvSpPr>
              <a:spLocks noChangeShapeType="1"/>
            </p:cNvSpPr>
            <p:nvPr/>
          </p:nvSpPr>
          <p:spPr bwMode="auto">
            <a:xfrm>
              <a:off x="6324600" y="2324100"/>
              <a:ext cx="228600" cy="0"/>
            </a:xfrm>
            <a:prstGeom prst="line">
              <a:avLst/>
            </a:prstGeom>
            <a:noFill/>
            <a:ln w="25400">
              <a:solidFill>
                <a:schemeClr val="tx1"/>
              </a:solidFill>
              <a:round/>
              <a:headEnd/>
              <a:tailEnd type="triangle" w="med" len="med"/>
            </a:ln>
          </p:spPr>
          <p:txBody>
            <a:bodyPr anchor="b"/>
            <a:lstStyle/>
            <a:p>
              <a:endParaRPr lang="en-US"/>
            </a:p>
          </p:txBody>
        </p:sp>
        <p:sp>
          <p:nvSpPr>
            <p:cNvPr id="176" name="Line 166"/>
            <p:cNvSpPr>
              <a:spLocks noChangeShapeType="1"/>
            </p:cNvSpPr>
            <p:nvPr/>
          </p:nvSpPr>
          <p:spPr bwMode="auto">
            <a:xfrm>
              <a:off x="4229100" y="2324100"/>
              <a:ext cx="228600" cy="0"/>
            </a:xfrm>
            <a:prstGeom prst="line">
              <a:avLst/>
            </a:prstGeom>
            <a:noFill/>
            <a:ln w="25400">
              <a:solidFill>
                <a:schemeClr val="tx1"/>
              </a:solidFill>
              <a:round/>
              <a:headEnd type="triangle" w="med" len="med"/>
              <a:tailEnd/>
            </a:ln>
          </p:spPr>
          <p:txBody>
            <a:bodyPr anchor="b"/>
            <a:lstStyle/>
            <a:p>
              <a:endParaRPr lang="en-US"/>
            </a:p>
          </p:txBody>
        </p:sp>
        <p:sp>
          <p:nvSpPr>
            <p:cNvPr id="177" name="Rectangle 167"/>
            <p:cNvSpPr>
              <a:spLocks noChangeArrowheads="1"/>
            </p:cNvSpPr>
            <p:nvPr/>
          </p:nvSpPr>
          <p:spPr bwMode="auto">
            <a:xfrm>
              <a:off x="1019175" y="2286000"/>
              <a:ext cx="962025" cy="2587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Amplitude</a:t>
              </a:r>
              <a:endParaRPr lang="en-US"/>
            </a:p>
          </p:txBody>
        </p:sp>
        <p:sp>
          <p:nvSpPr>
            <p:cNvPr id="178" name="Rectangle 168"/>
            <p:cNvSpPr>
              <a:spLocks noChangeArrowheads="1"/>
            </p:cNvSpPr>
            <p:nvPr/>
          </p:nvSpPr>
          <p:spPr bwMode="auto">
            <a:xfrm>
              <a:off x="3333750" y="2762250"/>
              <a:ext cx="457200" cy="258763"/>
            </a:xfrm>
            <a:prstGeom prst="rect">
              <a:avLst/>
            </a:prstGeom>
            <a:noFill/>
            <a:ln w="9525">
              <a:noFill/>
              <a:miter lim="800000"/>
              <a:headEnd/>
              <a:tailEnd/>
            </a:ln>
          </p:spPr>
          <p:txBody>
            <a:bodyPr wrap="none" lIns="0" tIns="0" rIns="0" bIns="0">
              <a:spAutoFit/>
            </a:bodyPr>
            <a:lstStyle/>
            <a:p>
              <a:r>
                <a:rPr lang="en-US" sz="1700" dirty="0">
                  <a:solidFill>
                    <a:srgbClr val="000000"/>
                  </a:solidFill>
                  <a:latin typeface="Arial" charset="0"/>
                </a:rPr>
                <a:t>pitch</a:t>
              </a:r>
              <a:endParaRPr lang="en-US" dirty="0"/>
            </a:p>
          </p:txBody>
        </p:sp>
        <p:sp>
          <p:nvSpPr>
            <p:cNvPr id="179" name="Line 169"/>
            <p:cNvSpPr>
              <a:spLocks noChangeShapeType="1"/>
            </p:cNvSpPr>
            <p:nvPr/>
          </p:nvSpPr>
          <p:spPr bwMode="auto">
            <a:xfrm>
              <a:off x="3924300" y="2933700"/>
              <a:ext cx="776288" cy="0"/>
            </a:xfrm>
            <a:prstGeom prst="line">
              <a:avLst/>
            </a:prstGeom>
            <a:noFill/>
            <a:ln w="12700">
              <a:solidFill>
                <a:schemeClr val="tx1"/>
              </a:solidFill>
              <a:round/>
              <a:headEnd/>
              <a:tailEnd type="triangle" w="med" len="med"/>
            </a:ln>
          </p:spPr>
          <p:txBody>
            <a:bodyPr anchor="b"/>
            <a:lstStyle/>
            <a:p>
              <a:endParaRPr lang="en-US"/>
            </a:p>
          </p:txBody>
        </p:sp>
        <p:sp>
          <p:nvSpPr>
            <p:cNvPr id="180" name="Line 170"/>
            <p:cNvSpPr>
              <a:spLocks noChangeShapeType="1"/>
            </p:cNvSpPr>
            <p:nvPr/>
          </p:nvSpPr>
          <p:spPr bwMode="auto">
            <a:xfrm>
              <a:off x="2324100" y="2952750"/>
              <a:ext cx="776288" cy="0"/>
            </a:xfrm>
            <a:prstGeom prst="line">
              <a:avLst/>
            </a:prstGeom>
            <a:noFill/>
            <a:ln w="12700">
              <a:solidFill>
                <a:schemeClr val="tx1"/>
              </a:solidFill>
              <a:round/>
              <a:headEnd type="triangle" w="med" len="med"/>
              <a:tailEnd/>
            </a:ln>
          </p:spPr>
          <p:txBody>
            <a:bodyPr anchor="b"/>
            <a:lstStyle/>
            <a:p>
              <a:endParaRPr lang="en-US"/>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7</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a:xfrm>
            <a:off x="0" y="304800"/>
            <a:ext cx="9140825"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6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Arial" charset="0"/>
                <a:ea typeface="+mj-ea"/>
                <a:cs typeface="Arial" charset="0"/>
              </a:rPr>
              <a:t>Capture and playback of digital audio</a:t>
            </a:r>
          </a:p>
        </p:txBody>
      </p:sp>
      <p:grpSp>
        <p:nvGrpSpPr>
          <p:cNvPr id="8" name="Group 6"/>
          <p:cNvGrpSpPr>
            <a:grpSpLocks/>
          </p:cNvGrpSpPr>
          <p:nvPr/>
        </p:nvGrpSpPr>
        <p:grpSpPr bwMode="auto">
          <a:xfrm>
            <a:off x="342900" y="1706563"/>
            <a:ext cx="3241675" cy="1323975"/>
            <a:chOff x="144" y="624"/>
            <a:chExt cx="2042" cy="834"/>
          </a:xfrm>
        </p:grpSpPr>
        <p:sp>
          <p:nvSpPr>
            <p:cNvPr id="9" name="Freeform 7"/>
            <p:cNvSpPr>
              <a:spLocks/>
            </p:cNvSpPr>
            <p:nvPr/>
          </p:nvSpPr>
          <p:spPr bwMode="auto">
            <a:xfrm>
              <a:off x="1008" y="720"/>
              <a:ext cx="1178" cy="738"/>
            </a:xfrm>
            <a:custGeom>
              <a:avLst/>
              <a:gdLst>
                <a:gd name="T0" fmla="*/ 0 w 1178"/>
                <a:gd name="T1" fmla="*/ 245 h 374"/>
                <a:gd name="T2" fmla="*/ 67 w 1178"/>
                <a:gd name="T3" fmla="*/ 167 h 374"/>
                <a:gd name="T4" fmla="*/ 167 w 1178"/>
                <a:gd name="T5" fmla="*/ 23 h 374"/>
                <a:gd name="T6" fmla="*/ 267 w 1178"/>
                <a:gd name="T7" fmla="*/ 156 h 374"/>
                <a:gd name="T8" fmla="*/ 300 w 1178"/>
                <a:gd name="T9" fmla="*/ 356 h 374"/>
                <a:gd name="T10" fmla="*/ 334 w 1178"/>
                <a:gd name="T11" fmla="*/ 367 h 374"/>
                <a:gd name="T12" fmla="*/ 367 w 1178"/>
                <a:gd name="T13" fmla="*/ 201 h 374"/>
                <a:gd name="T14" fmla="*/ 378 w 1178"/>
                <a:gd name="T15" fmla="*/ 123 h 374"/>
                <a:gd name="T16" fmla="*/ 411 w 1178"/>
                <a:gd name="T17" fmla="*/ 112 h 374"/>
                <a:gd name="T18" fmla="*/ 423 w 1178"/>
                <a:gd name="T19" fmla="*/ 145 h 374"/>
                <a:gd name="T20" fmla="*/ 434 w 1178"/>
                <a:gd name="T21" fmla="*/ 179 h 374"/>
                <a:gd name="T22" fmla="*/ 456 w 1178"/>
                <a:gd name="T23" fmla="*/ 112 h 374"/>
                <a:gd name="T24" fmla="*/ 500 w 1178"/>
                <a:gd name="T25" fmla="*/ 245 h 374"/>
                <a:gd name="T26" fmla="*/ 556 w 1178"/>
                <a:gd name="T27" fmla="*/ 201 h 374"/>
                <a:gd name="T28" fmla="*/ 567 w 1178"/>
                <a:gd name="T29" fmla="*/ 234 h 374"/>
                <a:gd name="T30" fmla="*/ 589 w 1178"/>
                <a:gd name="T31" fmla="*/ 167 h 374"/>
                <a:gd name="T32" fmla="*/ 634 w 1178"/>
                <a:gd name="T33" fmla="*/ 56 h 374"/>
                <a:gd name="T34" fmla="*/ 645 w 1178"/>
                <a:gd name="T35" fmla="*/ 12 h 374"/>
                <a:gd name="T36" fmla="*/ 667 w 1178"/>
                <a:gd name="T37" fmla="*/ 101 h 374"/>
                <a:gd name="T38" fmla="*/ 678 w 1178"/>
                <a:gd name="T39" fmla="*/ 312 h 374"/>
                <a:gd name="T40" fmla="*/ 689 w 1178"/>
                <a:gd name="T41" fmla="*/ 367 h 374"/>
                <a:gd name="T42" fmla="*/ 711 w 1178"/>
                <a:gd name="T43" fmla="*/ 334 h 374"/>
                <a:gd name="T44" fmla="*/ 745 w 1178"/>
                <a:gd name="T45" fmla="*/ 234 h 374"/>
                <a:gd name="T46" fmla="*/ 756 w 1178"/>
                <a:gd name="T47" fmla="*/ 201 h 374"/>
                <a:gd name="T48" fmla="*/ 778 w 1178"/>
                <a:gd name="T49" fmla="*/ 234 h 374"/>
                <a:gd name="T50" fmla="*/ 789 w 1178"/>
                <a:gd name="T51" fmla="*/ 267 h 374"/>
                <a:gd name="T52" fmla="*/ 812 w 1178"/>
                <a:gd name="T53" fmla="*/ 245 h 374"/>
                <a:gd name="T54" fmla="*/ 867 w 1178"/>
                <a:gd name="T55" fmla="*/ 101 h 374"/>
                <a:gd name="T56" fmla="*/ 923 w 1178"/>
                <a:gd name="T57" fmla="*/ 190 h 374"/>
                <a:gd name="T58" fmla="*/ 1000 w 1178"/>
                <a:gd name="T59" fmla="*/ 123 h 374"/>
                <a:gd name="T60" fmla="*/ 1056 w 1178"/>
                <a:gd name="T61" fmla="*/ 134 h 374"/>
                <a:gd name="T62" fmla="*/ 1123 w 1178"/>
                <a:gd name="T63" fmla="*/ 245 h 374"/>
                <a:gd name="T64" fmla="*/ 1178 w 1178"/>
                <a:gd name="T65" fmla="*/ 245 h 3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8"/>
                <a:gd name="T100" fmla="*/ 0 h 374"/>
                <a:gd name="T101" fmla="*/ 1178 w 1178"/>
                <a:gd name="T102" fmla="*/ 374 h 3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8" h="374">
                  <a:moveTo>
                    <a:pt x="0" y="245"/>
                  </a:moveTo>
                  <a:cubicBezTo>
                    <a:pt x="25" y="221"/>
                    <a:pt x="43" y="192"/>
                    <a:pt x="67" y="167"/>
                  </a:cubicBezTo>
                  <a:cubicBezTo>
                    <a:pt x="88" y="105"/>
                    <a:pt x="113" y="59"/>
                    <a:pt x="167" y="23"/>
                  </a:cubicBezTo>
                  <a:cubicBezTo>
                    <a:pt x="242" y="48"/>
                    <a:pt x="228" y="98"/>
                    <a:pt x="267" y="156"/>
                  </a:cubicBezTo>
                  <a:cubicBezTo>
                    <a:pt x="272" y="192"/>
                    <a:pt x="277" y="334"/>
                    <a:pt x="300" y="356"/>
                  </a:cubicBezTo>
                  <a:cubicBezTo>
                    <a:pt x="309" y="364"/>
                    <a:pt x="323" y="363"/>
                    <a:pt x="334" y="367"/>
                  </a:cubicBezTo>
                  <a:cubicBezTo>
                    <a:pt x="342" y="311"/>
                    <a:pt x="359" y="257"/>
                    <a:pt x="367" y="201"/>
                  </a:cubicBezTo>
                  <a:cubicBezTo>
                    <a:pt x="371" y="175"/>
                    <a:pt x="366" y="147"/>
                    <a:pt x="378" y="123"/>
                  </a:cubicBezTo>
                  <a:cubicBezTo>
                    <a:pt x="383" y="113"/>
                    <a:pt x="400" y="116"/>
                    <a:pt x="411" y="112"/>
                  </a:cubicBezTo>
                  <a:cubicBezTo>
                    <a:pt x="415" y="123"/>
                    <a:pt x="419" y="134"/>
                    <a:pt x="423" y="145"/>
                  </a:cubicBezTo>
                  <a:cubicBezTo>
                    <a:pt x="427" y="156"/>
                    <a:pt x="426" y="187"/>
                    <a:pt x="434" y="179"/>
                  </a:cubicBezTo>
                  <a:cubicBezTo>
                    <a:pt x="451" y="162"/>
                    <a:pt x="456" y="112"/>
                    <a:pt x="456" y="112"/>
                  </a:cubicBezTo>
                  <a:cubicBezTo>
                    <a:pt x="484" y="154"/>
                    <a:pt x="488" y="196"/>
                    <a:pt x="500" y="245"/>
                  </a:cubicBezTo>
                  <a:cubicBezTo>
                    <a:pt x="527" y="167"/>
                    <a:pt x="504" y="166"/>
                    <a:pt x="556" y="201"/>
                  </a:cubicBezTo>
                  <a:cubicBezTo>
                    <a:pt x="560" y="212"/>
                    <a:pt x="559" y="242"/>
                    <a:pt x="567" y="234"/>
                  </a:cubicBezTo>
                  <a:cubicBezTo>
                    <a:pt x="583" y="217"/>
                    <a:pt x="582" y="189"/>
                    <a:pt x="589" y="167"/>
                  </a:cubicBezTo>
                  <a:cubicBezTo>
                    <a:pt x="602" y="127"/>
                    <a:pt x="610" y="92"/>
                    <a:pt x="634" y="56"/>
                  </a:cubicBezTo>
                  <a:cubicBezTo>
                    <a:pt x="638" y="41"/>
                    <a:pt x="636" y="0"/>
                    <a:pt x="645" y="12"/>
                  </a:cubicBezTo>
                  <a:cubicBezTo>
                    <a:pt x="663" y="37"/>
                    <a:pt x="667" y="101"/>
                    <a:pt x="667" y="101"/>
                  </a:cubicBezTo>
                  <a:cubicBezTo>
                    <a:pt x="671" y="171"/>
                    <a:pt x="672" y="242"/>
                    <a:pt x="678" y="312"/>
                  </a:cubicBezTo>
                  <a:cubicBezTo>
                    <a:pt x="680" y="331"/>
                    <a:pt x="673" y="357"/>
                    <a:pt x="689" y="367"/>
                  </a:cubicBezTo>
                  <a:cubicBezTo>
                    <a:pt x="700" y="374"/>
                    <a:pt x="705" y="346"/>
                    <a:pt x="711" y="334"/>
                  </a:cubicBezTo>
                  <a:cubicBezTo>
                    <a:pt x="727" y="303"/>
                    <a:pt x="734" y="267"/>
                    <a:pt x="745" y="234"/>
                  </a:cubicBezTo>
                  <a:cubicBezTo>
                    <a:pt x="749" y="223"/>
                    <a:pt x="756" y="201"/>
                    <a:pt x="756" y="201"/>
                  </a:cubicBezTo>
                  <a:cubicBezTo>
                    <a:pt x="763" y="212"/>
                    <a:pt x="772" y="222"/>
                    <a:pt x="778" y="234"/>
                  </a:cubicBezTo>
                  <a:cubicBezTo>
                    <a:pt x="783" y="244"/>
                    <a:pt x="778" y="263"/>
                    <a:pt x="789" y="267"/>
                  </a:cubicBezTo>
                  <a:cubicBezTo>
                    <a:pt x="799" y="270"/>
                    <a:pt x="804" y="252"/>
                    <a:pt x="812" y="245"/>
                  </a:cubicBezTo>
                  <a:cubicBezTo>
                    <a:pt x="829" y="194"/>
                    <a:pt x="837" y="147"/>
                    <a:pt x="867" y="101"/>
                  </a:cubicBezTo>
                  <a:cubicBezTo>
                    <a:pt x="880" y="139"/>
                    <a:pt x="895" y="162"/>
                    <a:pt x="923" y="190"/>
                  </a:cubicBezTo>
                  <a:cubicBezTo>
                    <a:pt x="966" y="176"/>
                    <a:pt x="975" y="160"/>
                    <a:pt x="1000" y="123"/>
                  </a:cubicBezTo>
                  <a:cubicBezTo>
                    <a:pt x="1019" y="127"/>
                    <a:pt x="1039" y="126"/>
                    <a:pt x="1056" y="134"/>
                  </a:cubicBezTo>
                  <a:cubicBezTo>
                    <a:pt x="1108" y="160"/>
                    <a:pt x="1074" y="231"/>
                    <a:pt x="1123" y="245"/>
                  </a:cubicBezTo>
                  <a:cubicBezTo>
                    <a:pt x="1141" y="250"/>
                    <a:pt x="1160" y="245"/>
                    <a:pt x="1178" y="245"/>
                  </a:cubicBezTo>
                </a:path>
              </a:pathLst>
            </a:custGeom>
            <a:noFill/>
            <a:ln w="12700">
              <a:solidFill>
                <a:schemeClr val="tx1"/>
              </a:solidFill>
              <a:round/>
              <a:headEnd/>
              <a:tailEnd/>
            </a:ln>
          </p:spPr>
          <p:txBody>
            <a:bodyPr wrap="none" anchor="ctr"/>
            <a:lstStyle/>
            <a:p>
              <a:endParaRPr lang="en-US"/>
            </a:p>
          </p:txBody>
        </p:sp>
        <p:sp>
          <p:nvSpPr>
            <p:cNvPr id="10" name="Text Box 8"/>
            <p:cNvSpPr txBox="1">
              <a:spLocks noChangeArrowheads="1"/>
            </p:cNvSpPr>
            <p:nvPr/>
          </p:nvSpPr>
          <p:spPr bwMode="auto">
            <a:xfrm>
              <a:off x="144" y="624"/>
              <a:ext cx="892" cy="404"/>
            </a:xfrm>
            <a:prstGeom prst="rect">
              <a:avLst/>
            </a:prstGeom>
            <a:noFill/>
            <a:ln w="12700">
              <a:noFill/>
              <a:miter lim="800000"/>
              <a:headEnd/>
              <a:tailEnd/>
            </a:ln>
          </p:spPr>
          <p:txBody>
            <a:bodyPr wrap="none" anchor="ctr">
              <a:spAutoFit/>
            </a:bodyPr>
            <a:lstStyle/>
            <a:p>
              <a:r>
                <a:rPr lang="en-GB" sz="1800" dirty="0">
                  <a:latin typeface="Arial" charset="0"/>
                </a:rPr>
                <a:t>Air pressure</a:t>
              </a:r>
            </a:p>
            <a:p>
              <a:r>
                <a:rPr lang="en-GB" sz="1800" dirty="0">
                  <a:latin typeface="Arial" charset="0"/>
                </a:rPr>
                <a:t>variations</a:t>
              </a:r>
            </a:p>
          </p:txBody>
        </p:sp>
      </p:grpSp>
      <p:grpSp>
        <p:nvGrpSpPr>
          <p:cNvPr id="11" name="Group 9"/>
          <p:cNvGrpSpPr>
            <a:grpSpLocks/>
          </p:cNvGrpSpPr>
          <p:nvPr/>
        </p:nvGrpSpPr>
        <p:grpSpPr bwMode="auto">
          <a:xfrm>
            <a:off x="311150" y="3154363"/>
            <a:ext cx="4645025" cy="1447800"/>
            <a:chOff x="124" y="1536"/>
            <a:chExt cx="2926" cy="912"/>
          </a:xfrm>
        </p:grpSpPr>
        <p:graphicFrame>
          <p:nvGraphicFramePr>
            <p:cNvPr id="12" name="Object 10"/>
            <p:cNvGraphicFramePr>
              <a:graphicFrameLocks noChangeAspect="1"/>
            </p:cNvGraphicFramePr>
            <p:nvPr/>
          </p:nvGraphicFramePr>
          <p:xfrm>
            <a:off x="1248" y="1728"/>
            <a:ext cx="580" cy="720"/>
          </p:xfrm>
          <a:graphic>
            <a:graphicData uri="http://schemas.openxmlformats.org/presentationml/2006/ole">
              <p:oleObj spid="_x0000_s1026" name="Clip" r:id="rId4" imgW="2095560" imgH="2600280" progId="">
                <p:embed/>
              </p:oleObj>
            </a:graphicData>
          </a:graphic>
        </p:graphicFrame>
        <p:sp>
          <p:nvSpPr>
            <p:cNvPr id="13" name="Text Box 11"/>
            <p:cNvSpPr txBox="1">
              <a:spLocks noChangeArrowheads="1"/>
            </p:cNvSpPr>
            <p:nvPr/>
          </p:nvSpPr>
          <p:spPr bwMode="auto">
            <a:xfrm>
              <a:off x="124" y="1728"/>
              <a:ext cx="932" cy="404"/>
            </a:xfrm>
            <a:prstGeom prst="rect">
              <a:avLst/>
            </a:prstGeom>
            <a:noFill/>
            <a:ln w="12700">
              <a:noFill/>
              <a:miter lim="800000"/>
              <a:headEnd/>
              <a:tailEnd/>
            </a:ln>
          </p:spPr>
          <p:txBody>
            <a:bodyPr wrap="none" anchor="ctr">
              <a:spAutoFit/>
            </a:bodyPr>
            <a:lstStyle/>
            <a:p>
              <a:r>
                <a:rPr lang="en-GB" sz="1800">
                  <a:latin typeface="Arial" charset="0"/>
                </a:rPr>
                <a:t>Captured via</a:t>
              </a:r>
            </a:p>
            <a:p>
              <a:r>
                <a:rPr lang="en-GB" sz="1800">
                  <a:latin typeface="Arial" charset="0"/>
                </a:rPr>
                <a:t>microphone</a:t>
              </a:r>
            </a:p>
          </p:txBody>
        </p:sp>
        <p:sp>
          <p:nvSpPr>
            <p:cNvPr id="14" name="Freeform 12"/>
            <p:cNvSpPr>
              <a:spLocks/>
            </p:cNvSpPr>
            <p:nvPr/>
          </p:nvSpPr>
          <p:spPr bwMode="auto">
            <a:xfrm>
              <a:off x="1872" y="1872"/>
              <a:ext cx="1178" cy="210"/>
            </a:xfrm>
            <a:custGeom>
              <a:avLst/>
              <a:gdLst>
                <a:gd name="T0" fmla="*/ 0 w 1178"/>
                <a:gd name="T1" fmla="*/ 245 h 374"/>
                <a:gd name="T2" fmla="*/ 67 w 1178"/>
                <a:gd name="T3" fmla="*/ 167 h 374"/>
                <a:gd name="T4" fmla="*/ 167 w 1178"/>
                <a:gd name="T5" fmla="*/ 23 h 374"/>
                <a:gd name="T6" fmla="*/ 267 w 1178"/>
                <a:gd name="T7" fmla="*/ 156 h 374"/>
                <a:gd name="T8" fmla="*/ 300 w 1178"/>
                <a:gd name="T9" fmla="*/ 356 h 374"/>
                <a:gd name="T10" fmla="*/ 334 w 1178"/>
                <a:gd name="T11" fmla="*/ 367 h 374"/>
                <a:gd name="T12" fmla="*/ 367 w 1178"/>
                <a:gd name="T13" fmla="*/ 201 h 374"/>
                <a:gd name="T14" fmla="*/ 378 w 1178"/>
                <a:gd name="T15" fmla="*/ 123 h 374"/>
                <a:gd name="T16" fmla="*/ 411 w 1178"/>
                <a:gd name="T17" fmla="*/ 112 h 374"/>
                <a:gd name="T18" fmla="*/ 423 w 1178"/>
                <a:gd name="T19" fmla="*/ 145 h 374"/>
                <a:gd name="T20" fmla="*/ 434 w 1178"/>
                <a:gd name="T21" fmla="*/ 179 h 374"/>
                <a:gd name="T22" fmla="*/ 456 w 1178"/>
                <a:gd name="T23" fmla="*/ 112 h 374"/>
                <a:gd name="T24" fmla="*/ 500 w 1178"/>
                <a:gd name="T25" fmla="*/ 245 h 374"/>
                <a:gd name="T26" fmla="*/ 556 w 1178"/>
                <a:gd name="T27" fmla="*/ 201 h 374"/>
                <a:gd name="T28" fmla="*/ 567 w 1178"/>
                <a:gd name="T29" fmla="*/ 234 h 374"/>
                <a:gd name="T30" fmla="*/ 589 w 1178"/>
                <a:gd name="T31" fmla="*/ 167 h 374"/>
                <a:gd name="T32" fmla="*/ 634 w 1178"/>
                <a:gd name="T33" fmla="*/ 56 h 374"/>
                <a:gd name="T34" fmla="*/ 645 w 1178"/>
                <a:gd name="T35" fmla="*/ 12 h 374"/>
                <a:gd name="T36" fmla="*/ 667 w 1178"/>
                <a:gd name="T37" fmla="*/ 101 h 374"/>
                <a:gd name="T38" fmla="*/ 678 w 1178"/>
                <a:gd name="T39" fmla="*/ 312 h 374"/>
                <a:gd name="T40" fmla="*/ 689 w 1178"/>
                <a:gd name="T41" fmla="*/ 367 h 374"/>
                <a:gd name="T42" fmla="*/ 711 w 1178"/>
                <a:gd name="T43" fmla="*/ 334 h 374"/>
                <a:gd name="T44" fmla="*/ 745 w 1178"/>
                <a:gd name="T45" fmla="*/ 234 h 374"/>
                <a:gd name="T46" fmla="*/ 756 w 1178"/>
                <a:gd name="T47" fmla="*/ 201 h 374"/>
                <a:gd name="T48" fmla="*/ 778 w 1178"/>
                <a:gd name="T49" fmla="*/ 234 h 374"/>
                <a:gd name="T50" fmla="*/ 789 w 1178"/>
                <a:gd name="T51" fmla="*/ 267 h 374"/>
                <a:gd name="T52" fmla="*/ 812 w 1178"/>
                <a:gd name="T53" fmla="*/ 245 h 374"/>
                <a:gd name="T54" fmla="*/ 867 w 1178"/>
                <a:gd name="T55" fmla="*/ 101 h 374"/>
                <a:gd name="T56" fmla="*/ 923 w 1178"/>
                <a:gd name="T57" fmla="*/ 190 h 374"/>
                <a:gd name="T58" fmla="*/ 1000 w 1178"/>
                <a:gd name="T59" fmla="*/ 123 h 374"/>
                <a:gd name="T60" fmla="*/ 1056 w 1178"/>
                <a:gd name="T61" fmla="*/ 134 h 374"/>
                <a:gd name="T62" fmla="*/ 1123 w 1178"/>
                <a:gd name="T63" fmla="*/ 245 h 374"/>
                <a:gd name="T64" fmla="*/ 1178 w 1178"/>
                <a:gd name="T65" fmla="*/ 245 h 3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8"/>
                <a:gd name="T100" fmla="*/ 0 h 374"/>
                <a:gd name="T101" fmla="*/ 1178 w 1178"/>
                <a:gd name="T102" fmla="*/ 374 h 3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8" h="374">
                  <a:moveTo>
                    <a:pt x="0" y="245"/>
                  </a:moveTo>
                  <a:cubicBezTo>
                    <a:pt x="25" y="221"/>
                    <a:pt x="43" y="192"/>
                    <a:pt x="67" y="167"/>
                  </a:cubicBezTo>
                  <a:cubicBezTo>
                    <a:pt x="88" y="105"/>
                    <a:pt x="113" y="59"/>
                    <a:pt x="167" y="23"/>
                  </a:cubicBezTo>
                  <a:cubicBezTo>
                    <a:pt x="242" y="48"/>
                    <a:pt x="228" y="98"/>
                    <a:pt x="267" y="156"/>
                  </a:cubicBezTo>
                  <a:cubicBezTo>
                    <a:pt x="272" y="192"/>
                    <a:pt x="277" y="334"/>
                    <a:pt x="300" y="356"/>
                  </a:cubicBezTo>
                  <a:cubicBezTo>
                    <a:pt x="309" y="364"/>
                    <a:pt x="323" y="363"/>
                    <a:pt x="334" y="367"/>
                  </a:cubicBezTo>
                  <a:cubicBezTo>
                    <a:pt x="342" y="311"/>
                    <a:pt x="359" y="257"/>
                    <a:pt x="367" y="201"/>
                  </a:cubicBezTo>
                  <a:cubicBezTo>
                    <a:pt x="371" y="175"/>
                    <a:pt x="366" y="147"/>
                    <a:pt x="378" y="123"/>
                  </a:cubicBezTo>
                  <a:cubicBezTo>
                    <a:pt x="383" y="113"/>
                    <a:pt x="400" y="116"/>
                    <a:pt x="411" y="112"/>
                  </a:cubicBezTo>
                  <a:cubicBezTo>
                    <a:pt x="415" y="123"/>
                    <a:pt x="419" y="134"/>
                    <a:pt x="423" y="145"/>
                  </a:cubicBezTo>
                  <a:cubicBezTo>
                    <a:pt x="427" y="156"/>
                    <a:pt x="426" y="187"/>
                    <a:pt x="434" y="179"/>
                  </a:cubicBezTo>
                  <a:cubicBezTo>
                    <a:pt x="451" y="162"/>
                    <a:pt x="456" y="112"/>
                    <a:pt x="456" y="112"/>
                  </a:cubicBezTo>
                  <a:cubicBezTo>
                    <a:pt x="484" y="154"/>
                    <a:pt x="488" y="196"/>
                    <a:pt x="500" y="245"/>
                  </a:cubicBezTo>
                  <a:cubicBezTo>
                    <a:pt x="527" y="167"/>
                    <a:pt x="504" y="166"/>
                    <a:pt x="556" y="201"/>
                  </a:cubicBezTo>
                  <a:cubicBezTo>
                    <a:pt x="560" y="212"/>
                    <a:pt x="559" y="242"/>
                    <a:pt x="567" y="234"/>
                  </a:cubicBezTo>
                  <a:cubicBezTo>
                    <a:pt x="583" y="217"/>
                    <a:pt x="582" y="189"/>
                    <a:pt x="589" y="167"/>
                  </a:cubicBezTo>
                  <a:cubicBezTo>
                    <a:pt x="602" y="127"/>
                    <a:pt x="610" y="92"/>
                    <a:pt x="634" y="56"/>
                  </a:cubicBezTo>
                  <a:cubicBezTo>
                    <a:pt x="638" y="41"/>
                    <a:pt x="636" y="0"/>
                    <a:pt x="645" y="12"/>
                  </a:cubicBezTo>
                  <a:cubicBezTo>
                    <a:pt x="663" y="37"/>
                    <a:pt x="667" y="101"/>
                    <a:pt x="667" y="101"/>
                  </a:cubicBezTo>
                  <a:cubicBezTo>
                    <a:pt x="671" y="171"/>
                    <a:pt x="672" y="242"/>
                    <a:pt x="678" y="312"/>
                  </a:cubicBezTo>
                  <a:cubicBezTo>
                    <a:pt x="680" y="331"/>
                    <a:pt x="673" y="357"/>
                    <a:pt x="689" y="367"/>
                  </a:cubicBezTo>
                  <a:cubicBezTo>
                    <a:pt x="700" y="374"/>
                    <a:pt x="705" y="346"/>
                    <a:pt x="711" y="334"/>
                  </a:cubicBezTo>
                  <a:cubicBezTo>
                    <a:pt x="727" y="303"/>
                    <a:pt x="734" y="267"/>
                    <a:pt x="745" y="234"/>
                  </a:cubicBezTo>
                  <a:cubicBezTo>
                    <a:pt x="749" y="223"/>
                    <a:pt x="756" y="201"/>
                    <a:pt x="756" y="201"/>
                  </a:cubicBezTo>
                  <a:cubicBezTo>
                    <a:pt x="763" y="212"/>
                    <a:pt x="772" y="222"/>
                    <a:pt x="778" y="234"/>
                  </a:cubicBezTo>
                  <a:cubicBezTo>
                    <a:pt x="783" y="244"/>
                    <a:pt x="778" y="263"/>
                    <a:pt x="789" y="267"/>
                  </a:cubicBezTo>
                  <a:cubicBezTo>
                    <a:pt x="799" y="270"/>
                    <a:pt x="804" y="252"/>
                    <a:pt x="812" y="245"/>
                  </a:cubicBezTo>
                  <a:cubicBezTo>
                    <a:pt x="829" y="194"/>
                    <a:pt x="837" y="147"/>
                    <a:pt x="867" y="101"/>
                  </a:cubicBezTo>
                  <a:cubicBezTo>
                    <a:pt x="880" y="139"/>
                    <a:pt x="895" y="162"/>
                    <a:pt x="923" y="190"/>
                  </a:cubicBezTo>
                  <a:cubicBezTo>
                    <a:pt x="966" y="176"/>
                    <a:pt x="975" y="160"/>
                    <a:pt x="1000" y="123"/>
                  </a:cubicBezTo>
                  <a:cubicBezTo>
                    <a:pt x="1019" y="127"/>
                    <a:pt x="1039" y="126"/>
                    <a:pt x="1056" y="134"/>
                  </a:cubicBezTo>
                  <a:cubicBezTo>
                    <a:pt x="1108" y="160"/>
                    <a:pt x="1074" y="231"/>
                    <a:pt x="1123" y="245"/>
                  </a:cubicBezTo>
                  <a:cubicBezTo>
                    <a:pt x="1141" y="250"/>
                    <a:pt x="1160" y="245"/>
                    <a:pt x="1178" y="245"/>
                  </a:cubicBezTo>
                </a:path>
              </a:pathLst>
            </a:custGeom>
            <a:noFill/>
            <a:ln w="12700">
              <a:solidFill>
                <a:schemeClr val="tx1"/>
              </a:solidFill>
              <a:round/>
              <a:headEnd/>
              <a:tailEnd/>
            </a:ln>
          </p:spPr>
          <p:txBody>
            <a:bodyPr wrap="none" anchor="ctr"/>
            <a:lstStyle/>
            <a:p>
              <a:endParaRPr lang="en-US"/>
            </a:p>
          </p:txBody>
        </p:sp>
        <p:sp>
          <p:nvSpPr>
            <p:cNvPr id="15" name="Line 13"/>
            <p:cNvSpPr>
              <a:spLocks noChangeShapeType="1"/>
            </p:cNvSpPr>
            <p:nvPr/>
          </p:nvSpPr>
          <p:spPr bwMode="auto">
            <a:xfrm>
              <a:off x="1488" y="1536"/>
              <a:ext cx="0" cy="240"/>
            </a:xfrm>
            <a:prstGeom prst="line">
              <a:avLst/>
            </a:prstGeom>
            <a:noFill/>
            <a:ln w="12700">
              <a:solidFill>
                <a:schemeClr val="tx1"/>
              </a:solidFill>
              <a:round/>
              <a:headEnd/>
              <a:tailEnd type="triangle" w="med" len="med"/>
            </a:ln>
          </p:spPr>
          <p:txBody>
            <a:bodyPr wrap="none" anchor="ctr"/>
            <a:lstStyle/>
            <a:p>
              <a:endParaRPr lang="en-US"/>
            </a:p>
          </p:txBody>
        </p:sp>
      </p:grpSp>
      <p:grpSp>
        <p:nvGrpSpPr>
          <p:cNvPr id="16" name="Group 46"/>
          <p:cNvGrpSpPr>
            <a:grpSpLocks/>
          </p:cNvGrpSpPr>
          <p:nvPr/>
        </p:nvGrpSpPr>
        <p:grpSpPr bwMode="auto">
          <a:xfrm>
            <a:off x="254000" y="4451350"/>
            <a:ext cx="4468813" cy="1739900"/>
            <a:chOff x="160" y="2804"/>
            <a:chExt cx="2815" cy="1096"/>
          </a:xfrm>
        </p:grpSpPr>
        <p:grpSp>
          <p:nvGrpSpPr>
            <p:cNvPr id="17" name="Group 27"/>
            <p:cNvGrpSpPr>
              <a:grpSpLocks/>
            </p:cNvGrpSpPr>
            <p:nvPr/>
          </p:nvGrpSpPr>
          <p:grpSpPr bwMode="auto">
            <a:xfrm>
              <a:off x="1102" y="2804"/>
              <a:ext cx="1870" cy="1096"/>
              <a:chOff x="3984" y="1816"/>
              <a:chExt cx="1744" cy="1096"/>
            </a:xfrm>
          </p:grpSpPr>
          <p:sp>
            <p:nvSpPr>
              <p:cNvPr id="19" name="Rectangle 28"/>
              <p:cNvSpPr>
                <a:spLocks noChangeArrowheads="1"/>
              </p:cNvSpPr>
              <p:nvPr/>
            </p:nvSpPr>
            <p:spPr bwMode="auto">
              <a:xfrm>
                <a:off x="3984" y="2304"/>
                <a:ext cx="816" cy="528"/>
              </a:xfrm>
              <a:prstGeom prst="rect">
                <a:avLst/>
              </a:prstGeom>
              <a:solidFill>
                <a:schemeClr val="accent2"/>
              </a:solidFill>
              <a:ln w="12700">
                <a:solidFill>
                  <a:schemeClr val="tx1"/>
                </a:solidFill>
                <a:miter lim="800000"/>
                <a:headEnd/>
                <a:tailEnd/>
              </a:ln>
            </p:spPr>
            <p:txBody>
              <a:bodyPr wrap="none" anchor="ctr"/>
              <a:lstStyle/>
              <a:p>
                <a:pPr algn="ctr"/>
                <a:r>
                  <a:rPr lang="en-GB" sz="3200" b="1" dirty="0">
                    <a:solidFill>
                      <a:schemeClr val="bg1"/>
                    </a:solidFill>
                    <a:latin typeface="Arial" charset="0"/>
                  </a:rPr>
                  <a:t>ADC</a:t>
                </a:r>
              </a:p>
            </p:txBody>
          </p:sp>
          <p:sp>
            <p:nvSpPr>
              <p:cNvPr id="20" name="Line 29"/>
              <p:cNvSpPr>
                <a:spLocks noChangeShapeType="1"/>
              </p:cNvSpPr>
              <p:nvPr/>
            </p:nvSpPr>
            <p:spPr bwMode="auto">
              <a:xfrm>
                <a:off x="4416" y="2016"/>
                <a:ext cx="0" cy="240"/>
              </a:xfrm>
              <a:prstGeom prst="line">
                <a:avLst/>
              </a:prstGeom>
              <a:noFill/>
              <a:ln w="12700">
                <a:solidFill>
                  <a:schemeClr val="tx1"/>
                </a:solidFill>
                <a:round/>
                <a:headEnd/>
                <a:tailEnd type="triangle" w="med" len="med"/>
              </a:ln>
            </p:spPr>
            <p:txBody>
              <a:bodyPr wrap="none" anchor="ctr"/>
              <a:lstStyle/>
              <a:p>
                <a:endParaRPr lang="en-US"/>
              </a:p>
            </p:txBody>
          </p:sp>
          <p:sp>
            <p:nvSpPr>
              <p:cNvPr id="21" name="Text Box 30"/>
              <p:cNvSpPr txBox="1">
                <a:spLocks noChangeArrowheads="1"/>
              </p:cNvSpPr>
              <p:nvPr/>
            </p:nvSpPr>
            <p:spPr bwMode="auto">
              <a:xfrm>
                <a:off x="4755" y="1816"/>
                <a:ext cx="973" cy="1096"/>
              </a:xfrm>
              <a:prstGeom prst="rect">
                <a:avLst/>
              </a:prstGeom>
              <a:noFill/>
              <a:ln w="12700">
                <a:noFill/>
                <a:miter lim="800000"/>
                <a:headEnd/>
                <a:tailEnd/>
              </a:ln>
            </p:spPr>
            <p:txBody>
              <a:bodyPr wrap="none" anchor="ctr">
                <a:spAutoFit/>
              </a:bodyPr>
              <a:lstStyle/>
              <a:p>
                <a:r>
                  <a:rPr lang="en-GB" sz="1800">
                    <a:latin typeface="Arial" charset="0"/>
                  </a:rPr>
                  <a:t>Signal is</a:t>
                </a:r>
              </a:p>
              <a:p>
                <a:r>
                  <a:rPr lang="en-GB" sz="1800">
                    <a:latin typeface="Arial" charset="0"/>
                  </a:rPr>
                  <a:t>converted into</a:t>
                </a:r>
              </a:p>
              <a:p>
                <a:r>
                  <a:rPr lang="en-GB" sz="1800">
                    <a:latin typeface="Arial" charset="0"/>
                  </a:rPr>
                  <a:t>binary</a:t>
                </a:r>
                <a:br>
                  <a:rPr lang="en-GB" sz="1800">
                    <a:latin typeface="Arial" charset="0"/>
                  </a:rPr>
                </a:br>
                <a:r>
                  <a:rPr lang="en-GB" sz="1800">
                    <a:latin typeface="Arial" charset="0"/>
                  </a:rPr>
                  <a:t>(discrete form)</a:t>
                </a:r>
              </a:p>
              <a:p>
                <a:r>
                  <a:rPr lang="en-GB" sz="1800">
                    <a:latin typeface="Courier New" pitchFamily="49" charset="0"/>
                  </a:rPr>
                  <a:t>0101001101</a:t>
                </a:r>
              </a:p>
              <a:p>
                <a:r>
                  <a:rPr lang="en-GB" sz="1800">
                    <a:latin typeface="Courier New" pitchFamily="49" charset="0"/>
                  </a:rPr>
                  <a:t>0110101111</a:t>
                </a:r>
                <a:endParaRPr lang="en-GB" sz="1800">
                  <a:latin typeface="Arial" charset="0"/>
                </a:endParaRPr>
              </a:p>
            </p:txBody>
          </p:sp>
        </p:grpSp>
        <p:sp>
          <p:nvSpPr>
            <p:cNvPr id="18" name="Text Box 44"/>
            <p:cNvSpPr txBox="1">
              <a:spLocks noChangeArrowheads="1"/>
            </p:cNvSpPr>
            <p:nvPr/>
          </p:nvSpPr>
          <p:spPr bwMode="auto">
            <a:xfrm>
              <a:off x="160" y="3234"/>
              <a:ext cx="911" cy="634"/>
            </a:xfrm>
            <a:prstGeom prst="rect">
              <a:avLst/>
            </a:prstGeom>
            <a:noFill/>
            <a:ln w="12700">
              <a:noFill/>
              <a:miter lim="800000"/>
              <a:headEnd/>
              <a:tailEnd/>
            </a:ln>
          </p:spPr>
          <p:txBody>
            <a:bodyPr wrap="none" anchor="b">
              <a:spAutoFit/>
            </a:bodyPr>
            <a:lstStyle/>
            <a:p>
              <a:r>
                <a:rPr lang="en-GB" sz="2000" b="1"/>
                <a:t>Analogue</a:t>
              </a:r>
            </a:p>
            <a:p>
              <a:r>
                <a:rPr lang="en-GB" sz="2000" b="1"/>
                <a:t>to Digital</a:t>
              </a:r>
            </a:p>
            <a:p>
              <a:r>
                <a:rPr lang="en-GB" sz="2000" b="1"/>
                <a:t>Converter</a:t>
              </a:r>
            </a:p>
          </p:txBody>
        </p:sp>
      </p:grpSp>
      <p:grpSp>
        <p:nvGrpSpPr>
          <p:cNvPr id="22" name="Group 47"/>
          <p:cNvGrpSpPr>
            <a:grpSpLocks/>
          </p:cNvGrpSpPr>
          <p:nvPr/>
        </p:nvGrpSpPr>
        <p:grpSpPr bwMode="auto">
          <a:xfrm>
            <a:off x="2476500" y="1981200"/>
            <a:ext cx="6284913" cy="4449763"/>
            <a:chOff x="1560" y="1248"/>
            <a:chExt cx="3959" cy="2803"/>
          </a:xfrm>
        </p:grpSpPr>
        <p:grpSp>
          <p:nvGrpSpPr>
            <p:cNvPr id="23" name="Group 42"/>
            <p:cNvGrpSpPr>
              <a:grpSpLocks/>
            </p:cNvGrpSpPr>
            <p:nvPr/>
          </p:nvGrpSpPr>
          <p:grpSpPr bwMode="auto">
            <a:xfrm>
              <a:off x="1560" y="1315"/>
              <a:ext cx="3528" cy="2736"/>
              <a:chOff x="1560" y="1315"/>
              <a:chExt cx="3528" cy="2736"/>
            </a:xfrm>
          </p:grpSpPr>
          <p:sp>
            <p:nvSpPr>
              <p:cNvPr id="25" name="Line 21"/>
              <p:cNvSpPr>
                <a:spLocks noChangeShapeType="1"/>
              </p:cNvSpPr>
              <p:nvPr/>
            </p:nvSpPr>
            <p:spPr bwMode="auto">
              <a:xfrm>
                <a:off x="1560" y="3840"/>
                <a:ext cx="0" cy="211"/>
              </a:xfrm>
              <a:prstGeom prst="line">
                <a:avLst/>
              </a:prstGeom>
              <a:noFill/>
              <a:ln w="12700" cap="rnd">
                <a:solidFill>
                  <a:schemeClr val="tx1"/>
                </a:solidFill>
                <a:prstDash val="sysDot"/>
                <a:round/>
                <a:headEnd/>
                <a:tailEnd/>
              </a:ln>
            </p:spPr>
            <p:txBody>
              <a:bodyPr wrap="none" anchor="ctr"/>
              <a:lstStyle/>
              <a:p>
                <a:endParaRPr lang="en-US"/>
              </a:p>
            </p:txBody>
          </p:sp>
          <p:sp>
            <p:nvSpPr>
              <p:cNvPr id="26" name="Line 22"/>
              <p:cNvSpPr>
                <a:spLocks noChangeShapeType="1"/>
              </p:cNvSpPr>
              <p:nvPr/>
            </p:nvSpPr>
            <p:spPr bwMode="auto">
              <a:xfrm>
                <a:off x="1560" y="4051"/>
                <a:ext cx="1680" cy="0"/>
              </a:xfrm>
              <a:prstGeom prst="line">
                <a:avLst/>
              </a:prstGeom>
              <a:noFill/>
              <a:ln w="12700" cap="rnd">
                <a:solidFill>
                  <a:schemeClr val="tx1"/>
                </a:solidFill>
                <a:prstDash val="sysDot"/>
                <a:round/>
                <a:headEnd/>
                <a:tailEnd/>
              </a:ln>
            </p:spPr>
            <p:txBody>
              <a:bodyPr wrap="none" anchor="ctr"/>
              <a:lstStyle/>
              <a:p>
                <a:endParaRPr lang="en-US"/>
              </a:p>
            </p:txBody>
          </p:sp>
          <p:sp>
            <p:nvSpPr>
              <p:cNvPr id="27" name="Line 23"/>
              <p:cNvSpPr>
                <a:spLocks noChangeShapeType="1"/>
              </p:cNvSpPr>
              <p:nvPr/>
            </p:nvSpPr>
            <p:spPr bwMode="auto">
              <a:xfrm flipV="1">
                <a:off x="3240" y="1315"/>
                <a:ext cx="0" cy="2736"/>
              </a:xfrm>
              <a:prstGeom prst="line">
                <a:avLst/>
              </a:prstGeom>
              <a:noFill/>
              <a:ln w="12700" cap="rnd">
                <a:solidFill>
                  <a:schemeClr val="tx1"/>
                </a:solidFill>
                <a:prstDash val="sysDot"/>
                <a:round/>
                <a:headEnd/>
                <a:tailEnd/>
              </a:ln>
            </p:spPr>
            <p:txBody>
              <a:bodyPr wrap="none" anchor="ctr"/>
              <a:lstStyle/>
              <a:p>
                <a:endParaRPr lang="en-US"/>
              </a:p>
            </p:txBody>
          </p:sp>
          <p:sp>
            <p:nvSpPr>
              <p:cNvPr id="28" name="Line 24"/>
              <p:cNvSpPr>
                <a:spLocks noChangeShapeType="1"/>
              </p:cNvSpPr>
              <p:nvPr/>
            </p:nvSpPr>
            <p:spPr bwMode="auto">
              <a:xfrm>
                <a:off x="3240" y="1315"/>
                <a:ext cx="1296" cy="0"/>
              </a:xfrm>
              <a:prstGeom prst="line">
                <a:avLst/>
              </a:prstGeom>
              <a:noFill/>
              <a:ln w="12700" cap="rnd">
                <a:solidFill>
                  <a:schemeClr val="tx1"/>
                </a:solidFill>
                <a:prstDash val="sysDot"/>
                <a:round/>
                <a:headEnd/>
                <a:tailEnd/>
              </a:ln>
            </p:spPr>
            <p:txBody>
              <a:bodyPr wrap="none" anchor="ctr"/>
              <a:lstStyle/>
              <a:p>
                <a:endParaRPr lang="en-US"/>
              </a:p>
            </p:txBody>
          </p:sp>
          <p:sp>
            <p:nvSpPr>
              <p:cNvPr id="29" name="Line 25"/>
              <p:cNvSpPr>
                <a:spLocks noChangeShapeType="1"/>
              </p:cNvSpPr>
              <p:nvPr/>
            </p:nvSpPr>
            <p:spPr bwMode="auto">
              <a:xfrm>
                <a:off x="4536" y="1315"/>
                <a:ext cx="0" cy="528"/>
              </a:xfrm>
              <a:prstGeom prst="line">
                <a:avLst/>
              </a:prstGeom>
              <a:noFill/>
              <a:ln w="12700" cap="rnd">
                <a:solidFill>
                  <a:schemeClr val="tx1"/>
                </a:solidFill>
                <a:prstDash val="sysDot"/>
                <a:round/>
                <a:headEnd/>
                <a:tailEnd type="triangle" w="med" len="med"/>
              </a:ln>
            </p:spPr>
            <p:txBody>
              <a:bodyPr wrap="none" anchor="ctr"/>
              <a:lstStyle/>
              <a:p>
                <a:endParaRPr lang="en-US"/>
              </a:p>
            </p:txBody>
          </p:sp>
          <p:sp>
            <p:nvSpPr>
              <p:cNvPr id="30" name="Rectangle 32"/>
              <p:cNvSpPr>
                <a:spLocks noChangeArrowheads="1"/>
              </p:cNvSpPr>
              <p:nvPr/>
            </p:nvSpPr>
            <p:spPr bwMode="auto">
              <a:xfrm>
                <a:off x="4272" y="1920"/>
                <a:ext cx="816" cy="528"/>
              </a:xfrm>
              <a:prstGeom prst="rect">
                <a:avLst/>
              </a:prstGeom>
              <a:solidFill>
                <a:schemeClr val="accent2"/>
              </a:solidFill>
              <a:ln w="12700">
                <a:solidFill>
                  <a:schemeClr val="tx1"/>
                </a:solidFill>
                <a:miter lim="800000"/>
                <a:headEnd/>
                <a:tailEnd/>
              </a:ln>
            </p:spPr>
            <p:txBody>
              <a:bodyPr wrap="none" anchor="ctr"/>
              <a:lstStyle/>
              <a:p>
                <a:pPr algn="ctr"/>
                <a:r>
                  <a:rPr lang="en-GB" sz="3200" b="1" dirty="0">
                    <a:solidFill>
                      <a:schemeClr val="bg1"/>
                    </a:solidFill>
                    <a:latin typeface="Arial" charset="0"/>
                  </a:rPr>
                  <a:t>DAC</a:t>
                </a:r>
              </a:p>
            </p:txBody>
          </p:sp>
          <p:sp>
            <p:nvSpPr>
              <p:cNvPr id="31" name="Text Box 34"/>
              <p:cNvSpPr txBox="1">
                <a:spLocks noChangeArrowheads="1"/>
              </p:cNvSpPr>
              <p:nvPr/>
            </p:nvSpPr>
            <p:spPr bwMode="auto">
              <a:xfrm>
                <a:off x="3456" y="1776"/>
                <a:ext cx="720" cy="577"/>
              </a:xfrm>
              <a:prstGeom prst="rect">
                <a:avLst/>
              </a:prstGeom>
              <a:noFill/>
              <a:ln w="12700">
                <a:noFill/>
                <a:miter lim="800000"/>
                <a:headEnd/>
                <a:tailEnd/>
              </a:ln>
            </p:spPr>
            <p:txBody>
              <a:bodyPr anchor="ctr">
                <a:spAutoFit/>
              </a:bodyPr>
              <a:lstStyle/>
              <a:p>
                <a:pPr algn="r"/>
                <a:r>
                  <a:rPr lang="en-GB" sz="1800" dirty="0">
                    <a:latin typeface="Arial" charset="0"/>
                  </a:rPr>
                  <a:t>Converts back into voltage</a:t>
                </a:r>
              </a:p>
            </p:txBody>
          </p:sp>
          <p:sp>
            <p:nvSpPr>
              <p:cNvPr id="32" name="Freeform 35"/>
              <p:cNvSpPr>
                <a:spLocks/>
              </p:cNvSpPr>
              <p:nvPr/>
            </p:nvSpPr>
            <p:spPr bwMode="auto">
              <a:xfrm>
                <a:off x="3360" y="2352"/>
                <a:ext cx="1178" cy="480"/>
              </a:xfrm>
              <a:custGeom>
                <a:avLst/>
                <a:gdLst>
                  <a:gd name="T0" fmla="*/ 0 w 1178"/>
                  <a:gd name="T1" fmla="*/ 245 h 374"/>
                  <a:gd name="T2" fmla="*/ 67 w 1178"/>
                  <a:gd name="T3" fmla="*/ 167 h 374"/>
                  <a:gd name="T4" fmla="*/ 167 w 1178"/>
                  <a:gd name="T5" fmla="*/ 23 h 374"/>
                  <a:gd name="T6" fmla="*/ 267 w 1178"/>
                  <a:gd name="T7" fmla="*/ 156 h 374"/>
                  <a:gd name="T8" fmla="*/ 300 w 1178"/>
                  <a:gd name="T9" fmla="*/ 356 h 374"/>
                  <a:gd name="T10" fmla="*/ 334 w 1178"/>
                  <a:gd name="T11" fmla="*/ 367 h 374"/>
                  <a:gd name="T12" fmla="*/ 367 w 1178"/>
                  <a:gd name="T13" fmla="*/ 201 h 374"/>
                  <a:gd name="T14" fmla="*/ 378 w 1178"/>
                  <a:gd name="T15" fmla="*/ 123 h 374"/>
                  <a:gd name="T16" fmla="*/ 411 w 1178"/>
                  <a:gd name="T17" fmla="*/ 112 h 374"/>
                  <a:gd name="T18" fmla="*/ 423 w 1178"/>
                  <a:gd name="T19" fmla="*/ 145 h 374"/>
                  <a:gd name="T20" fmla="*/ 434 w 1178"/>
                  <a:gd name="T21" fmla="*/ 179 h 374"/>
                  <a:gd name="T22" fmla="*/ 456 w 1178"/>
                  <a:gd name="T23" fmla="*/ 112 h 374"/>
                  <a:gd name="T24" fmla="*/ 500 w 1178"/>
                  <a:gd name="T25" fmla="*/ 245 h 374"/>
                  <a:gd name="T26" fmla="*/ 556 w 1178"/>
                  <a:gd name="T27" fmla="*/ 201 h 374"/>
                  <a:gd name="T28" fmla="*/ 567 w 1178"/>
                  <a:gd name="T29" fmla="*/ 234 h 374"/>
                  <a:gd name="T30" fmla="*/ 589 w 1178"/>
                  <a:gd name="T31" fmla="*/ 167 h 374"/>
                  <a:gd name="T32" fmla="*/ 634 w 1178"/>
                  <a:gd name="T33" fmla="*/ 56 h 374"/>
                  <a:gd name="T34" fmla="*/ 645 w 1178"/>
                  <a:gd name="T35" fmla="*/ 12 h 374"/>
                  <a:gd name="T36" fmla="*/ 667 w 1178"/>
                  <a:gd name="T37" fmla="*/ 101 h 374"/>
                  <a:gd name="T38" fmla="*/ 678 w 1178"/>
                  <a:gd name="T39" fmla="*/ 312 h 374"/>
                  <a:gd name="T40" fmla="*/ 689 w 1178"/>
                  <a:gd name="T41" fmla="*/ 367 h 374"/>
                  <a:gd name="T42" fmla="*/ 711 w 1178"/>
                  <a:gd name="T43" fmla="*/ 334 h 374"/>
                  <a:gd name="T44" fmla="*/ 745 w 1178"/>
                  <a:gd name="T45" fmla="*/ 234 h 374"/>
                  <a:gd name="T46" fmla="*/ 756 w 1178"/>
                  <a:gd name="T47" fmla="*/ 201 h 374"/>
                  <a:gd name="T48" fmla="*/ 778 w 1178"/>
                  <a:gd name="T49" fmla="*/ 234 h 374"/>
                  <a:gd name="T50" fmla="*/ 789 w 1178"/>
                  <a:gd name="T51" fmla="*/ 267 h 374"/>
                  <a:gd name="T52" fmla="*/ 812 w 1178"/>
                  <a:gd name="T53" fmla="*/ 245 h 374"/>
                  <a:gd name="T54" fmla="*/ 867 w 1178"/>
                  <a:gd name="T55" fmla="*/ 101 h 374"/>
                  <a:gd name="T56" fmla="*/ 923 w 1178"/>
                  <a:gd name="T57" fmla="*/ 190 h 374"/>
                  <a:gd name="T58" fmla="*/ 1000 w 1178"/>
                  <a:gd name="T59" fmla="*/ 123 h 374"/>
                  <a:gd name="T60" fmla="*/ 1056 w 1178"/>
                  <a:gd name="T61" fmla="*/ 134 h 374"/>
                  <a:gd name="T62" fmla="*/ 1123 w 1178"/>
                  <a:gd name="T63" fmla="*/ 245 h 374"/>
                  <a:gd name="T64" fmla="*/ 1178 w 1178"/>
                  <a:gd name="T65" fmla="*/ 245 h 3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8"/>
                  <a:gd name="T100" fmla="*/ 0 h 374"/>
                  <a:gd name="T101" fmla="*/ 1178 w 1178"/>
                  <a:gd name="T102" fmla="*/ 374 h 3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8" h="374">
                    <a:moveTo>
                      <a:pt x="0" y="245"/>
                    </a:moveTo>
                    <a:cubicBezTo>
                      <a:pt x="25" y="221"/>
                      <a:pt x="43" y="192"/>
                      <a:pt x="67" y="167"/>
                    </a:cubicBezTo>
                    <a:cubicBezTo>
                      <a:pt x="88" y="105"/>
                      <a:pt x="113" y="59"/>
                      <a:pt x="167" y="23"/>
                    </a:cubicBezTo>
                    <a:cubicBezTo>
                      <a:pt x="242" y="48"/>
                      <a:pt x="228" y="98"/>
                      <a:pt x="267" y="156"/>
                    </a:cubicBezTo>
                    <a:cubicBezTo>
                      <a:pt x="272" y="192"/>
                      <a:pt x="277" y="334"/>
                      <a:pt x="300" y="356"/>
                    </a:cubicBezTo>
                    <a:cubicBezTo>
                      <a:pt x="309" y="364"/>
                      <a:pt x="323" y="363"/>
                      <a:pt x="334" y="367"/>
                    </a:cubicBezTo>
                    <a:cubicBezTo>
                      <a:pt x="342" y="311"/>
                      <a:pt x="359" y="257"/>
                      <a:pt x="367" y="201"/>
                    </a:cubicBezTo>
                    <a:cubicBezTo>
                      <a:pt x="371" y="175"/>
                      <a:pt x="366" y="147"/>
                      <a:pt x="378" y="123"/>
                    </a:cubicBezTo>
                    <a:cubicBezTo>
                      <a:pt x="383" y="113"/>
                      <a:pt x="400" y="116"/>
                      <a:pt x="411" y="112"/>
                    </a:cubicBezTo>
                    <a:cubicBezTo>
                      <a:pt x="415" y="123"/>
                      <a:pt x="419" y="134"/>
                      <a:pt x="423" y="145"/>
                    </a:cubicBezTo>
                    <a:cubicBezTo>
                      <a:pt x="427" y="156"/>
                      <a:pt x="426" y="187"/>
                      <a:pt x="434" y="179"/>
                    </a:cubicBezTo>
                    <a:cubicBezTo>
                      <a:pt x="451" y="162"/>
                      <a:pt x="456" y="112"/>
                      <a:pt x="456" y="112"/>
                    </a:cubicBezTo>
                    <a:cubicBezTo>
                      <a:pt x="484" y="154"/>
                      <a:pt x="488" y="196"/>
                      <a:pt x="500" y="245"/>
                    </a:cubicBezTo>
                    <a:cubicBezTo>
                      <a:pt x="527" y="167"/>
                      <a:pt x="504" y="166"/>
                      <a:pt x="556" y="201"/>
                    </a:cubicBezTo>
                    <a:cubicBezTo>
                      <a:pt x="560" y="212"/>
                      <a:pt x="559" y="242"/>
                      <a:pt x="567" y="234"/>
                    </a:cubicBezTo>
                    <a:cubicBezTo>
                      <a:pt x="583" y="217"/>
                      <a:pt x="582" y="189"/>
                      <a:pt x="589" y="167"/>
                    </a:cubicBezTo>
                    <a:cubicBezTo>
                      <a:pt x="602" y="127"/>
                      <a:pt x="610" y="92"/>
                      <a:pt x="634" y="56"/>
                    </a:cubicBezTo>
                    <a:cubicBezTo>
                      <a:pt x="638" y="41"/>
                      <a:pt x="636" y="0"/>
                      <a:pt x="645" y="12"/>
                    </a:cubicBezTo>
                    <a:cubicBezTo>
                      <a:pt x="663" y="37"/>
                      <a:pt x="667" y="101"/>
                      <a:pt x="667" y="101"/>
                    </a:cubicBezTo>
                    <a:cubicBezTo>
                      <a:pt x="671" y="171"/>
                      <a:pt x="672" y="242"/>
                      <a:pt x="678" y="312"/>
                    </a:cubicBezTo>
                    <a:cubicBezTo>
                      <a:pt x="680" y="331"/>
                      <a:pt x="673" y="357"/>
                      <a:pt x="689" y="367"/>
                    </a:cubicBezTo>
                    <a:cubicBezTo>
                      <a:pt x="700" y="374"/>
                      <a:pt x="705" y="346"/>
                      <a:pt x="711" y="334"/>
                    </a:cubicBezTo>
                    <a:cubicBezTo>
                      <a:pt x="727" y="303"/>
                      <a:pt x="734" y="267"/>
                      <a:pt x="745" y="234"/>
                    </a:cubicBezTo>
                    <a:cubicBezTo>
                      <a:pt x="749" y="223"/>
                      <a:pt x="756" y="201"/>
                      <a:pt x="756" y="201"/>
                    </a:cubicBezTo>
                    <a:cubicBezTo>
                      <a:pt x="763" y="212"/>
                      <a:pt x="772" y="222"/>
                      <a:pt x="778" y="234"/>
                    </a:cubicBezTo>
                    <a:cubicBezTo>
                      <a:pt x="783" y="244"/>
                      <a:pt x="778" y="263"/>
                      <a:pt x="789" y="267"/>
                    </a:cubicBezTo>
                    <a:cubicBezTo>
                      <a:pt x="799" y="270"/>
                      <a:pt x="804" y="252"/>
                      <a:pt x="812" y="245"/>
                    </a:cubicBezTo>
                    <a:cubicBezTo>
                      <a:pt x="829" y="194"/>
                      <a:pt x="837" y="147"/>
                      <a:pt x="867" y="101"/>
                    </a:cubicBezTo>
                    <a:cubicBezTo>
                      <a:pt x="880" y="139"/>
                      <a:pt x="895" y="162"/>
                      <a:pt x="923" y="190"/>
                    </a:cubicBezTo>
                    <a:cubicBezTo>
                      <a:pt x="966" y="176"/>
                      <a:pt x="975" y="160"/>
                      <a:pt x="1000" y="123"/>
                    </a:cubicBezTo>
                    <a:cubicBezTo>
                      <a:pt x="1019" y="127"/>
                      <a:pt x="1039" y="126"/>
                      <a:pt x="1056" y="134"/>
                    </a:cubicBezTo>
                    <a:cubicBezTo>
                      <a:pt x="1108" y="160"/>
                      <a:pt x="1074" y="231"/>
                      <a:pt x="1123" y="245"/>
                    </a:cubicBezTo>
                    <a:cubicBezTo>
                      <a:pt x="1141" y="250"/>
                      <a:pt x="1160" y="245"/>
                      <a:pt x="1178" y="245"/>
                    </a:cubicBezTo>
                  </a:path>
                </a:pathLst>
              </a:custGeom>
              <a:noFill/>
              <a:ln w="12700">
                <a:solidFill>
                  <a:schemeClr val="tx1"/>
                </a:solidFill>
                <a:round/>
                <a:headEnd/>
                <a:tailEnd/>
              </a:ln>
            </p:spPr>
            <p:txBody>
              <a:bodyPr wrap="none" anchor="ctr"/>
              <a:lstStyle/>
              <a:p>
                <a:endParaRPr lang="en-US"/>
              </a:p>
            </p:txBody>
          </p:sp>
        </p:grpSp>
        <p:sp>
          <p:nvSpPr>
            <p:cNvPr id="24" name="Text Box 45"/>
            <p:cNvSpPr txBox="1">
              <a:spLocks noChangeArrowheads="1"/>
            </p:cNvSpPr>
            <p:nvPr/>
          </p:nvSpPr>
          <p:spPr bwMode="auto">
            <a:xfrm>
              <a:off x="4608" y="1248"/>
              <a:ext cx="911" cy="634"/>
            </a:xfrm>
            <a:prstGeom prst="rect">
              <a:avLst/>
            </a:prstGeom>
            <a:noFill/>
            <a:ln w="12700">
              <a:noFill/>
              <a:miter lim="800000"/>
              <a:headEnd/>
              <a:tailEnd/>
            </a:ln>
          </p:spPr>
          <p:txBody>
            <a:bodyPr wrap="none" anchor="b">
              <a:spAutoFit/>
            </a:bodyPr>
            <a:lstStyle/>
            <a:p>
              <a:r>
                <a:rPr lang="en-GB" sz="2000" b="1"/>
                <a:t>Digital to</a:t>
              </a:r>
            </a:p>
            <a:p>
              <a:r>
                <a:rPr lang="en-GB" sz="2000" b="1"/>
                <a:t>Analogue</a:t>
              </a:r>
            </a:p>
            <a:p>
              <a:r>
                <a:rPr lang="en-GB" sz="2000" b="1"/>
                <a:t>Converter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8</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2"/>
          <p:cNvSpPr txBox="1">
            <a:spLocks noChangeArrowheads="1"/>
          </p:cNvSpPr>
          <p:nvPr/>
        </p:nvSpPr>
        <p:spPr>
          <a:xfrm>
            <a:off x="0" y="304800"/>
            <a:ext cx="9372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Arial" charset="0"/>
                <a:ea typeface="+mj-ea"/>
                <a:cs typeface="Arial" charset="0"/>
              </a:rPr>
              <a:t>The </a:t>
            </a:r>
            <a:r>
              <a:rPr kumimoji="0" lang="en-GB" sz="3200" b="1" i="0" u="none" strike="noStrike" kern="1200" cap="none" spc="0" normalizeH="0" baseline="0" noProof="0" dirty="0" err="1" smtClean="0">
                <a:ln>
                  <a:noFill/>
                </a:ln>
                <a:effectLst>
                  <a:outerShdw blurRad="53975" dist="22860" dir="5400000" algn="tl" rotWithShape="0">
                    <a:srgbClr val="000000">
                      <a:alpha val="55000"/>
                    </a:srgbClr>
                  </a:outerShdw>
                </a:effectLst>
                <a:uLnTx/>
                <a:uFillTx/>
                <a:latin typeface="Arial" charset="0"/>
                <a:ea typeface="+mj-ea"/>
                <a:cs typeface="Arial" charset="0"/>
              </a:rPr>
              <a:t>Analog</a:t>
            </a:r>
            <a:r>
              <a:rPr kumimoji="0" lang="en-GB" sz="3200" b="1" i="0" u="none" strike="noStrike" kern="1200" cap="none" spc="0" normalizeH="0" baseline="0" noProof="0" dirty="0" smtClean="0">
                <a:ln>
                  <a:noFill/>
                </a:ln>
                <a:effectLst>
                  <a:outerShdw blurRad="53975" dist="22860" dir="5400000" algn="tl" rotWithShape="0">
                    <a:srgbClr val="000000">
                      <a:alpha val="55000"/>
                    </a:srgbClr>
                  </a:outerShdw>
                </a:effectLst>
                <a:uLnTx/>
                <a:uFillTx/>
                <a:latin typeface="Arial" charset="0"/>
                <a:ea typeface="+mj-ea"/>
                <a:cs typeface="Arial" charset="0"/>
              </a:rPr>
              <a:t> to Digital Converter (ADC)</a:t>
            </a:r>
          </a:p>
        </p:txBody>
      </p:sp>
      <p:sp>
        <p:nvSpPr>
          <p:cNvPr id="8" name="Rectangle 3"/>
          <p:cNvSpPr txBox="1">
            <a:spLocks noChangeArrowheads="1"/>
          </p:cNvSpPr>
          <p:nvPr/>
        </p:nvSpPr>
        <p:spPr>
          <a:xfrm>
            <a:off x="304800" y="1066800"/>
            <a:ext cx="8534400" cy="5334000"/>
          </a:xfrm>
          <a:prstGeom prst="rect">
            <a:avLst/>
          </a:prstGeom>
        </p:spPr>
        <p:txBody>
          <a:bodyPr/>
          <a:lstStyle/>
          <a:p>
            <a:pPr marL="265176" marR="0" lvl="0" indent="-265176" algn="just" defTabSz="914400" rtl="0" eaLnBrk="1" fontAlgn="auto" latinLnBrk="0" hangingPunct="1">
              <a:lnSpc>
                <a:spcPct val="120000"/>
              </a:lnSpc>
              <a:spcBef>
                <a:spcPts val="600"/>
              </a:spcBef>
              <a:spcAft>
                <a:spcPts val="600"/>
              </a:spcAft>
              <a:buClr>
                <a:schemeClr val="tx1"/>
              </a:buClr>
              <a:buSzPct val="8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An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ADC</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is a device that converts analogue signals into digital signals</a:t>
            </a:r>
          </a:p>
          <a:p>
            <a:pPr marL="265176" marR="0" lvl="0" indent="-265176" algn="just" defTabSz="914400" rtl="0" eaLnBrk="1" fontAlgn="auto" latinLnBrk="0" hangingPunct="1">
              <a:lnSpc>
                <a:spcPct val="120000"/>
              </a:lnSpc>
              <a:spcBef>
                <a:spcPts val="600"/>
              </a:spcBef>
              <a:spcAft>
                <a:spcPts val="600"/>
              </a:spcAft>
              <a:buClr>
                <a:schemeClr val="tx1"/>
              </a:buClr>
              <a:buSzPct val="8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An </a:t>
            </a:r>
            <a:r>
              <a:rPr kumimoji="0" lang="en-GB" sz="2400" b="0" i="0" u="none" strike="noStrike" kern="1200" cap="none" spc="0" normalizeH="0" baseline="0" noProof="0" dirty="0" err="1" smtClean="0">
                <a:ln>
                  <a:noFill/>
                </a:ln>
                <a:solidFill>
                  <a:schemeClr val="tx1"/>
                </a:solidFill>
                <a:effectLst/>
                <a:uLnTx/>
                <a:uFillTx/>
                <a:latin typeface="+mn-lt"/>
                <a:ea typeface="+mn-ea"/>
                <a:cs typeface="+mn-cs"/>
              </a:rPr>
              <a:t>analog</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signal is a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continuous value</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01168" algn="just" defTabSz="914400" rtl="0" eaLnBrk="1" fontAlgn="auto" latinLnBrk="0" hangingPunct="1">
              <a:lnSpc>
                <a:spcPct val="120000"/>
              </a:lnSpc>
              <a:spcBef>
                <a:spcPts val="600"/>
              </a:spcBef>
              <a:spcAft>
                <a:spcPts val="60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It can have any single value on an infinite scale</a:t>
            </a:r>
          </a:p>
          <a:p>
            <a:pPr marL="265176" marR="0" lvl="0" indent="-265176" algn="just" defTabSz="914400" rtl="0" eaLnBrk="1" fontAlgn="auto" latinLnBrk="0" hangingPunct="1">
              <a:lnSpc>
                <a:spcPct val="120000"/>
              </a:lnSpc>
              <a:spcBef>
                <a:spcPts val="600"/>
              </a:spcBef>
              <a:spcAft>
                <a:spcPts val="600"/>
              </a:spcAft>
              <a:buClr>
                <a:schemeClr val="tx1"/>
              </a:buClr>
              <a:buSzPct val="8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 digital signal is a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discrete value</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01168" algn="just" defTabSz="914400" rtl="0" eaLnBrk="1" fontAlgn="auto" latinLnBrk="0" hangingPunct="1">
              <a:lnSpc>
                <a:spcPct val="120000"/>
              </a:lnSpc>
              <a:spcBef>
                <a:spcPts val="600"/>
              </a:spcBef>
              <a:spcAft>
                <a:spcPts val="600"/>
              </a:spcAft>
              <a:buClr>
                <a:schemeClr val="accent1"/>
              </a:buClr>
              <a:buSzPct val="5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It has a finite value (usually an integer)</a:t>
            </a:r>
          </a:p>
          <a:p>
            <a:pPr marL="265176" marR="0" lvl="0" indent="-265176" algn="just" defTabSz="914400" rtl="0" eaLnBrk="1" fontAlgn="auto" latinLnBrk="0" hangingPunct="1">
              <a:lnSpc>
                <a:spcPct val="120000"/>
              </a:lnSpc>
              <a:spcBef>
                <a:spcPts val="600"/>
              </a:spcBef>
              <a:spcAft>
                <a:spcPts val="600"/>
              </a:spcAft>
              <a:buClr>
                <a:schemeClr val="tx1"/>
              </a:buClr>
              <a:buSzPct val="80000"/>
              <a:buFont typeface="Wingdings" pitchFamily="2" charset="2"/>
              <a:buChar char="q"/>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An ADC is synchronised to some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clock</a:t>
            </a:r>
          </a:p>
          <a:p>
            <a:pPr algn="just">
              <a:lnSpc>
                <a:spcPct val="120000"/>
              </a:lnSpc>
              <a:spcBef>
                <a:spcPts val="600"/>
              </a:spcBef>
              <a:spcAft>
                <a:spcPts val="600"/>
              </a:spcAft>
              <a:buClr>
                <a:schemeClr val="tx1"/>
              </a:buClr>
              <a:buFont typeface="Wingdings" pitchFamily="2" charset="2"/>
              <a:buChar char="q"/>
            </a:pPr>
            <a:r>
              <a:rPr lang="en-GB" sz="2400" dirty="0" smtClean="0"/>
              <a:t> It will monitor the continuous </a:t>
            </a:r>
            <a:r>
              <a:rPr lang="en-GB" sz="2400" dirty="0" err="1" smtClean="0"/>
              <a:t>analog</a:t>
            </a:r>
            <a:r>
              <a:rPr lang="en-GB" sz="2400" dirty="0" smtClean="0"/>
              <a:t> signal at a set </a:t>
            </a:r>
            <a:r>
              <a:rPr lang="en-GB" sz="2400" b="1" dirty="0" smtClean="0"/>
              <a:t>rate</a:t>
            </a:r>
            <a:r>
              <a:rPr lang="en-GB" sz="2400" dirty="0" smtClean="0"/>
              <a:t> and convert into a discrete value at that specific moment in time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9ECCCD0-C61C-46C3-B120-43DB33D673D8}" type="slidenum">
              <a:rPr lang="en-US" smtClean="0"/>
              <a:pPr/>
              <a:t>9</a:t>
            </a:fld>
            <a:endParaRPr lang="en-US"/>
          </a:p>
        </p:txBody>
      </p:sp>
      <p:sp>
        <p:nvSpPr>
          <p:cNvPr id="47" name="Rectangle 46"/>
          <p:cNvSpPr/>
          <p:nvPr/>
        </p:nvSpPr>
        <p:spPr>
          <a:xfrm>
            <a:off x="304800" y="0"/>
            <a:ext cx="2133600" cy="338554"/>
          </a:xfrm>
          <a:prstGeom prst="rect">
            <a:avLst/>
          </a:prstGeom>
        </p:spPr>
        <p:txBody>
          <a:bodyPr wrap="square">
            <a:spAutoFit/>
          </a:bodyPr>
          <a:lstStyle/>
          <a:p>
            <a:r>
              <a:rPr lang="en-US" sz="1600" b="1" dirty="0" smtClean="0">
                <a:latin typeface="Times New Roman" pitchFamily="18" charset="0"/>
                <a:cs typeface="Times New Roman" pitchFamily="18" charset="0"/>
              </a:rPr>
              <a:t>Audio</a:t>
            </a:r>
            <a:endParaRPr lang="en-US" sz="1600" b="1" dirty="0"/>
          </a:p>
        </p:txBody>
      </p:sp>
      <p:sp>
        <p:nvSpPr>
          <p:cNvPr id="49" name="Rectangle 48"/>
          <p:cNvSpPr/>
          <p:nvPr/>
        </p:nvSpPr>
        <p:spPr>
          <a:xfrm>
            <a:off x="6934200" y="0"/>
            <a:ext cx="1828800" cy="338554"/>
          </a:xfrm>
          <a:prstGeom prst="rect">
            <a:avLst/>
          </a:prstGeom>
        </p:spPr>
        <p:txBody>
          <a:bodyPr wrap="square">
            <a:spAutoFit/>
          </a:bodyPr>
          <a:lstStyle/>
          <a:p>
            <a:pPr algn="r"/>
            <a:r>
              <a:rPr lang="en-US" sz="1600" b="1" dirty="0" smtClean="0">
                <a:latin typeface="Times New Roman" pitchFamily="18" charset="0"/>
                <a:cs typeface="Times New Roman" pitchFamily="18" charset="0"/>
              </a:rPr>
              <a:t>Lecture 6</a:t>
            </a:r>
            <a:endParaRPr lang="en-US" sz="1600" b="1" dirty="0"/>
          </a:p>
        </p:txBody>
      </p:sp>
      <p:sp>
        <p:nvSpPr>
          <p:cNvPr id="50" name="TextBox 4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12" name="Text Box 3"/>
          <p:cNvSpPr txBox="1">
            <a:spLocks noChangeArrowheads="1"/>
          </p:cNvSpPr>
          <p:nvPr/>
        </p:nvSpPr>
        <p:spPr bwMode="auto">
          <a:xfrm>
            <a:off x="914400" y="381000"/>
            <a:ext cx="7272697" cy="584775"/>
          </a:xfrm>
          <a:prstGeom prst="rect">
            <a:avLst/>
          </a:prstGeom>
          <a:noFill/>
          <a:ln w="9525">
            <a:noFill/>
            <a:miter lim="800000"/>
            <a:headEnd/>
            <a:tailEnd/>
          </a:ln>
          <a:effectLst/>
        </p:spPr>
        <p:txBody>
          <a:bodyPr wrap="none">
            <a:spAutoFit/>
          </a:bodyPr>
          <a:lstStyle/>
          <a:p>
            <a:pPr algn="ctr"/>
            <a:r>
              <a:rPr lang="en-US" sz="3200" b="1" baseline="0" dirty="0" smtClean="0">
                <a:effectLst>
                  <a:outerShdw blurRad="38100" dist="38100" dir="2700000" algn="tl">
                    <a:srgbClr val="C0C0C0"/>
                  </a:outerShdw>
                </a:effectLst>
                <a:latin typeface="Times" charset="0"/>
              </a:rPr>
              <a:t>ANALOG-TO-DIGITAL </a:t>
            </a:r>
            <a:r>
              <a:rPr lang="en-US" sz="3200" b="1" baseline="0" dirty="0">
                <a:effectLst>
                  <a:outerShdw blurRad="38100" dist="38100" dir="2700000" algn="tl">
                    <a:srgbClr val="C0C0C0"/>
                  </a:outerShdw>
                </a:effectLst>
                <a:latin typeface="Times" charset="0"/>
              </a:rPr>
              <a:t>CONVERSION</a:t>
            </a:r>
          </a:p>
        </p:txBody>
      </p:sp>
      <p:sp>
        <p:nvSpPr>
          <p:cNvPr id="13" name="Rectangle 5"/>
          <p:cNvSpPr>
            <a:spLocks noChangeArrowheads="1"/>
          </p:cNvSpPr>
          <p:nvPr/>
        </p:nvSpPr>
        <p:spPr bwMode="auto">
          <a:xfrm>
            <a:off x="304800" y="1219200"/>
            <a:ext cx="8534400" cy="3697166"/>
          </a:xfrm>
          <a:prstGeom prst="rect">
            <a:avLst/>
          </a:prstGeom>
          <a:noFill/>
          <a:ln w="9525">
            <a:noFill/>
            <a:miter lim="800000"/>
            <a:headEnd/>
            <a:tailEnd/>
          </a:ln>
          <a:effectLst/>
        </p:spPr>
        <p:txBody>
          <a:bodyPr wrap="square" anchor="ctr">
            <a:spAutoFit/>
          </a:bodyPr>
          <a:lstStyle/>
          <a:p>
            <a:pPr algn="just">
              <a:lnSpc>
                <a:spcPct val="150000"/>
              </a:lnSpc>
            </a:pPr>
            <a:r>
              <a:rPr lang="en-US" sz="3200" b="1" i="1" baseline="0" dirty="0">
                <a:effectLst>
                  <a:outerShdw blurRad="38100" dist="38100" dir="2700000" algn="tl">
                    <a:srgbClr val="C0C0C0"/>
                  </a:outerShdw>
                </a:effectLst>
                <a:latin typeface="Times New Roman" pitchFamily="18" charset="0"/>
                <a:cs typeface="Times New Roman" pitchFamily="18" charset="0"/>
              </a:rPr>
              <a:t>A digital signal is superior to an analog signal because it is more robust to noise and can easily be recovered, corrected and amplified. For this reason, the tendency today is to change an analog signal to digital data. In this section we </a:t>
            </a:r>
            <a:r>
              <a:rPr lang="en-US" sz="3200" b="1" i="1" baseline="0" dirty="0" smtClean="0">
                <a:effectLst>
                  <a:outerShdw blurRad="38100" dist="38100" dir="2700000" algn="tl">
                    <a:srgbClr val="C0C0C0"/>
                  </a:outerShdw>
                </a:effectLst>
                <a:latin typeface="Times New Roman" pitchFamily="18" charset="0"/>
                <a:cs typeface="Times New Roman" pitchFamily="18" charset="0"/>
              </a:rPr>
              <a:t>describe-</a:t>
            </a:r>
            <a:endParaRPr lang="en-US" sz="3200" b="1" i="1" baseline="0" dirty="0">
              <a:effectLst>
                <a:outerShdw blurRad="38100" dist="38100" dir="2700000" algn="tl">
                  <a:srgbClr val="C0C0C0"/>
                </a:outerShdw>
              </a:effectLst>
              <a:latin typeface="Times New Roman" pitchFamily="18" charset="0"/>
              <a:cs typeface="Times New Roman" pitchFamily="18" charset="0"/>
            </a:endParaRPr>
          </a:p>
        </p:txBody>
      </p:sp>
      <p:sp>
        <p:nvSpPr>
          <p:cNvPr id="14" name="Rectangle 6"/>
          <p:cNvSpPr>
            <a:spLocks noChangeArrowheads="1"/>
          </p:cNvSpPr>
          <p:nvPr/>
        </p:nvSpPr>
        <p:spPr bwMode="auto">
          <a:xfrm>
            <a:off x="304800" y="5288340"/>
            <a:ext cx="8610600" cy="1015663"/>
          </a:xfrm>
          <a:prstGeom prst="rect">
            <a:avLst/>
          </a:prstGeom>
          <a:noFill/>
          <a:ln w="9525">
            <a:noFill/>
            <a:miter lim="800000"/>
            <a:headEnd/>
            <a:tailEnd/>
          </a:ln>
          <a:effectLst/>
        </p:spPr>
        <p:txBody>
          <a:bodyPr wrap="square">
            <a:spAutoFit/>
          </a:bodyPr>
          <a:lstStyle/>
          <a:p>
            <a:pPr>
              <a:buClr>
                <a:schemeClr val="tx1"/>
              </a:buClr>
              <a:buSzPct val="117000"/>
            </a:pPr>
            <a:r>
              <a:rPr lang="en-US" sz="2800" b="1" baseline="0" dirty="0" smtClean="0">
                <a:solidFill>
                  <a:srgbClr val="0033CC"/>
                </a:solidFill>
              </a:rPr>
              <a:t>Pulse </a:t>
            </a:r>
            <a:r>
              <a:rPr lang="en-US" sz="2800" b="1" baseline="0" dirty="0">
                <a:solidFill>
                  <a:srgbClr val="0033CC"/>
                </a:solidFill>
              </a:rPr>
              <a:t>Code Modulation (PCM</a:t>
            </a:r>
            <a:r>
              <a:rPr lang="en-US" sz="2800" b="1" baseline="0" dirty="0" smtClean="0">
                <a:solidFill>
                  <a:srgbClr val="0033CC"/>
                </a:solidFill>
              </a:rPr>
              <a:t>) </a:t>
            </a:r>
            <a:r>
              <a:rPr lang="en-US" sz="2800" b="1" i="1" dirty="0" smtClean="0">
                <a:effectLst>
                  <a:outerShdw blurRad="38100" dist="38100" dir="2700000" algn="tl">
                    <a:srgbClr val="C0C0C0"/>
                  </a:outerShdw>
                </a:effectLst>
              </a:rPr>
              <a:t>technique. </a:t>
            </a:r>
          </a:p>
          <a:p>
            <a:pPr>
              <a:buClr>
                <a:schemeClr val="tx1"/>
              </a:buClr>
              <a:buSzPct val="117000"/>
              <a:buFont typeface="Wingdings" pitchFamily="2" charset="2"/>
              <a:buChar char="§"/>
            </a:pPr>
            <a:endParaRPr lang="fr-FR" sz="3200" b="1" baseline="0" dirty="0">
              <a:solidFill>
                <a:srgbClr val="0033CC"/>
              </a:solidFill>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5584</TotalTime>
  <Words>1919</Words>
  <Application>Microsoft Office PowerPoint</Application>
  <PresentationFormat>On-screen Show (4:3)</PresentationFormat>
  <Paragraphs>327</Paragraphs>
  <Slides>30</Slides>
  <Notes>30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34" baseType="lpstr">
      <vt:lpstr>Aspect</vt:lpstr>
      <vt:lpstr>Clip</vt:lpstr>
      <vt:lpstr>VISIO</vt:lpstr>
      <vt:lpstr>Equation</vt:lpstr>
      <vt:lpstr>Multimedia System and Virtual Environment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and Bangladesh</dc:title>
  <dc:creator> </dc:creator>
  <cp:lastModifiedBy>user</cp:lastModifiedBy>
  <cp:revision>1167</cp:revision>
  <dcterms:created xsi:type="dcterms:W3CDTF">2008-04-12T04:53:58Z</dcterms:created>
  <dcterms:modified xsi:type="dcterms:W3CDTF">2018-04-19T12:20:42Z</dcterms:modified>
</cp:coreProperties>
</file>