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7" r:id="rId3"/>
    <p:sldId id="368" r:id="rId4"/>
    <p:sldId id="369" r:id="rId5"/>
    <p:sldId id="370" r:id="rId6"/>
    <p:sldId id="371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4" r:id="rId15"/>
    <p:sldId id="385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32" autoAdjust="0"/>
    <p:restoredTop sz="93548" autoAdjust="0"/>
  </p:normalViewPr>
  <p:slideViewPr>
    <p:cSldViewPr>
      <p:cViewPr>
        <p:scale>
          <a:sx n="70" d="100"/>
          <a:sy n="70" d="100"/>
        </p:scale>
        <p:origin x="-152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B1D4-A4A7-4988-A577-FF6F6CCEC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F328-24D7-4B72-B9EA-CD59BEEBD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8077200" cy="161925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</a:rPr>
              <a:t>Multimedia System and Virtual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20000" cy="28956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CSE – 310</a:t>
            </a:r>
          </a:p>
          <a:p>
            <a:pPr algn="ctr">
              <a:lnSpc>
                <a:spcPct val="150000"/>
              </a:lnSpc>
            </a:pP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Lecture 7 </a:t>
            </a:r>
          </a:p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8382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Channel messages: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have up to 3 bytes: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first byte is the status byte (the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as it were); has its most significant bit set to 1.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4 low-order bits identify which channel this message belongs to (for 16 possible channels).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3 remaining bits hold the message. For a data byte, the most significant bit is set to 0.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Voice messages: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type of channel message controls a voice, i.e., sends information specifying which note to play or to turn off, and encodes key pressure.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Voice messages are also used to specify controller effects such as sustain, vibrato, tremolo, and the pitch wheel.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228600"/>
            <a:ext cx="3366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Channel messages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8382000" cy="466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Channel mode messages: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Channel mode messages: special case of the Control Change message →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 (the message is &amp;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HBn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or 1011nnnn).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However, a Channel Mode message has its first data byte in 121 through 127 (&amp;H79–7F).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Channel mode messages determine how an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instrument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processes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MIDI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voice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messages: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respond to all messages, respond just to the correct channel, don't respond at all, or go over to local control of the instrument.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28600"/>
            <a:ext cx="3366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Channel messages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85344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Messages: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messages have no channel number — commands that are not channel specific, such as timing signals for synchronization, positioning information in pre-recorded MIDI sequences, and detailed setup information for the destination device.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all system messages start with &amp; HF.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messages are divided into three classifications, according to their use: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System common messages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System real-time messages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System exclusive message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228600"/>
            <a:ext cx="3366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Channel messages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1371600"/>
            <a:ext cx="85344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 common messages: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relate to timing or positioning.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 real-time messages: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related to synchronization.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 exclusive message: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included so that the MIDI standard can be extended by manufacturers.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a) After the initial code, a stream of any specific messages can be inserted that apply to their own product.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b) A System Exclusive message is supposed to be terminated by a terminator byte &amp;HF7.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c) The terminator is optional and the data stream may simply be ended by sending the status byte of the next message.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228600"/>
            <a:ext cx="3366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Channel messages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304800" y="914400"/>
            <a:ext cx="8537575" cy="57150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GB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MIDI</a:t>
            </a:r>
            <a:r>
              <a:rPr kumimoji="0" lang="en-GB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files are much more compact than digital audio files, and the size of a MIDI file is completely independent of playback quality. In general, MIDI files will be 200 to 1,000 times smaller than digital audio files.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MIDI files don’t take much RAM, disk space, and CPU resources.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MIDI files embedded in web page and play more quickly than their digital equivalents.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MIDI files sound better than digital audio files.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You can change the length of a MIDI file without changing the pitch of the music or degrading the audio quality.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MIDI data is completely editable right down to the level of an individual note.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You can manipulate the smallest detail of a MIDI composition in ways that are impossible with digital audio.      </a:t>
            </a:r>
            <a:endParaRPr kumimoji="0" lang="en-GB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GB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200" y="381000"/>
            <a:ext cx="319991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76" lvl="0" indent="-265176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GB" sz="2400" b="1" dirty="0" smtClean="0"/>
              <a:t>MIDI Advantages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304800" y="1524000"/>
            <a:ext cx="8461375" cy="3276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Playback will be accurate only if the MIDI playback device is identical to the device used for production.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MIDI cannot easily be used to play back spoken dialog.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265176" marR="0" lvl="0" indent="-265176" algn="l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GB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457200"/>
            <a:ext cx="370967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76" lvl="0" indent="-265176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GB" sz="2400" b="1" dirty="0" smtClean="0"/>
              <a:t>MIDI Disadvantages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1066800"/>
            <a:ext cx="6288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Components of a MIDI System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828800"/>
            <a:ext cx="38138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MIDI terminology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2895600"/>
            <a:ext cx="3249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MIDI Concepts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3733800"/>
            <a:ext cx="3095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MIDI Message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4572000"/>
            <a:ext cx="3711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MIDI Advantages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5486400"/>
            <a:ext cx="42755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MIDI Disadvantages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3200" y="0"/>
            <a:ext cx="327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10" name="Rectangle 2"/>
          <p:cNvSpPr txBox="1">
            <a:spLocks noRot="1" noChangeArrowheads="1"/>
          </p:cNvSpPr>
          <p:nvPr/>
        </p:nvSpPr>
        <p:spPr>
          <a:xfrm>
            <a:off x="304800" y="381001"/>
            <a:ext cx="8510588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MIDI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(Musical Instrument Digital Interface)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304800" y="1219200"/>
            <a:ext cx="8540750" cy="53340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Definition of MIDI: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 protocol that enables computer, synthesizers, keyboards, and other musical device to communicate with each other</a:t>
            </a:r>
          </a:p>
          <a:p>
            <a:pPr marL="265176" marR="0" lvl="0" indent="-265176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Components of a MIDI System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22376" lvl="1" indent="-265176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Synthesizer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(a sound generator)</a:t>
            </a:r>
          </a:p>
          <a:p>
            <a:pPr marL="722376" lvl="1" indent="-265176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Sequencer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(a music editor)</a:t>
            </a:r>
          </a:p>
          <a:p>
            <a:pPr marL="722376" lvl="1" indent="-265176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(to organize the recordings)</a:t>
            </a:r>
          </a:p>
          <a:p>
            <a:pPr marL="722376" lvl="1" indent="-265176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Channel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(to separate information in a MIDI system)</a:t>
            </a:r>
          </a:p>
          <a:p>
            <a:pPr marL="722376" lvl="1" indent="-265176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Timbre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(the quality of the sound)</a:t>
            </a:r>
          </a:p>
          <a:p>
            <a:pPr marL="722376" lvl="1" indent="-265176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Pitch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(musical note that the instrument plays)</a:t>
            </a:r>
          </a:p>
          <a:p>
            <a:pPr marL="722376" lvl="1" indent="-265176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Voice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(the portion of the synthesizer that produces sound)</a:t>
            </a:r>
          </a:p>
          <a:p>
            <a:pPr marL="722376" lvl="1" indent="-265176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Patch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(the control settings that define a particular timbre)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762000"/>
            <a:ext cx="8534400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Synthesizer: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electronic instrument, often played with a keyboard, that combines simple waveforms to produce more complex sounds.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Sequencer: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music sequencer is a device designed to play back musical notation.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Track: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Sound track of background music played under the action in a film or videotape.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Channel: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discrete portion of the complete MIDI signal that can include as many as 16 channels. Each channel carries independent messages; individual instruments tune into these, just as a television tunes in to one of many channels.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110475"/>
            <a:ext cx="3780202" cy="651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MIDI terminology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32096" y="990600"/>
            <a:ext cx="8458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Timbre: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tonal color of a sound, which reflects its harmonic content and envelope.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Patch: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specific sound on a keyboard. The term originated with early synthesizers, which required hooking various components together with “patch” cords to create a sound.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Pitch: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Pitch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is a perception of sound by human beings. It measures how ‘high’ is the sound as it is perceived by a listener.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Sound: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sound made by the vibration of vocal folds modified by the resonance of the vocal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track.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106781"/>
            <a:ext cx="4296369" cy="731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MIDI terminology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5344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a) MIDI is a scripting language — it codes "events" that stand for the production of sounds. e.g., a MIDI event might include values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pitch of a single note, its duration, and its volume.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b) MIDI is a standard adopted by the electronic music industry for controlling devices, such as synthesizers and sound cards, that produce music.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c) The MIDI standard is supported by most synthesizers, so sounds created on one synthesizer can be played and manipulated on another synthesizer and sound reasonably close.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d) Computers must have a special MIDI interface, but this is incorporated into most sound cards. The sound card must also have both D/A and A/D converters.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28600"/>
            <a:ext cx="3239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MIDI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914400"/>
            <a:ext cx="8534400" cy="541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General MIDI: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standard mapping specifying what instruments will be associated with what channels.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a) In General MIDI, channel 10 is reserved for percussion instruments, and there are 128 patches associated with standard instruments.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b) For most instruments, a typical message might be a Note On message (meaning, e.g.,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keypress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release), consisting of what channel, what pitch, and what "velocity" (i.e., volume).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c) For percussion instruments, however, the pitch data means which kind of drum.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d) A Note On message consists of "status" byte — which channel, what pitch — followed by two data bytes. It is followed by a Note Off message, which also has a pitch (which note to turn off) and a velocity (often set to zero).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200" y="304800"/>
            <a:ext cx="317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MIDI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66800"/>
            <a:ext cx="8458200" cy="509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MIDI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5947</TotalTime>
  <Words>1367</Words>
  <Application>Microsoft Office PowerPoint</Application>
  <PresentationFormat>On-screen Show (4:3)</PresentationFormat>
  <Paragraphs>158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Multimedia System and Virtual Environment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and Bangladesh</dc:title>
  <dc:creator> </dc:creator>
  <cp:lastModifiedBy>M. A. Siddique</cp:lastModifiedBy>
  <cp:revision>1178</cp:revision>
  <dcterms:created xsi:type="dcterms:W3CDTF">2008-04-12T04:53:58Z</dcterms:created>
  <dcterms:modified xsi:type="dcterms:W3CDTF">2011-02-20T05:03:47Z</dcterms:modified>
</cp:coreProperties>
</file>