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7" r:id="rId3"/>
    <p:sldId id="368" r:id="rId4"/>
    <p:sldId id="393" r:id="rId5"/>
    <p:sldId id="407" r:id="rId6"/>
    <p:sldId id="408" r:id="rId7"/>
    <p:sldId id="409" r:id="rId8"/>
    <p:sldId id="410" r:id="rId9"/>
    <p:sldId id="411" r:id="rId10"/>
    <p:sldId id="399" r:id="rId11"/>
    <p:sldId id="400" r:id="rId12"/>
    <p:sldId id="398" r:id="rId13"/>
    <p:sldId id="369" r:id="rId14"/>
    <p:sldId id="396" r:id="rId15"/>
    <p:sldId id="397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32" autoAdjust="0"/>
    <p:restoredTop sz="92593" autoAdjust="0"/>
  </p:normalViewPr>
  <p:slideViewPr>
    <p:cSldViewPr>
      <p:cViewPr varScale="1">
        <p:scale>
          <a:sx n="67" d="100"/>
          <a:sy n="67" d="100"/>
        </p:scale>
        <p:origin x="-16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1 </a:t>
            </a: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0" y="457200"/>
            <a:ext cx="8312139" cy="588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8382000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81000" y="609600"/>
            <a:ext cx="8183880" cy="105156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Multimedia Information Representation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828800"/>
            <a:ext cx="8183880" cy="4187952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media types are stored and processed in digital form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text, graphics, images (discrete, measured in units like bits)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audio, video (continuous, measured in bits per sec)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analog signals which must be converted into digital form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5334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is a Multimedia System?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981200"/>
            <a:ext cx="5029200" cy="41148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system that involves: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generation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representation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storage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transmission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search and retrieval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delivery</a:t>
            </a:r>
          </a:p>
          <a:p>
            <a:pPr marL="548640" marR="0" lvl="1" indent="-20116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multimedia information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2400" y="1981200"/>
            <a:ext cx="533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10000"/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0000"/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production/authoring tools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0000"/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compression and formats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0000"/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file system design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0000"/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networking issues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0000"/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database management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0000"/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server design, streaming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381000" y="1295400"/>
            <a:ext cx="8458200" cy="5181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Residential Services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video-on-demand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video phone/conferencing systems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multimedia home shopping (MM catalogs, product demos and presentation)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self-paced education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Business Services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Corporate training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Desktop MM conferencing, MM e-mail</a:t>
            </a: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381000" y="381000"/>
            <a:ext cx="8183880" cy="10515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Application Areas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219200"/>
            <a:ext cx="84582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Education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Distance education - MM repository of class videos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Access to digital MM libraries over high speed networks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Science and Technology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computational visualization and prototyping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astronomy, environmental science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Medicine</a:t>
            </a:r>
          </a:p>
          <a:p>
            <a:pPr marL="786384" marR="0" lvl="2" indent="-18288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Diagnosis and treatment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e.g. MM databases that provide support for queries on scanned images, X-rays, assessments, response etc.</a:t>
            </a: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381000" y="381000"/>
            <a:ext cx="8183880" cy="10515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Application Areas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(cont.)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" y="1447800"/>
            <a:ext cx="8001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What is multimedia?</a:t>
            </a:r>
          </a:p>
          <a:p>
            <a:pPr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Components of Multimedia.</a:t>
            </a:r>
          </a:p>
          <a:p>
            <a:pPr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What is multimedia system?</a:t>
            </a:r>
          </a:p>
          <a:p>
            <a:pPr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Where to use multimedia.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143000"/>
            <a:ext cx="8305800" cy="1828800"/>
          </a:xfrm>
          <a:prstGeom prst="rect">
            <a:avLst/>
          </a:prstGeom>
        </p:spPr>
        <p:txBody>
          <a:bodyPr/>
          <a:lstStyle/>
          <a:p>
            <a:pPr marL="0" marR="0" lvl="1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Multimedia is a combination of text, graphics, images, video, and audio to enrich its content and enhance communication.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81000"/>
            <a:ext cx="3826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altLang="zh-TW" sz="2800" dirty="0" smtClean="0"/>
              <a:t>What is Multimedia?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200400"/>
            <a:ext cx="8229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Examples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Websites with video or animation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PowerPoint presentations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CD-ROM projects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 pages with QuickTime/Real Video movies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1524000"/>
            <a:ext cx="8153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Multimedia involves multiple modalities of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text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audio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images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drawings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animation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video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533400"/>
            <a:ext cx="5596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Components of Multimedia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b="13589"/>
          <a:stretch>
            <a:fillRect/>
          </a:stretch>
        </p:blipFill>
        <p:spPr bwMode="auto">
          <a:xfrm>
            <a:off x="319758" y="533400"/>
            <a:ext cx="828790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b="22187"/>
          <a:stretch>
            <a:fillRect/>
          </a:stretch>
        </p:blipFill>
        <p:spPr bwMode="auto">
          <a:xfrm>
            <a:off x="381000" y="609600"/>
            <a:ext cx="823881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07243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7" y="438442"/>
            <a:ext cx="8340083" cy="596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Animation is the rapid display of a sequence of images of 2-D or 3-D artwork or model positions in order to create an illusion of movement.</a:t>
            </a:r>
          </a:p>
          <a:p>
            <a:pPr algn="just"/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effect is an optical illusion of motion due to the phenomenon of persistence of vision. </a:t>
            </a:r>
          </a:p>
          <a:p>
            <a:pPr algn="just"/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most common method of presenting animation is as a motion picture or video program.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Animation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4586</TotalTime>
  <Words>599</Words>
  <Application>Microsoft Office PowerPoint</Application>
  <PresentationFormat>On-screen Show (4:3)</PresentationFormat>
  <Paragraphs>141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Multimedia System and Virtual Environment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M. A. Siddique</cp:lastModifiedBy>
  <cp:revision>1027</cp:revision>
  <dcterms:created xsi:type="dcterms:W3CDTF">2008-04-12T04:53:58Z</dcterms:created>
  <dcterms:modified xsi:type="dcterms:W3CDTF">2010-12-07T05:00:38Z</dcterms:modified>
</cp:coreProperties>
</file>