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8"/>
  </p:notesMasterIdLst>
  <p:handoutMasterIdLst>
    <p:handoutMasterId r:id="rId19"/>
  </p:handoutMasterIdLst>
  <p:sldIdLst>
    <p:sldId id="256" r:id="rId2"/>
    <p:sldId id="367" r:id="rId3"/>
    <p:sldId id="368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00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132" autoAdjust="0"/>
    <p:restoredTop sz="92593" autoAdjust="0"/>
  </p:normalViewPr>
  <p:slideViewPr>
    <p:cSldViewPr>
      <p:cViewPr varScale="1">
        <p:scale>
          <a:sx n="67" d="100"/>
          <a:sy n="67" d="100"/>
        </p:scale>
        <p:origin x="-161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7B1D4-A4A7-4988-A577-FF6F6CCEC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AF328-24D7-4B72-B9EA-CD59BEEBD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/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8077200" cy="161925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rgbClr val="002060"/>
                </a:solidFill>
              </a:rPr>
              <a:t>Multimedia System and Virtual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81400"/>
            <a:ext cx="7620000" cy="289560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CSE – 310</a:t>
            </a:r>
          </a:p>
          <a:p>
            <a:pPr algn="ctr">
              <a:lnSpc>
                <a:spcPct val="150000"/>
              </a:lnSpc>
            </a:pPr>
            <a:r>
              <a:rPr lang="en-GB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Lecture 2 </a:t>
            </a:r>
          </a:p>
          <a:p>
            <a:pPr algn="ctr">
              <a:lnSpc>
                <a:spcPct val="150000"/>
              </a:lnSpc>
            </a:pPr>
            <a:r>
              <a:rPr lang="en-GB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2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90600" y="381000"/>
            <a:ext cx="74676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Weakly Periodic Data Stream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600" y="1371600"/>
            <a:ext cx="7772400" cy="24384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just" defTabSz="914400" rtl="0" eaLnBrk="1" fontAlgn="auto" latinLnBrk="0" hangingPunct="1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Duration of time intervals between neighboring packets is a function with finite period duration.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65176" marR="0" lvl="0" indent="-265176" algn="just" defTabSz="914400" rtl="0" eaLnBrk="1" fontAlgn="auto" latinLnBrk="0" hangingPunct="1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Time intervals between neighboring packets is not constant.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0733" y="4514850"/>
            <a:ext cx="8232267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2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371600" y="533400"/>
            <a:ext cx="70866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Non-Periodic Data Streams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5800" y="1600200"/>
            <a:ext cx="8001000" cy="12192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just" defTabSz="914400" rtl="0" eaLnBrk="1" fontAlgn="auto" latinLnBrk="0" hangingPunct="1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Other possibilities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48640" marR="0" lvl="1" indent="-201168" algn="just" defTabSz="914400" rtl="0" eaLnBrk="1" fontAlgn="auto" latinLnBrk="0" hangingPunct="1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e.g. mouse movement on white boards of the screen in video conferences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810000"/>
            <a:ext cx="8534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2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66800" y="2286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Variation of the Data Volume of Consecutive Information Units.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236" y="1752600"/>
            <a:ext cx="411999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219200" y="4876800"/>
            <a:ext cx="284404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Strongly Regular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e.g. uncompressed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audio/video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828799"/>
            <a:ext cx="3886200" cy="30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334000" y="5029200"/>
            <a:ext cx="314220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Periodically Regular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e.g. MPEG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2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3810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Variation of the Data Volume of Consecutive Information Units.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090738"/>
            <a:ext cx="3409950" cy="3373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505200" y="5486400"/>
            <a:ext cx="1676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Irregular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e.g. JPEG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2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371600" y="609600"/>
            <a:ext cx="73787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Multimedia Advantages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600200"/>
            <a:ext cx="8763000" cy="44958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Engrossing (interesting)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– deep involvement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Multi-sensory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Creates knowledge connections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Individualized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Teacher and student creation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2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1026"/>
          <p:cNvSpPr txBox="1">
            <a:spLocks noChangeArrowheads="1"/>
          </p:cNvSpPr>
          <p:nvPr/>
        </p:nvSpPr>
        <p:spPr>
          <a:xfrm>
            <a:off x="914400" y="381000"/>
            <a:ext cx="73787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Multimedia Disadvantages</a:t>
            </a:r>
          </a:p>
        </p:txBody>
      </p:sp>
      <p:sp>
        <p:nvSpPr>
          <p:cNvPr id="8" name="Rectangle 1027"/>
          <p:cNvSpPr txBox="1">
            <a:spLocks noChangeArrowheads="1"/>
          </p:cNvSpPr>
          <p:nvPr/>
        </p:nvSpPr>
        <p:spPr>
          <a:xfrm>
            <a:off x="609600" y="1371600"/>
            <a:ext cx="7958138" cy="4876799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“Lost in cyberspace”</a:t>
            </a:r>
          </a:p>
          <a:p>
            <a:pPr marL="265176" marR="0" lvl="0" indent="-265176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Lack of structure</a:t>
            </a:r>
          </a:p>
          <a:p>
            <a:pPr marL="265176" marR="0" lvl="0" indent="-265176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Non-interactive – if one-way, no feedback</a:t>
            </a:r>
          </a:p>
          <a:p>
            <a:pPr marL="265176" marR="0" lvl="0" indent="-265176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Text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intensive (serious)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content </a:t>
            </a:r>
          </a:p>
          <a:p>
            <a:pPr marL="265176" marR="0" lvl="0" indent="-265176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Complex to create</a:t>
            </a:r>
          </a:p>
          <a:p>
            <a:pPr marL="265176" marR="0" lvl="0" indent="-265176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Time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consuming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1028" descr="bs01647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3505200"/>
            <a:ext cx="25241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2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10" name="Rectangle 9"/>
          <p:cNvSpPr/>
          <p:nvPr/>
        </p:nvSpPr>
        <p:spPr>
          <a:xfrm>
            <a:off x="533400" y="609600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jitter</a:t>
            </a:r>
            <a:r>
              <a:rPr lang="en-US" dirty="0" smtClean="0"/>
              <a:t> </a:t>
            </a:r>
            <a:r>
              <a:rPr lang="en-US" dirty="0" smtClean="0"/>
              <a:t>is the variation in the time between packets arriving, caused by network congestion, timing drift, or route changes.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2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533400" y="685800"/>
            <a:ext cx="8382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n-US" sz="4000" dirty="0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Key Properties of a Multimedia System</a:t>
            </a:r>
          </a:p>
          <a:p>
            <a:pPr lvl="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Transmission Characteristics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n-US" sz="4000" dirty="0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Characterizing Continuous Data Streams</a:t>
            </a:r>
          </a:p>
          <a:p>
            <a:pPr lvl="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n-US" sz="4000" dirty="0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Multimedia Advantages &amp; Disadvantages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2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77906" y="304800"/>
            <a:ext cx="8866094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Key Properties of a Multimedia System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43000"/>
            <a:ext cx="8686800" cy="45720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Discrete and continuous media</a:t>
            </a:r>
          </a:p>
          <a:p>
            <a:pPr marL="548640" marR="0" lvl="1" indent="-20116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Support of one type does not constitute multimedia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Independent media</a:t>
            </a:r>
          </a:p>
          <a:p>
            <a:pPr marL="548640" marR="0" lvl="1" indent="-20116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media used in a MM system should be independent.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Computer-controlled systems</a:t>
            </a:r>
          </a:p>
          <a:p>
            <a:pPr marL="548640" marR="0" lvl="1" indent="-20116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need a system capable of processing media in a computer-controlled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way.</a:t>
            </a:r>
          </a:p>
          <a:p>
            <a:pPr marL="265176" lvl="0" indent="-265176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800" dirty="0" smtClean="0"/>
              <a:t>Integration</a:t>
            </a:r>
          </a:p>
          <a:p>
            <a:pPr marL="548640" lvl="1" indent="-201168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  <a:defRPr/>
            </a:pPr>
            <a:r>
              <a:rPr lang="en-US" sz="2400" dirty="0" smtClean="0"/>
              <a:t>Independent media streams can be integrated to form a global system.</a:t>
            </a:r>
            <a:endParaRPr lang="en-US" sz="2400" dirty="0" smtClean="0"/>
          </a:p>
          <a:p>
            <a:pPr marL="548640" marR="0" lvl="1" indent="-20116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lvl="0" indent="-265176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2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5800" y="3810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Characterizing Data Streams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371600"/>
            <a:ext cx="4724400" cy="47244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Distributed networked multimedia systems transmit continuous and discrete data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transmission characteristics: </a:t>
            </a:r>
          </a:p>
          <a:p>
            <a:pPr marL="548640" marR="0" lvl="1" indent="-20116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Asynchronous</a:t>
            </a:r>
          </a:p>
          <a:p>
            <a:pPr marL="548640" marR="0" lvl="1" indent="-20116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Synchronous</a:t>
            </a:r>
          </a:p>
          <a:p>
            <a:pPr marL="548640" marR="0" lvl="1" indent="-20116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Isochronous </a:t>
            </a:r>
          </a:p>
        </p:txBody>
      </p:sp>
      <p:pic>
        <p:nvPicPr>
          <p:cNvPr id="9" name="Picture 4" descr="j020558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2075" y="1828800"/>
            <a:ext cx="8382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j023465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43875" y="2133600"/>
            <a:ext cx="6858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j029298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67675" y="4048125"/>
            <a:ext cx="7620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aptop"/>
          <p:cNvSpPr>
            <a:spLocks noEditPoints="1" noChangeArrowheads="1"/>
          </p:cNvSpPr>
          <p:nvPr/>
        </p:nvSpPr>
        <p:spPr bwMode="auto">
          <a:xfrm>
            <a:off x="8067675" y="3124200"/>
            <a:ext cx="828675" cy="685800"/>
          </a:xfrm>
          <a:custGeom>
            <a:avLst/>
            <a:gdLst>
              <a:gd name="T0" fmla="*/ 128982 w 21600"/>
              <a:gd name="T1" fmla="*/ 0 h 21600"/>
              <a:gd name="T2" fmla="*/ 128982 w 21600"/>
              <a:gd name="T3" fmla="*/ 227743 h 21600"/>
              <a:gd name="T4" fmla="*/ 703108 w 21600"/>
              <a:gd name="T5" fmla="*/ 0 h 21600"/>
              <a:gd name="T6" fmla="*/ 703108 w 21600"/>
              <a:gd name="T7" fmla="*/ 227743 h 21600"/>
              <a:gd name="T8" fmla="*/ 414337 w 21600"/>
              <a:gd name="T9" fmla="*/ 0 h 21600"/>
              <a:gd name="T10" fmla="*/ 414337 w 21600"/>
              <a:gd name="T11" fmla="*/ 685800 h 21600"/>
              <a:gd name="T12" fmla="*/ 0 w 21600"/>
              <a:gd name="T13" fmla="*/ 685800 h 21600"/>
              <a:gd name="T14" fmla="*/ 828675 w 21600"/>
              <a:gd name="T15" fmla="*/ 6858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10"/>
          <p:cNvGrpSpPr>
            <a:grpSpLocks noChangeAspect="1"/>
          </p:cNvGrpSpPr>
          <p:nvPr/>
        </p:nvGrpSpPr>
        <p:grpSpPr bwMode="auto">
          <a:xfrm>
            <a:off x="5095875" y="2819400"/>
            <a:ext cx="990600" cy="608013"/>
            <a:chOff x="960" y="1440"/>
            <a:chExt cx="624" cy="383"/>
          </a:xfrm>
        </p:grpSpPr>
        <p:sp>
          <p:nvSpPr>
            <p:cNvPr id="14" name="AutoShape 9"/>
            <p:cNvSpPr>
              <a:spLocks noChangeAspect="1" noChangeArrowheads="1" noTextEdit="1"/>
            </p:cNvSpPr>
            <p:nvPr/>
          </p:nvSpPr>
          <p:spPr bwMode="auto">
            <a:xfrm>
              <a:off x="960" y="1440"/>
              <a:ext cx="624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211"/>
            <p:cNvGrpSpPr>
              <a:grpSpLocks/>
            </p:cNvGrpSpPr>
            <p:nvPr/>
          </p:nvGrpSpPr>
          <p:grpSpPr bwMode="auto">
            <a:xfrm>
              <a:off x="960" y="1440"/>
              <a:ext cx="624" cy="383"/>
              <a:chOff x="960" y="1440"/>
              <a:chExt cx="624" cy="383"/>
            </a:xfrm>
          </p:grpSpPr>
          <p:sp>
            <p:nvSpPr>
              <p:cNvPr id="33" name="Freeform 11"/>
              <p:cNvSpPr>
                <a:spLocks/>
              </p:cNvSpPr>
              <p:nvPr/>
            </p:nvSpPr>
            <p:spPr bwMode="auto">
              <a:xfrm>
                <a:off x="1072" y="1742"/>
                <a:ext cx="152" cy="39"/>
              </a:xfrm>
              <a:custGeom>
                <a:avLst/>
                <a:gdLst>
                  <a:gd name="T0" fmla="*/ 0 w 608"/>
                  <a:gd name="T1" fmla="*/ 154 h 154"/>
                  <a:gd name="T2" fmla="*/ 608 w 608"/>
                  <a:gd name="T3" fmla="*/ 124 h 154"/>
                  <a:gd name="T4" fmla="*/ 597 w 608"/>
                  <a:gd name="T5" fmla="*/ 0 h 154"/>
                  <a:gd name="T6" fmla="*/ 21 w 608"/>
                  <a:gd name="T7" fmla="*/ 68 h 154"/>
                  <a:gd name="T8" fmla="*/ 0 w 608"/>
                  <a:gd name="T9" fmla="*/ 154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8"/>
                  <a:gd name="T16" fmla="*/ 0 h 154"/>
                  <a:gd name="T17" fmla="*/ 608 w 60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8" h="154">
                    <a:moveTo>
                      <a:pt x="0" y="154"/>
                    </a:moveTo>
                    <a:lnTo>
                      <a:pt x="608" y="124"/>
                    </a:lnTo>
                    <a:lnTo>
                      <a:pt x="597" y="0"/>
                    </a:lnTo>
                    <a:lnTo>
                      <a:pt x="21" y="68"/>
                    </a:lnTo>
                    <a:lnTo>
                      <a:pt x="0" y="154"/>
                    </a:lnTo>
                    <a:close/>
                  </a:path>
                </a:pathLst>
              </a:custGeom>
              <a:solidFill>
                <a:srgbClr val="A0BAE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2"/>
              <p:cNvSpPr>
                <a:spLocks/>
              </p:cNvSpPr>
              <p:nvPr/>
            </p:nvSpPr>
            <p:spPr bwMode="auto">
              <a:xfrm>
                <a:off x="1182" y="1492"/>
                <a:ext cx="402" cy="326"/>
              </a:xfrm>
              <a:custGeom>
                <a:avLst/>
                <a:gdLst>
                  <a:gd name="T0" fmla="*/ 1323 w 1608"/>
                  <a:gd name="T1" fmla="*/ 225 h 1303"/>
                  <a:gd name="T2" fmla="*/ 1584 w 1608"/>
                  <a:gd name="T3" fmla="*/ 977 h 1303"/>
                  <a:gd name="T4" fmla="*/ 1088 w 1608"/>
                  <a:gd name="T5" fmla="*/ 1166 h 1303"/>
                  <a:gd name="T6" fmla="*/ 1119 w 1608"/>
                  <a:gd name="T7" fmla="*/ 1178 h 1303"/>
                  <a:gd name="T8" fmla="*/ 1125 w 1608"/>
                  <a:gd name="T9" fmla="*/ 1193 h 1303"/>
                  <a:gd name="T10" fmla="*/ 1110 w 1608"/>
                  <a:gd name="T11" fmla="*/ 1211 h 1303"/>
                  <a:gd name="T12" fmla="*/ 1076 w 1608"/>
                  <a:gd name="T13" fmla="*/ 1228 h 1303"/>
                  <a:gd name="T14" fmla="*/ 1029 w 1608"/>
                  <a:gd name="T15" fmla="*/ 1247 h 1303"/>
                  <a:gd name="T16" fmla="*/ 971 w 1608"/>
                  <a:gd name="T17" fmla="*/ 1267 h 1303"/>
                  <a:gd name="T18" fmla="*/ 907 w 1608"/>
                  <a:gd name="T19" fmla="*/ 1286 h 1303"/>
                  <a:gd name="T20" fmla="*/ 840 w 1608"/>
                  <a:gd name="T21" fmla="*/ 1303 h 1303"/>
                  <a:gd name="T22" fmla="*/ 446 w 1608"/>
                  <a:gd name="T23" fmla="*/ 1236 h 1303"/>
                  <a:gd name="T24" fmla="*/ 399 w 1608"/>
                  <a:gd name="T25" fmla="*/ 1236 h 1303"/>
                  <a:gd name="T26" fmla="*/ 346 w 1608"/>
                  <a:gd name="T27" fmla="*/ 1236 h 1303"/>
                  <a:gd name="T28" fmla="*/ 287 w 1608"/>
                  <a:gd name="T29" fmla="*/ 1236 h 1303"/>
                  <a:gd name="T30" fmla="*/ 229 w 1608"/>
                  <a:gd name="T31" fmla="*/ 1234 h 1303"/>
                  <a:gd name="T32" fmla="*/ 175 w 1608"/>
                  <a:gd name="T33" fmla="*/ 1231 h 1303"/>
                  <a:gd name="T34" fmla="*/ 130 w 1608"/>
                  <a:gd name="T35" fmla="*/ 1223 h 1303"/>
                  <a:gd name="T36" fmla="*/ 98 w 1608"/>
                  <a:gd name="T37" fmla="*/ 1209 h 1303"/>
                  <a:gd name="T38" fmla="*/ 82 w 1608"/>
                  <a:gd name="T39" fmla="*/ 1191 h 1303"/>
                  <a:gd name="T40" fmla="*/ 220 w 1608"/>
                  <a:gd name="T41" fmla="*/ 1158 h 1303"/>
                  <a:gd name="T42" fmla="*/ 277 w 1608"/>
                  <a:gd name="T43" fmla="*/ 1111 h 1303"/>
                  <a:gd name="T44" fmla="*/ 222 w 1608"/>
                  <a:gd name="T45" fmla="*/ 1077 h 1303"/>
                  <a:gd name="T46" fmla="*/ 194 w 1608"/>
                  <a:gd name="T47" fmla="*/ 1074 h 1303"/>
                  <a:gd name="T48" fmla="*/ 167 w 1608"/>
                  <a:gd name="T49" fmla="*/ 1071 h 1303"/>
                  <a:gd name="T50" fmla="*/ 138 w 1608"/>
                  <a:gd name="T51" fmla="*/ 1066 h 1303"/>
                  <a:gd name="T52" fmla="*/ 108 w 1608"/>
                  <a:gd name="T53" fmla="*/ 1059 h 1303"/>
                  <a:gd name="T54" fmla="*/ 78 w 1608"/>
                  <a:gd name="T55" fmla="*/ 1051 h 1303"/>
                  <a:gd name="T56" fmla="*/ 47 w 1608"/>
                  <a:gd name="T57" fmla="*/ 1041 h 1303"/>
                  <a:gd name="T58" fmla="*/ 15 w 1608"/>
                  <a:gd name="T59" fmla="*/ 1027 h 1303"/>
                  <a:gd name="T60" fmla="*/ 54 w 1608"/>
                  <a:gd name="T61" fmla="*/ 932 h 1303"/>
                  <a:gd name="T62" fmla="*/ 118 w 1608"/>
                  <a:gd name="T63" fmla="*/ 837 h 1303"/>
                  <a:gd name="T64" fmla="*/ 182 w 1608"/>
                  <a:gd name="T65" fmla="*/ 723 h 1303"/>
                  <a:gd name="T66" fmla="*/ 244 w 1608"/>
                  <a:gd name="T67" fmla="*/ 597 h 1303"/>
                  <a:gd name="T68" fmla="*/ 309 w 1608"/>
                  <a:gd name="T69" fmla="*/ 465 h 1303"/>
                  <a:gd name="T70" fmla="*/ 378 w 1608"/>
                  <a:gd name="T71" fmla="*/ 333 h 1303"/>
                  <a:gd name="T72" fmla="*/ 452 w 1608"/>
                  <a:gd name="T73" fmla="*/ 207 h 1303"/>
                  <a:gd name="T74" fmla="*/ 532 w 1608"/>
                  <a:gd name="T75" fmla="*/ 95 h 1303"/>
                  <a:gd name="T76" fmla="*/ 621 w 1608"/>
                  <a:gd name="T77" fmla="*/ 0 h 130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8"/>
                  <a:gd name="T118" fmla="*/ 0 h 1303"/>
                  <a:gd name="T119" fmla="*/ 1608 w 1608"/>
                  <a:gd name="T120" fmla="*/ 1303 h 1303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8" h="1303">
                    <a:moveTo>
                      <a:pt x="886" y="30"/>
                    </a:moveTo>
                    <a:lnTo>
                      <a:pt x="1323" y="225"/>
                    </a:lnTo>
                    <a:lnTo>
                      <a:pt x="1608" y="470"/>
                    </a:lnTo>
                    <a:lnTo>
                      <a:pt x="1584" y="977"/>
                    </a:lnTo>
                    <a:lnTo>
                      <a:pt x="1176" y="1042"/>
                    </a:lnTo>
                    <a:lnTo>
                      <a:pt x="1088" y="1166"/>
                    </a:lnTo>
                    <a:lnTo>
                      <a:pt x="1106" y="1172"/>
                    </a:lnTo>
                    <a:lnTo>
                      <a:pt x="1119" y="1178"/>
                    </a:lnTo>
                    <a:lnTo>
                      <a:pt x="1125" y="1186"/>
                    </a:lnTo>
                    <a:lnTo>
                      <a:pt x="1125" y="1193"/>
                    </a:lnTo>
                    <a:lnTo>
                      <a:pt x="1120" y="1202"/>
                    </a:lnTo>
                    <a:lnTo>
                      <a:pt x="1110" y="1211"/>
                    </a:lnTo>
                    <a:lnTo>
                      <a:pt x="1095" y="1219"/>
                    </a:lnTo>
                    <a:lnTo>
                      <a:pt x="1076" y="1228"/>
                    </a:lnTo>
                    <a:lnTo>
                      <a:pt x="1054" y="1238"/>
                    </a:lnTo>
                    <a:lnTo>
                      <a:pt x="1029" y="1247"/>
                    </a:lnTo>
                    <a:lnTo>
                      <a:pt x="1001" y="1257"/>
                    </a:lnTo>
                    <a:lnTo>
                      <a:pt x="971" y="1267"/>
                    </a:lnTo>
                    <a:lnTo>
                      <a:pt x="940" y="1276"/>
                    </a:lnTo>
                    <a:lnTo>
                      <a:pt x="907" y="1286"/>
                    </a:lnTo>
                    <a:lnTo>
                      <a:pt x="874" y="1294"/>
                    </a:lnTo>
                    <a:lnTo>
                      <a:pt x="840" y="1303"/>
                    </a:lnTo>
                    <a:lnTo>
                      <a:pt x="727" y="1249"/>
                    </a:lnTo>
                    <a:lnTo>
                      <a:pt x="446" y="1236"/>
                    </a:lnTo>
                    <a:lnTo>
                      <a:pt x="423" y="1236"/>
                    </a:lnTo>
                    <a:lnTo>
                      <a:pt x="399" y="1236"/>
                    </a:lnTo>
                    <a:lnTo>
                      <a:pt x="373" y="1236"/>
                    </a:lnTo>
                    <a:lnTo>
                      <a:pt x="346" y="1236"/>
                    </a:lnTo>
                    <a:lnTo>
                      <a:pt x="317" y="1236"/>
                    </a:lnTo>
                    <a:lnTo>
                      <a:pt x="287" y="1236"/>
                    </a:lnTo>
                    <a:lnTo>
                      <a:pt x="258" y="1236"/>
                    </a:lnTo>
                    <a:lnTo>
                      <a:pt x="229" y="1234"/>
                    </a:lnTo>
                    <a:lnTo>
                      <a:pt x="202" y="1233"/>
                    </a:lnTo>
                    <a:lnTo>
                      <a:pt x="175" y="1231"/>
                    </a:lnTo>
                    <a:lnTo>
                      <a:pt x="152" y="1227"/>
                    </a:lnTo>
                    <a:lnTo>
                      <a:pt x="130" y="1223"/>
                    </a:lnTo>
                    <a:lnTo>
                      <a:pt x="113" y="1217"/>
                    </a:lnTo>
                    <a:lnTo>
                      <a:pt x="98" y="1209"/>
                    </a:lnTo>
                    <a:lnTo>
                      <a:pt x="88" y="1201"/>
                    </a:lnTo>
                    <a:lnTo>
                      <a:pt x="82" y="1191"/>
                    </a:lnTo>
                    <a:lnTo>
                      <a:pt x="130" y="1176"/>
                    </a:lnTo>
                    <a:lnTo>
                      <a:pt x="220" y="1158"/>
                    </a:lnTo>
                    <a:lnTo>
                      <a:pt x="298" y="1129"/>
                    </a:lnTo>
                    <a:lnTo>
                      <a:pt x="277" y="1111"/>
                    </a:lnTo>
                    <a:lnTo>
                      <a:pt x="234" y="1078"/>
                    </a:lnTo>
                    <a:lnTo>
                      <a:pt x="222" y="1077"/>
                    </a:lnTo>
                    <a:lnTo>
                      <a:pt x="208" y="1076"/>
                    </a:lnTo>
                    <a:lnTo>
                      <a:pt x="194" y="1074"/>
                    </a:lnTo>
                    <a:lnTo>
                      <a:pt x="180" y="1072"/>
                    </a:lnTo>
                    <a:lnTo>
                      <a:pt x="167" y="1071"/>
                    </a:lnTo>
                    <a:lnTo>
                      <a:pt x="153" y="1068"/>
                    </a:lnTo>
                    <a:lnTo>
                      <a:pt x="138" y="1066"/>
                    </a:lnTo>
                    <a:lnTo>
                      <a:pt x="123" y="1062"/>
                    </a:lnTo>
                    <a:lnTo>
                      <a:pt x="108" y="1059"/>
                    </a:lnTo>
                    <a:lnTo>
                      <a:pt x="93" y="1054"/>
                    </a:lnTo>
                    <a:lnTo>
                      <a:pt x="78" y="1051"/>
                    </a:lnTo>
                    <a:lnTo>
                      <a:pt x="62" y="1046"/>
                    </a:lnTo>
                    <a:lnTo>
                      <a:pt x="47" y="1041"/>
                    </a:lnTo>
                    <a:lnTo>
                      <a:pt x="32" y="1034"/>
                    </a:lnTo>
                    <a:lnTo>
                      <a:pt x="15" y="1027"/>
                    </a:lnTo>
                    <a:lnTo>
                      <a:pt x="0" y="1019"/>
                    </a:lnTo>
                    <a:lnTo>
                      <a:pt x="54" y="932"/>
                    </a:lnTo>
                    <a:lnTo>
                      <a:pt x="87" y="887"/>
                    </a:lnTo>
                    <a:lnTo>
                      <a:pt x="118" y="837"/>
                    </a:lnTo>
                    <a:lnTo>
                      <a:pt x="150" y="782"/>
                    </a:lnTo>
                    <a:lnTo>
                      <a:pt x="182" y="723"/>
                    </a:lnTo>
                    <a:lnTo>
                      <a:pt x="213" y="661"/>
                    </a:lnTo>
                    <a:lnTo>
                      <a:pt x="244" y="597"/>
                    </a:lnTo>
                    <a:lnTo>
                      <a:pt x="277" y="531"/>
                    </a:lnTo>
                    <a:lnTo>
                      <a:pt x="309" y="465"/>
                    </a:lnTo>
                    <a:lnTo>
                      <a:pt x="343" y="398"/>
                    </a:lnTo>
                    <a:lnTo>
                      <a:pt x="378" y="333"/>
                    </a:lnTo>
                    <a:lnTo>
                      <a:pt x="414" y="268"/>
                    </a:lnTo>
                    <a:lnTo>
                      <a:pt x="452" y="207"/>
                    </a:lnTo>
                    <a:lnTo>
                      <a:pt x="491" y="148"/>
                    </a:lnTo>
                    <a:lnTo>
                      <a:pt x="532" y="95"/>
                    </a:lnTo>
                    <a:lnTo>
                      <a:pt x="576" y="45"/>
                    </a:lnTo>
                    <a:lnTo>
                      <a:pt x="621" y="0"/>
                    </a:lnTo>
                    <a:lnTo>
                      <a:pt x="886" y="30"/>
                    </a:lnTo>
                    <a:close/>
                  </a:path>
                </a:pathLst>
              </a:custGeom>
              <a:solidFill>
                <a:srgbClr val="A0BAE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3"/>
              <p:cNvSpPr>
                <a:spLocks/>
              </p:cNvSpPr>
              <p:nvPr/>
            </p:nvSpPr>
            <p:spPr bwMode="auto">
              <a:xfrm>
                <a:off x="960" y="1658"/>
                <a:ext cx="73" cy="113"/>
              </a:xfrm>
              <a:custGeom>
                <a:avLst/>
                <a:gdLst>
                  <a:gd name="T0" fmla="*/ 38 w 291"/>
                  <a:gd name="T1" fmla="*/ 5 h 452"/>
                  <a:gd name="T2" fmla="*/ 143 w 291"/>
                  <a:gd name="T3" fmla="*/ 0 h 452"/>
                  <a:gd name="T4" fmla="*/ 248 w 291"/>
                  <a:gd name="T5" fmla="*/ 5 h 452"/>
                  <a:gd name="T6" fmla="*/ 262 w 291"/>
                  <a:gd name="T7" fmla="*/ 60 h 452"/>
                  <a:gd name="T8" fmla="*/ 272 w 291"/>
                  <a:gd name="T9" fmla="*/ 113 h 452"/>
                  <a:gd name="T10" fmla="*/ 279 w 291"/>
                  <a:gd name="T11" fmla="*/ 162 h 452"/>
                  <a:gd name="T12" fmla="*/ 284 w 291"/>
                  <a:gd name="T13" fmla="*/ 210 h 452"/>
                  <a:gd name="T14" fmla="*/ 288 w 291"/>
                  <a:gd name="T15" fmla="*/ 259 h 452"/>
                  <a:gd name="T16" fmla="*/ 289 w 291"/>
                  <a:gd name="T17" fmla="*/ 309 h 452"/>
                  <a:gd name="T18" fmla="*/ 291 w 291"/>
                  <a:gd name="T19" fmla="*/ 360 h 452"/>
                  <a:gd name="T20" fmla="*/ 291 w 291"/>
                  <a:gd name="T21" fmla="*/ 417 h 452"/>
                  <a:gd name="T22" fmla="*/ 168 w 291"/>
                  <a:gd name="T23" fmla="*/ 452 h 452"/>
                  <a:gd name="T24" fmla="*/ 0 w 291"/>
                  <a:gd name="T25" fmla="*/ 424 h 452"/>
                  <a:gd name="T26" fmla="*/ 2 w 291"/>
                  <a:gd name="T27" fmla="*/ 303 h 452"/>
                  <a:gd name="T28" fmla="*/ 17 w 291"/>
                  <a:gd name="T29" fmla="*/ 102 h 452"/>
                  <a:gd name="T30" fmla="*/ 38 w 291"/>
                  <a:gd name="T31" fmla="*/ 5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91"/>
                  <a:gd name="T49" fmla="*/ 0 h 452"/>
                  <a:gd name="T50" fmla="*/ 291 w 291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91" h="452">
                    <a:moveTo>
                      <a:pt x="38" y="5"/>
                    </a:moveTo>
                    <a:lnTo>
                      <a:pt x="143" y="0"/>
                    </a:lnTo>
                    <a:lnTo>
                      <a:pt x="248" y="5"/>
                    </a:lnTo>
                    <a:lnTo>
                      <a:pt x="262" y="60"/>
                    </a:lnTo>
                    <a:lnTo>
                      <a:pt x="272" y="113"/>
                    </a:lnTo>
                    <a:lnTo>
                      <a:pt x="279" y="162"/>
                    </a:lnTo>
                    <a:lnTo>
                      <a:pt x="284" y="210"/>
                    </a:lnTo>
                    <a:lnTo>
                      <a:pt x="288" y="259"/>
                    </a:lnTo>
                    <a:lnTo>
                      <a:pt x="289" y="309"/>
                    </a:lnTo>
                    <a:lnTo>
                      <a:pt x="291" y="360"/>
                    </a:lnTo>
                    <a:lnTo>
                      <a:pt x="291" y="417"/>
                    </a:lnTo>
                    <a:lnTo>
                      <a:pt x="168" y="452"/>
                    </a:lnTo>
                    <a:lnTo>
                      <a:pt x="0" y="424"/>
                    </a:lnTo>
                    <a:lnTo>
                      <a:pt x="2" y="303"/>
                    </a:lnTo>
                    <a:lnTo>
                      <a:pt x="17" y="102"/>
                    </a:lnTo>
                    <a:lnTo>
                      <a:pt x="38" y="5"/>
                    </a:lnTo>
                    <a:close/>
                  </a:path>
                </a:pathLst>
              </a:custGeom>
              <a:solidFill>
                <a:srgbClr val="3A444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4"/>
              <p:cNvSpPr>
                <a:spLocks/>
              </p:cNvSpPr>
              <p:nvPr/>
            </p:nvSpPr>
            <p:spPr bwMode="auto">
              <a:xfrm>
                <a:off x="960" y="1670"/>
                <a:ext cx="44" cy="88"/>
              </a:xfrm>
              <a:custGeom>
                <a:avLst/>
                <a:gdLst>
                  <a:gd name="T0" fmla="*/ 25 w 175"/>
                  <a:gd name="T1" fmla="*/ 5 h 353"/>
                  <a:gd name="T2" fmla="*/ 90 w 175"/>
                  <a:gd name="T3" fmla="*/ 0 h 353"/>
                  <a:gd name="T4" fmla="*/ 169 w 175"/>
                  <a:gd name="T5" fmla="*/ 6 h 353"/>
                  <a:gd name="T6" fmla="*/ 174 w 175"/>
                  <a:gd name="T7" fmla="*/ 93 h 353"/>
                  <a:gd name="T8" fmla="*/ 175 w 175"/>
                  <a:gd name="T9" fmla="*/ 185 h 353"/>
                  <a:gd name="T10" fmla="*/ 174 w 175"/>
                  <a:gd name="T11" fmla="*/ 272 h 353"/>
                  <a:gd name="T12" fmla="*/ 169 w 175"/>
                  <a:gd name="T13" fmla="*/ 353 h 353"/>
                  <a:gd name="T14" fmla="*/ 148 w 175"/>
                  <a:gd name="T15" fmla="*/ 353 h 353"/>
                  <a:gd name="T16" fmla="*/ 127 w 175"/>
                  <a:gd name="T17" fmla="*/ 352 h 353"/>
                  <a:gd name="T18" fmla="*/ 104 w 175"/>
                  <a:gd name="T19" fmla="*/ 351 h 353"/>
                  <a:gd name="T20" fmla="*/ 83 w 175"/>
                  <a:gd name="T21" fmla="*/ 350 h 353"/>
                  <a:gd name="T22" fmla="*/ 60 w 175"/>
                  <a:gd name="T23" fmla="*/ 347 h 353"/>
                  <a:gd name="T24" fmla="*/ 40 w 175"/>
                  <a:gd name="T25" fmla="*/ 345 h 353"/>
                  <a:gd name="T26" fmla="*/ 19 w 175"/>
                  <a:gd name="T27" fmla="*/ 343 h 353"/>
                  <a:gd name="T28" fmla="*/ 0 w 175"/>
                  <a:gd name="T29" fmla="*/ 341 h 353"/>
                  <a:gd name="T30" fmla="*/ 0 w 175"/>
                  <a:gd name="T31" fmla="*/ 251 h 353"/>
                  <a:gd name="T32" fmla="*/ 3 w 175"/>
                  <a:gd name="T33" fmla="*/ 171 h 353"/>
                  <a:gd name="T34" fmla="*/ 10 w 175"/>
                  <a:gd name="T35" fmla="*/ 92 h 353"/>
                  <a:gd name="T36" fmla="*/ 25 w 175"/>
                  <a:gd name="T37" fmla="*/ 5 h 35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75"/>
                  <a:gd name="T58" fmla="*/ 0 h 353"/>
                  <a:gd name="T59" fmla="*/ 175 w 175"/>
                  <a:gd name="T60" fmla="*/ 353 h 35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75" h="353">
                    <a:moveTo>
                      <a:pt x="25" y="5"/>
                    </a:moveTo>
                    <a:lnTo>
                      <a:pt x="90" y="0"/>
                    </a:lnTo>
                    <a:lnTo>
                      <a:pt x="169" y="6"/>
                    </a:lnTo>
                    <a:lnTo>
                      <a:pt x="174" y="93"/>
                    </a:lnTo>
                    <a:lnTo>
                      <a:pt x="175" y="185"/>
                    </a:lnTo>
                    <a:lnTo>
                      <a:pt x="174" y="272"/>
                    </a:lnTo>
                    <a:lnTo>
                      <a:pt x="169" y="353"/>
                    </a:lnTo>
                    <a:lnTo>
                      <a:pt x="148" y="353"/>
                    </a:lnTo>
                    <a:lnTo>
                      <a:pt x="127" y="352"/>
                    </a:lnTo>
                    <a:lnTo>
                      <a:pt x="104" y="351"/>
                    </a:lnTo>
                    <a:lnTo>
                      <a:pt x="83" y="350"/>
                    </a:lnTo>
                    <a:lnTo>
                      <a:pt x="60" y="347"/>
                    </a:lnTo>
                    <a:lnTo>
                      <a:pt x="40" y="345"/>
                    </a:lnTo>
                    <a:lnTo>
                      <a:pt x="19" y="343"/>
                    </a:lnTo>
                    <a:lnTo>
                      <a:pt x="0" y="341"/>
                    </a:lnTo>
                    <a:lnTo>
                      <a:pt x="0" y="251"/>
                    </a:lnTo>
                    <a:lnTo>
                      <a:pt x="3" y="171"/>
                    </a:lnTo>
                    <a:lnTo>
                      <a:pt x="10" y="92"/>
                    </a:lnTo>
                    <a:lnTo>
                      <a:pt x="25" y="5"/>
                    </a:lnTo>
                    <a:close/>
                  </a:path>
                </a:pathLst>
              </a:custGeom>
              <a:solidFill>
                <a:srgbClr val="96704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5"/>
              <p:cNvSpPr>
                <a:spLocks/>
              </p:cNvSpPr>
              <p:nvPr/>
            </p:nvSpPr>
            <p:spPr bwMode="auto">
              <a:xfrm>
                <a:off x="961" y="1670"/>
                <a:ext cx="42" cy="83"/>
              </a:xfrm>
              <a:custGeom>
                <a:avLst/>
                <a:gdLst>
                  <a:gd name="T0" fmla="*/ 24 w 169"/>
                  <a:gd name="T1" fmla="*/ 5 h 332"/>
                  <a:gd name="T2" fmla="*/ 31 w 169"/>
                  <a:gd name="T3" fmla="*/ 3 h 332"/>
                  <a:gd name="T4" fmla="*/ 40 w 169"/>
                  <a:gd name="T5" fmla="*/ 3 h 332"/>
                  <a:gd name="T6" fmla="*/ 47 w 169"/>
                  <a:gd name="T7" fmla="*/ 2 h 332"/>
                  <a:gd name="T8" fmla="*/ 55 w 169"/>
                  <a:gd name="T9" fmla="*/ 2 h 332"/>
                  <a:gd name="T10" fmla="*/ 62 w 169"/>
                  <a:gd name="T11" fmla="*/ 1 h 332"/>
                  <a:gd name="T12" fmla="*/ 70 w 169"/>
                  <a:gd name="T13" fmla="*/ 1 h 332"/>
                  <a:gd name="T14" fmla="*/ 79 w 169"/>
                  <a:gd name="T15" fmla="*/ 0 h 332"/>
                  <a:gd name="T16" fmla="*/ 86 w 169"/>
                  <a:gd name="T17" fmla="*/ 0 h 332"/>
                  <a:gd name="T18" fmla="*/ 96 w 169"/>
                  <a:gd name="T19" fmla="*/ 1 h 332"/>
                  <a:gd name="T20" fmla="*/ 105 w 169"/>
                  <a:gd name="T21" fmla="*/ 1 h 332"/>
                  <a:gd name="T22" fmla="*/ 115 w 169"/>
                  <a:gd name="T23" fmla="*/ 2 h 332"/>
                  <a:gd name="T24" fmla="*/ 124 w 169"/>
                  <a:gd name="T25" fmla="*/ 2 h 332"/>
                  <a:gd name="T26" fmla="*/ 134 w 169"/>
                  <a:gd name="T27" fmla="*/ 3 h 332"/>
                  <a:gd name="T28" fmla="*/ 142 w 169"/>
                  <a:gd name="T29" fmla="*/ 5 h 332"/>
                  <a:gd name="T30" fmla="*/ 152 w 169"/>
                  <a:gd name="T31" fmla="*/ 5 h 332"/>
                  <a:gd name="T32" fmla="*/ 162 w 169"/>
                  <a:gd name="T33" fmla="*/ 6 h 332"/>
                  <a:gd name="T34" fmla="*/ 166 w 169"/>
                  <a:gd name="T35" fmla="*/ 88 h 332"/>
                  <a:gd name="T36" fmla="*/ 169 w 169"/>
                  <a:gd name="T37" fmla="*/ 172 h 332"/>
                  <a:gd name="T38" fmla="*/ 166 w 169"/>
                  <a:gd name="T39" fmla="*/ 256 h 332"/>
                  <a:gd name="T40" fmla="*/ 162 w 169"/>
                  <a:gd name="T41" fmla="*/ 332 h 332"/>
                  <a:gd name="T42" fmla="*/ 141 w 169"/>
                  <a:gd name="T43" fmla="*/ 332 h 332"/>
                  <a:gd name="T44" fmla="*/ 121 w 169"/>
                  <a:gd name="T45" fmla="*/ 331 h 332"/>
                  <a:gd name="T46" fmla="*/ 100 w 169"/>
                  <a:gd name="T47" fmla="*/ 330 h 332"/>
                  <a:gd name="T48" fmla="*/ 79 w 169"/>
                  <a:gd name="T49" fmla="*/ 328 h 332"/>
                  <a:gd name="T50" fmla="*/ 59 w 169"/>
                  <a:gd name="T51" fmla="*/ 326 h 332"/>
                  <a:gd name="T52" fmla="*/ 39 w 169"/>
                  <a:gd name="T53" fmla="*/ 323 h 332"/>
                  <a:gd name="T54" fmla="*/ 19 w 169"/>
                  <a:gd name="T55" fmla="*/ 322 h 332"/>
                  <a:gd name="T56" fmla="*/ 0 w 169"/>
                  <a:gd name="T57" fmla="*/ 320 h 332"/>
                  <a:gd name="T58" fmla="*/ 0 w 169"/>
                  <a:gd name="T59" fmla="*/ 236 h 332"/>
                  <a:gd name="T60" fmla="*/ 2 w 169"/>
                  <a:gd name="T61" fmla="*/ 161 h 332"/>
                  <a:gd name="T62" fmla="*/ 9 w 169"/>
                  <a:gd name="T63" fmla="*/ 87 h 332"/>
                  <a:gd name="T64" fmla="*/ 24 w 169"/>
                  <a:gd name="T65" fmla="*/ 5 h 33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69"/>
                  <a:gd name="T100" fmla="*/ 0 h 332"/>
                  <a:gd name="T101" fmla="*/ 169 w 169"/>
                  <a:gd name="T102" fmla="*/ 332 h 33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69" h="332">
                    <a:moveTo>
                      <a:pt x="24" y="5"/>
                    </a:moveTo>
                    <a:lnTo>
                      <a:pt x="31" y="3"/>
                    </a:lnTo>
                    <a:lnTo>
                      <a:pt x="40" y="3"/>
                    </a:lnTo>
                    <a:lnTo>
                      <a:pt x="47" y="2"/>
                    </a:lnTo>
                    <a:lnTo>
                      <a:pt x="55" y="2"/>
                    </a:lnTo>
                    <a:lnTo>
                      <a:pt x="62" y="1"/>
                    </a:lnTo>
                    <a:lnTo>
                      <a:pt x="70" y="1"/>
                    </a:lnTo>
                    <a:lnTo>
                      <a:pt x="79" y="0"/>
                    </a:lnTo>
                    <a:lnTo>
                      <a:pt x="86" y="0"/>
                    </a:lnTo>
                    <a:lnTo>
                      <a:pt x="96" y="1"/>
                    </a:lnTo>
                    <a:lnTo>
                      <a:pt x="105" y="1"/>
                    </a:lnTo>
                    <a:lnTo>
                      <a:pt x="115" y="2"/>
                    </a:lnTo>
                    <a:lnTo>
                      <a:pt x="124" y="2"/>
                    </a:lnTo>
                    <a:lnTo>
                      <a:pt x="134" y="3"/>
                    </a:lnTo>
                    <a:lnTo>
                      <a:pt x="142" y="5"/>
                    </a:lnTo>
                    <a:lnTo>
                      <a:pt x="152" y="5"/>
                    </a:lnTo>
                    <a:lnTo>
                      <a:pt x="162" y="6"/>
                    </a:lnTo>
                    <a:lnTo>
                      <a:pt x="166" y="88"/>
                    </a:lnTo>
                    <a:lnTo>
                      <a:pt x="169" y="172"/>
                    </a:lnTo>
                    <a:lnTo>
                      <a:pt x="166" y="256"/>
                    </a:lnTo>
                    <a:lnTo>
                      <a:pt x="162" y="332"/>
                    </a:lnTo>
                    <a:lnTo>
                      <a:pt x="141" y="332"/>
                    </a:lnTo>
                    <a:lnTo>
                      <a:pt x="121" y="331"/>
                    </a:lnTo>
                    <a:lnTo>
                      <a:pt x="100" y="330"/>
                    </a:lnTo>
                    <a:lnTo>
                      <a:pt x="79" y="328"/>
                    </a:lnTo>
                    <a:lnTo>
                      <a:pt x="59" y="326"/>
                    </a:lnTo>
                    <a:lnTo>
                      <a:pt x="39" y="323"/>
                    </a:lnTo>
                    <a:lnTo>
                      <a:pt x="19" y="322"/>
                    </a:lnTo>
                    <a:lnTo>
                      <a:pt x="0" y="320"/>
                    </a:lnTo>
                    <a:lnTo>
                      <a:pt x="0" y="236"/>
                    </a:lnTo>
                    <a:lnTo>
                      <a:pt x="2" y="161"/>
                    </a:lnTo>
                    <a:lnTo>
                      <a:pt x="9" y="87"/>
                    </a:lnTo>
                    <a:lnTo>
                      <a:pt x="24" y="5"/>
                    </a:lnTo>
                    <a:close/>
                  </a:path>
                </a:pathLst>
              </a:custGeom>
              <a:solidFill>
                <a:srgbClr val="9B77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6"/>
              <p:cNvSpPr>
                <a:spLocks/>
              </p:cNvSpPr>
              <p:nvPr/>
            </p:nvSpPr>
            <p:spPr bwMode="auto">
              <a:xfrm>
                <a:off x="961" y="1670"/>
                <a:ext cx="41" cy="77"/>
              </a:xfrm>
              <a:custGeom>
                <a:avLst/>
                <a:gdLst>
                  <a:gd name="T0" fmla="*/ 24 w 163"/>
                  <a:gd name="T1" fmla="*/ 5 h 310"/>
                  <a:gd name="T2" fmla="*/ 31 w 163"/>
                  <a:gd name="T3" fmla="*/ 3 h 310"/>
                  <a:gd name="T4" fmla="*/ 39 w 163"/>
                  <a:gd name="T5" fmla="*/ 3 h 310"/>
                  <a:gd name="T6" fmla="*/ 46 w 163"/>
                  <a:gd name="T7" fmla="*/ 2 h 310"/>
                  <a:gd name="T8" fmla="*/ 54 w 163"/>
                  <a:gd name="T9" fmla="*/ 2 h 310"/>
                  <a:gd name="T10" fmla="*/ 61 w 163"/>
                  <a:gd name="T11" fmla="*/ 1 h 310"/>
                  <a:gd name="T12" fmla="*/ 69 w 163"/>
                  <a:gd name="T13" fmla="*/ 1 h 310"/>
                  <a:gd name="T14" fmla="*/ 76 w 163"/>
                  <a:gd name="T15" fmla="*/ 0 h 310"/>
                  <a:gd name="T16" fmla="*/ 84 w 163"/>
                  <a:gd name="T17" fmla="*/ 0 h 310"/>
                  <a:gd name="T18" fmla="*/ 93 w 163"/>
                  <a:gd name="T19" fmla="*/ 1 h 310"/>
                  <a:gd name="T20" fmla="*/ 101 w 163"/>
                  <a:gd name="T21" fmla="*/ 1 h 310"/>
                  <a:gd name="T22" fmla="*/ 111 w 163"/>
                  <a:gd name="T23" fmla="*/ 2 h 310"/>
                  <a:gd name="T24" fmla="*/ 120 w 163"/>
                  <a:gd name="T25" fmla="*/ 2 h 310"/>
                  <a:gd name="T26" fmla="*/ 130 w 163"/>
                  <a:gd name="T27" fmla="*/ 3 h 310"/>
                  <a:gd name="T28" fmla="*/ 139 w 163"/>
                  <a:gd name="T29" fmla="*/ 5 h 310"/>
                  <a:gd name="T30" fmla="*/ 149 w 163"/>
                  <a:gd name="T31" fmla="*/ 5 h 310"/>
                  <a:gd name="T32" fmla="*/ 158 w 163"/>
                  <a:gd name="T33" fmla="*/ 6 h 310"/>
                  <a:gd name="T34" fmla="*/ 161 w 163"/>
                  <a:gd name="T35" fmla="*/ 82 h 310"/>
                  <a:gd name="T36" fmla="*/ 163 w 163"/>
                  <a:gd name="T37" fmla="*/ 161 h 310"/>
                  <a:gd name="T38" fmla="*/ 161 w 163"/>
                  <a:gd name="T39" fmla="*/ 238 h 310"/>
                  <a:gd name="T40" fmla="*/ 158 w 163"/>
                  <a:gd name="T41" fmla="*/ 310 h 310"/>
                  <a:gd name="T42" fmla="*/ 138 w 163"/>
                  <a:gd name="T43" fmla="*/ 310 h 310"/>
                  <a:gd name="T44" fmla="*/ 118 w 163"/>
                  <a:gd name="T45" fmla="*/ 310 h 310"/>
                  <a:gd name="T46" fmla="*/ 96 w 163"/>
                  <a:gd name="T47" fmla="*/ 308 h 310"/>
                  <a:gd name="T48" fmla="*/ 76 w 163"/>
                  <a:gd name="T49" fmla="*/ 307 h 310"/>
                  <a:gd name="T50" fmla="*/ 56 w 163"/>
                  <a:gd name="T51" fmla="*/ 306 h 310"/>
                  <a:gd name="T52" fmla="*/ 38 w 163"/>
                  <a:gd name="T53" fmla="*/ 303 h 310"/>
                  <a:gd name="T54" fmla="*/ 19 w 163"/>
                  <a:gd name="T55" fmla="*/ 302 h 310"/>
                  <a:gd name="T56" fmla="*/ 0 w 163"/>
                  <a:gd name="T57" fmla="*/ 300 h 310"/>
                  <a:gd name="T58" fmla="*/ 0 w 163"/>
                  <a:gd name="T59" fmla="*/ 221 h 310"/>
                  <a:gd name="T60" fmla="*/ 3 w 163"/>
                  <a:gd name="T61" fmla="*/ 151 h 310"/>
                  <a:gd name="T62" fmla="*/ 10 w 163"/>
                  <a:gd name="T63" fmla="*/ 81 h 310"/>
                  <a:gd name="T64" fmla="*/ 24 w 163"/>
                  <a:gd name="T65" fmla="*/ 5 h 31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63"/>
                  <a:gd name="T100" fmla="*/ 0 h 310"/>
                  <a:gd name="T101" fmla="*/ 163 w 163"/>
                  <a:gd name="T102" fmla="*/ 310 h 31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63" h="310">
                    <a:moveTo>
                      <a:pt x="24" y="5"/>
                    </a:moveTo>
                    <a:lnTo>
                      <a:pt x="31" y="3"/>
                    </a:lnTo>
                    <a:lnTo>
                      <a:pt x="39" y="3"/>
                    </a:lnTo>
                    <a:lnTo>
                      <a:pt x="46" y="2"/>
                    </a:lnTo>
                    <a:lnTo>
                      <a:pt x="54" y="2"/>
                    </a:lnTo>
                    <a:lnTo>
                      <a:pt x="61" y="1"/>
                    </a:lnTo>
                    <a:lnTo>
                      <a:pt x="69" y="1"/>
                    </a:lnTo>
                    <a:lnTo>
                      <a:pt x="76" y="0"/>
                    </a:lnTo>
                    <a:lnTo>
                      <a:pt x="84" y="0"/>
                    </a:lnTo>
                    <a:lnTo>
                      <a:pt x="93" y="1"/>
                    </a:lnTo>
                    <a:lnTo>
                      <a:pt x="101" y="1"/>
                    </a:lnTo>
                    <a:lnTo>
                      <a:pt x="111" y="2"/>
                    </a:lnTo>
                    <a:lnTo>
                      <a:pt x="120" y="2"/>
                    </a:lnTo>
                    <a:lnTo>
                      <a:pt x="130" y="3"/>
                    </a:lnTo>
                    <a:lnTo>
                      <a:pt x="139" y="5"/>
                    </a:lnTo>
                    <a:lnTo>
                      <a:pt x="149" y="5"/>
                    </a:lnTo>
                    <a:lnTo>
                      <a:pt x="158" y="6"/>
                    </a:lnTo>
                    <a:lnTo>
                      <a:pt x="161" y="82"/>
                    </a:lnTo>
                    <a:lnTo>
                      <a:pt x="163" y="161"/>
                    </a:lnTo>
                    <a:lnTo>
                      <a:pt x="161" y="238"/>
                    </a:lnTo>
                    <a:lnTo>
                      <a:pt x="158" y="310"/>
                    </a:lnTo>
                    <a:lnTo>
                      <a:pt x="138" y="310"/>
                    </a:lnTo>
                    <a:lnTo>
                      <a:pt x="118" y="310"/>
                    </a:lnTo>
                    <a:lnTo>
                      <a:pt x="96" y="308"/>
                    </a:lnTo>
                    <a:lnTo>
                      <a:pt x="76" y="307"/>
                    </a:lnTo>
                    <a:lnTo>
                      <a:pt x="56" y="306"/>
                    </a:lnTo>
                    <a:lnTo>
                      <a:pt x="38" y="303"/>
                    </a:lnTo>
                    <a:lnTo>
                      <a:pt x="19" y="302"/>
                    </a:lnTo>
                    <a:lnTo>
                      <a:pt x="0" y="300"/>
                    </a:lnTo>
                    <a:lnTo>
                      <a:pt x="0" y="221"/>
                    </a:lnTo>
                    <a:lnTo>
                      <a:pt x="3" y="151"/>
                    </a:lnTo>
                    <a:lnTo>
                      <a:pt x="10" y="81"/>
                    </a:lnTo>
                    <a:lnTo>
                      <a:pt x="24" y="5"/>
                    </a:lnTo>
                    <a:close/>
                  </a:path>
                </a:pathLst>
              </a:custGeom>
              <a:solidFill>
                <a:srgbClr val="A07F5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7"/>
              <p:cNvSpPr>
                <a:spLocks/>
              </p:cNvSpPr>
              <p:nvPr/>
            </p:nvSpPr>
            <p:spPr bwMode="auto">
              <a:xfrm>
                <a:off x="962" y="1670"/>
                <a:ext cx="39" cy="72"/>
              </a:xfrm>
              <a:custGeom>
                <a:avLst/>
                <a:gdLst>
                  <a:gd name="T0" fmla="*/ 22 w 155"/>
                  <a:gd name="T1" fmla="*/ 5 h 288"/>
                  <a:gd name="T2" fmla="*/ 30 w 155"/>
                  <a:gd name="T3" fmla="*/ 5 h 288"/>
                  <a:gd name="T4" fmla="*/ 36 w 155"/>
                  <a:gd name="T5" fmla="*/ 3 h 288"/>
                  <a:gd name="T6" fmla="*/ 43 w 155"/>
                  <a:gd name="T7" fmla="*/ 3 h 288"/>
                  <a:gd name="T8" fmla="*/ 51 w 155"/>
                  <a:gd name="T9" fmla="*/ 2 h 288"/>
                  <a:gd name="T10" fmla="*/ 58 w 155"/>
                  <a:gd name="T11" fmla="*/ 1 h 288"/>
                  <a:gd name="T12" fmla="*/ 66 w 155"/>
                  <a:gd name="T13" fmla="*/ 1 h 288"/>
                  <a:gd name="T14" fmla="*/ 72 w 155"/>
                  <a:gd name="T15" fmla="*/ 0 h 288"/>
                  <a:gd name="T16" fmla="*/ 80 w 155"/>
                  <a:gd name="T17" fmla="*/ 0 h 288"/>
                  <a:gd name="T18" fmla="*/ 88 w 155"/>
                  <a:gd name="T19" fmla="*/ 1 h 288"/>
                  <a:gd name="T20" fmla="*/ 97 w 155"/>
                  <a:gd name="T21" fmla="*/ 1 h 288"/>
                  <a:gd name="T22" fmla="*/ 106 w 155"/>
                  <a:gd name="T23" fmla="*/ 2 h 288"/>
                  <a:gd name="T24" fmla="*/ 115 w 155"/>
                  <a:gd name="T25" fmla="*/ 2 h 288"/>
                  <a:gd name="T26" fmla="*/ 123 w 155"/>
                  <a:gd name="T27" fmla="*/ 3 h 288"/>
                  <a:gd name="T28" fmla="*/ 132 w 155"/>
                  <a:gd name="T29" fmla="*/ 5 h 288"/>
                  <a:gd name="T30" fmla="*/ 141 w 155"/>
                  <a:gd name="T31" fmla="*/ 5 h 288"/>
                  <a:gd name="T32" fmla="*/ 150 w 155"/>
                  <a:gd name="T33" fmla="*/ 6 h 288"/>
                  <a:gd name="T34" fmla="*/ 153 w 155"/>
                  <a:gd name="T35" fmla="*/ 77 h 288"/>
                  <a:gd name="T36" fmla="*/ 155 w 155"/>
                  <a:gd name="T37" fmla="*/ 150 h 288"/>
                  <a:gd name="T38" fmla="*/ 153 w 155"/>
                  <a:gd name="T39" fmla="*/ 222 h 288"/>
                  <a:gd name="T40" fmla="*/ 150 w 155"/>
                  <a:gd name="T41" fmla="*/ 288 h 288"/>
                  <a:gd name="T42" fmla="*/ 131 w 155"/>
                  <a:gd name="T43" fmla="*/ 288 h 288"/>
                  <a:gd name="T44" fmla="*/ 112 w 155"/>
                  <a:gd name="T45" fmla="*/ 288 h 288"/>
                  <a:gd name="T46" fmla="*/ 92 w 155"/>
                  <a:gd name="T47" fmla="*/ 287 h 288"/>
                  <a:gd name="T48" fmla="*/ 73 w 155"/>
                  <a:gd name="T49" fmla="*/ 286 h 288"/>
                  <a:gd name="T50" fmla="*/ 55 w 155"/>
                  <a:gd name="T51" fmla="*/ 285 h 288"/>
                  <a:gd name="T52" fmla="*/ 36 w 155"/>
                  <a:gd name="T53" fmla="*/ 283 h 288"/>
                  <a:gd name="T54" fmla="*/ 17 w 155"/>
                  <a:gd name="T55" fmla="*/ 281 h 288"/>
                  <a:gd name="T56" fmla="*/ 0 w 155"/>
                  <a:gd name="T57" fmla="*/ 280 h 288"/>
                  <a:gd name="T58" fmla="*/ 0 w 155"/>
                  <a:gd name="T59" fmla="*/ 206 h 288"/>
                  <a:gd name="T60" fmla="*/ 2 w 155"/>
                  <a:gd name="T61" fmla="*/ 141 h 288"/>
                  <a:gd name="T62" fmla="*/ 8 w 155"/>
                  <a:gd name="T63" fmla="*/ 76 h 288"/>
                  <a:gd name="T64" fmla="*/ 22 w 155"/>
                  <a:gd name="T65" fmla="*/ 5 h 28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55"/>
                  <a:gd name="T100" fmla="*/ 0 h 288"/>
                  <a:gd name="T101" fmla="*/ 155 w 155"/>
                  <a:gd name="T102" fmla="*/ 288 h 28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55" h="288">
                    <a:moveTo>
                      <a:pt x="22" y="5"/>
                    </a:moveTo>
                    <a:lnTo>
                      <a:pt x="30" y="5"/>
                    </a:lnTo>
                    <a:lnTo>
                      <a:pt x="36" y="3"/>
                    </a:lnTo>
                    <a:lnTo>
                      <a:pt x="43" y="3"/>
                    </a:lnTo>
                    <a:lnTo>
                      <a:pt x="51" y="2"/>
                    </a:lnTo>
                    <a:lnTo>
                      <a:pt x="58" y="1"/>
                    </a:lnTo>
                    <a:lnTo>
                      <a:pt x="66" y="1"/>
                    </a:lnTo>
                    <a:lnTo>
                      <a:pt x="72" y="0"/>
                    </a:lnTo>
                    <a:lnTo>
                      <a:pt x="80" y="0"/>
                    </a:lnTo>
                    <a:lnTo>
                      <a:pt x="88" y="1"/>
                    </a:lnTo>
                    <a:lnTo>
                      <a:pt x="97" y="1"/>
                    </a:lnTo>
                    <a:lnTo>
                      <a:pt x="106" y="2"/>
                    </a:lnTo>
                    <a:lnTo>
                      <a:pt x="115" y="2"/>
                    </a:lnTo>
                    <a:lnTo>
                      <a:pt x="123" y="3"/>
                    </a:lnTo>
                    <a:lnTo>
                      <a:pt x="132" y="5"/>
                    </a:lnTo>
                    <a:lnTo>
                      <a:pt x="141" y="5"/>
                    </a:lnTo>
                    <a:lnTo>
                      <a:pt x="150" y="6"/>
                    </a:lnTo>
                    <a:lnTo>
                      <a:pt x="153" y="77"/>
                    </a:lnTo>
                    <a:lnTo>
                      <a:pt x="155" y="150"/>
                    </a:lnTo>
                    <a:lnTo>
                      <a:pt x="153" y="222"/>
                    </a:lnTo>
                    <a:lnTo>
                      <a:pt x="150" y="288"/>
                    </a:lnTo>
                    <a:lnTo>
                      <a:pt x="131" y="288"/>
                    </a:lnTo>
                    <a:lnTo>
                      <a:pt x="112" y="288"/>
                    </a:lnTo>
                    <a:lnTo>
                      <a:pt x="92" y="287"/>
                    </a:lnTo>
                    <a:lnTo>
                      <a:pt x="73" y="286"/>
                    </a:lnTo>
                    <a:lnTo>
                      <a:pt x="55" y="285"/>
                    </a:lnTo>
                    <a:lnTo>
                      <a:pt x="36" y="283"/>
                    </a:lnTo>
                    <a:lnTo>
                      <a:pt x="17" y="281"/>
                    </a:lnTo>
                    <a:lnTo>
                      <a:pt x="0" y="280"/>
                    </a:lnTo>
                    <a:lnTo>
                      <a:pt x="0" y="206"/>
                    </a:lnTo>
                    <a:lnTo>
                      <a:pt x="2" y="141"/>
                    </a:lnTo>
                    <a:lnTo>
                      <a:pt x="8" y="76"/>
                    </a:lnTo>
                    <a:lnTo>
                      <a:pt x="22" y="5"/>
                    </a:lnTo>
                    <a:close/>
                  </a:path>
                </a:pathLst>
              </a:custGeom>
              <a:solidFill>
                <a:srgbClr val="A58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8"/>
              <p:cNvSpPr>
                <a:spLocks/>
              </p:cNvSpPr>
              <p:nvPr/>
            </p:nvSpPr>
            <p:spPr bwMode="auto">
              <a:xfrm>
                <a:off x="963" y="1670"/>
                <a:ext cx="36" cy="67"/>
              </a:xfrm>
              <a:custGeom>
                <a:avLst/>
                <a:gdLst>
                  <a:gd name="T0" fmla="*/ 20 w 148"/>
                  <a:gd name="T1" fmla="*/ 5 h 267"/>
                  <a:gd name="T2" fmla="*/ 28 w 148"/>
                  <a:gd name="T3" fmla="*/ 5 h 267"/>
                  <a:gd name="T4" fmla="*/ 34 w 148"/>
                  <a:gd name="T5" fmla="*/ 3 h 267"/>
                  <a:gd name="T6" fmla="*/ 41 w 148"/>
                  <a:gd name="T7" fmla="*/ 3 h 267"/>
                  <a:gd name="T8" fmla="*/ 49 w 148"/>
                  <a:gd name="T9" fmla="*/ 2 h 267"/>
                  <a:gd name="T10" fmla="*/ 55 w 148"/>
                  <a:gd name="T11" fmla="*/ 1 h 267"/>
                  <a:gd name="T12" fmla="*/ 63 w 148"/>
                  <a:gd name="T13" fmla="*/ 1 h 267"/>
                  <a:gd name="T14" fmla="*/ 69 w 148"/>
                  <a:gd name="T15" fmla="*/ 0 h 267"/>
                  <a:gd name="T16" fmla="*/ 76 w 148"/>
                  <a:gd name="T17" fmla="*/ 0 h 267"/>
                  <a:gd name="T18" fmla="*/ 85 w 148"/>
                  <a:gd name="T19" fmla="*/ 1 h 267"/>
                  <a:gd name="T20" fmla="*/ 94 w 148"/>
                  <a:gd name="T21" fmla="*/ 1 h 267"/>
                  <a:gd name="T22" fmla="*/ 101 w 148"/>
                  <a:gd name="T23" fmla="*/ 2 h 267"/>
                  <a:gd name="T24" fmla="*/ 110 w 148"/>
                  <a:gd name="T25" fmla="*/ 2 h 267"/>
                  <a:gd name="T26" fmla="*/ 119 w 148"/>
                  <a:gd name="T27" fmla="*/ 3 h 267"/>
                  <a:gd name="T28" fmla="*/ 128 w 148"/>
                  <a:gd name="T29" fmla="*/ 5 h 267"/>
                  <a:gd name="T30" fmla="*/ 135 w 148"/>
                  <a:gd name="T31" fmla="*/ 5 h 267"/>
                  <a:gd name="T32" fmla="*/ 144 w 148"/>
                  <a:gd name="T33" fmla="*/ 6 h 267"/>
                  <a:gd name="T34" fmla="*/ 146 w 148"/>
                  <a:gd name="T35" fmla="*/ 71 h 267"/>
                  <a:gd name="T36" fmla="*/ 148 w 148"/>
                  <a:gd name="T37" fmla="*/ 138 h 267"/>
                  <a:gd name="T38" fmla="*/ 146 w 148"/>
                  <a:gd name="T39" fmla="*/ 205 h 267"/>
                  <a:gd name="T40" fmla="*/ 144 w 148"/>
                  <a:gd name="T41" fmla="*/ 267 h 267"/>
                  <a:gd name="T42" fmla="*/ 125 w 148"/>
                  <a:gd name="T43" fmla="*/ 267 h 267"/>
                  <a:gd name="T44" fmla="*/ 108 w 148"/>
                  <a:gd name="T45" fmla="*/ 267 h 267"/>
                  <a:gd name="T46" fmla="*/ 89 w 148"/>
                  <a:gd name="T47" fmla="*/ 266 h 267"/>
                  <a:gd name="T48" fmla="*/ 70 w 148"/>
                  <a:gd name="T49" fmla="*/ 265 h 267"/>
                  <a:gd name="T50" fmla="*/ 51 w 148"/>
                  <a:gd name="T51" fmla="*/ 263 h 267"/>
                  <a:gd name="T52" fmla="*/ 34 w 148"/>
                  <a:gd name="T53" fmla="*/ 262 h 267"/>
                  <a:gd name="T54" fmla="*/ 16 w 148"/>
                  <a:gd name="T55" fmla="*/ 261 h 267"/>
                  <a:gd name="T56" fmla="*/ 0 w 148"/>
                  <a:gd name="T57" fmla="*/ 260 h 267"/>
                  <a:gd name="T58" fmla="*/ 0 w 148"/>
                  <a:gd name="T59" fmla="*/ 192 h 267"/>
                  <a:gd name="T60" fmla="*/ 1 w 148"/>
                  <a:gd name="T61" fmla="*/ 131 h 267"/>
                  <a:gd name="T62" fmla="*/ 8 w 148"/>
                  <a:gd name="T63" fmla="*/ 71 h 267"/>
                  <a:gd name="T64" fmla="*/ 20 w 148"/>
                  <a:gd name="T65" fmla="*/ 5 h 2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48"/>
                  <a:gd name="T100" fmla="*/ 0 h 267"/>
                  <a:gd name="T101" fmla="*/ 148 w 148"/>
                  <a:gd name="T102" fmla="*/ 267 h 26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48" h="267">
                    <a:moveTo>
                      <a:pt x="20" y="5"/>
                    </a:moveTo>
                    <a:lnTo>
                      <a:pt x="28" y="5"/>
                    </a:lnTo>
                    <a:lnTo>
                      <a:pt x="34" y="3"/>
                    </a:lnTo>
                    <a:lnTo>
                      <a:pt x="41" y="3"/>
                    </a:lnTo>
                    <a:lnTo>
                      <a:pt x="49" y="2"/>
                    </a:lnTo>
                    <a:lnTo>
                      <a:pt x="55" y="1"/>
                    </a:lnTo>
                    <a:lnTo>
                      <a:pt x="63" y="1"/>
                    </a:lnTo>
                    <a:lnTo>
                      <a:pt x="69" y="0"/>
                    </a:lnTo>
                    <a:lnTo>
                      <a:pt x="76" y="0"/>
                    </a:lnTo>
                    <a:lnTo>
                      <a:pt x="85" y="1"/>
                    </a:lnTo>
                    <a:lnTo>
                      <a:pt x="94" y="1"/>
                    </a:lnTo>
                    <a:lnTo>
                      <a:pt x="101" y="2"/>
                    </a:lnTo>
                    <a:lnTo>
                      <a:pt x="110" y="2"/>
                    </a:lnTo>
                    <a:lnTo>
                      <a:pt x="119" y="3"/>
                    </a:lnTo>
                    <a:lnTo>
                      <a:pt x="128" y="5"/>
                    </a:lnTo>
                    <a:lnTo>
                      <a:pt x="135" y="5"/>
                    </a:lnTo>
                    <a:lnTo>
                      <a:pt x="144" y="6"/>
                    </a:lnTo>
                    <a:lnTo>
                      <a:pt x="146" y="71"/>
                    </a:lnTo>
                    <a:lnTo>
                      <a:pt x="148" y="138"/>
                    </a:lnTo>
                    <a:lnTo>
                      <a:pt x="146" y="205"/>
                    </a:lnTo>
                    <a:lnTo>
                      <a:pt x="144" y="267"/>
                    </a:lnTo>
                    <a:lnTo>
                      <a:pt x="125" y="267"/>
                    </a:lnTo>
                    <a:lnTo>
                      <a:pt x="108" y="267"/>
                    </a:lnTo>
                    <a:lnTo>
                      <a:pt x="89" y="266"/>
                    </a:lnTo>
                    <a:lnTo>
                      <a:pt x="70" y="265"/>
                    </a:lnTo>
                    <a:lnTo>
                      <a:pt x="51" y="263"/>
                    </a:lnTo>
                    <a:lnTo>
                      <a:pt x="34" y="262"/>
                    </a:lnTo>
                    <a:lnTo>
                      <a:pt x="16" y="261"/>
                    </a:lnTo>
                    <a:lnTo>
                      <a:pt x="0" y="260"/>
                    </a:lnTo>
                    <a:lnTo>
                      <a:pt x="0" y="192"/>
                    </a:lnTo>
                    <a:lnTo>
                      <a:pt x="1" y="131"/>
                    </a:lnTo>
                    <a:lnTo>
                      <a:pt x="8" y="71"/>
                    </a:lnTo>
                    <a:lnTo>
                      <a:pt x="20" y="5"/>
                    </a:lnTo>
                    <a:close/>
                  </a:path>
                </a:pathLst>
              </a:custGeom>
              <a:solidFill>
                <a:srgbClr val="AA917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19"/>
              <p:cNvSpPr>
                <a:spLocks/>
              </p:cNvSpPr>
              <p:nvPr/>
            </p:nvSpPr>
            <p:spPr bwMode="auto">
              <a:xfrm>
                <a:off x="963" y="1670"/>
                <a:ext cx="35" cy="61"/>
              </a:xfrm>
              <a:custGeom>
                <a:avLst/>
                <a:gdLst>
                  <a:gd name="T0" fmla="*/ 18 w 140"/>
                  <a:gd name="T1" fmla="*/ 5 h 246"/>
                  <a:gd name="T2" fmla="*/ 26 w 140"/>
                  <a:gd name="T3" fmla="*/ 5 h 246"/>
                  <a:gd name="T4" fmla="*/ 32 w 140"/>
                  <a:gd name="T5" fmla="*/ 3 h 246"/>
                  <a:gd name="T6" fmla="*/ 40 w 140"/>
                  <a:gd name="T7" fmla="*/ 3 h 246"/>
                  <a:gd name="T8" fmla="*/ 46 w 140"/>
                  <a:gd name="T9" fmla="*/ 2 h 246"/>
                  <a:gd name="T10" fmla="*/ 52 w 140"/>
                  <a:gd name="T11" fmla="*/ 2 h 246"/>
                  <a:gd name="T12" fmla="*/ 58 w 140"/>
                  <a:gd name="T13" fmla="*/ 1 h 246"/>
                  <a:gd name="T14" fmla="*/ 66 w 140"/>
                  <a:gd name="T15" fmla="*/ 1 h 246"/>
                  <a:gd name="T16" fmla="*/ 72 w 140"/>
                  <a:gd name="T17" fmla="*/ 0 h 246"/>
                  <a:gd name="T18" fmla="*/ 80 w 140"/>
                  <a:gd name="T19" fmla="*/ 1 h 246"/>
                  <a:gd name="T20" fmla="*/ 88 w 140"/>
                  <a:gd name="T21" fmla="*/ 1 h 246"/>
                  <a:gd name="T22" fmla="*/ 96 w 140"/>
                  <a:gd name="T23" fmla="*/ 2 h 246"/>
                  <a:gd name="T24" fmla="*/ 105 w 140"/>
                  <a:gd name="T25" fmla="*/ 2 h 246"/>
                  <a:gd name="T26" fmla="*/ 112 w 140"/>
                  <a:gd name="T27" fmla="*/ 3 h 246"/>
                  <a:gd name="T28" fmla="*/ 121 w 140"/>
                  <a:gd name="T29" fmla="*/ 5 h 246"/>
                  <a:gd name="T30" fmla="*/ 128 w 140"/>
                  <a:gd name="T31" fmla="*/ 5 h 246"/>
                  <a:gd name="T32" fmla="*/ 137 w 140"/>
                  <a:gd name="T33" fmla="*/ 6 h 246"/>
                  <a:gd name="T34" fmla="*/ 140 w 140"/>
                  <a:gd name="T35" fmla="*/ 65 h 246"/>
                  <a:gd name="T36" fmla="*/ 140 w 140"/>
                  <a:gd name="T37" fmla="*/ 127 h 246"/>
                  <a:gd name="T38" fmla="*/ 140 w 140"/>
                  <a:gd name="T39" fmla="*/ 188 h 246"/>
                  <a:gd name="T40" fmla="*/ 137 w 140"/>
                  <a:gd name="T41" fmla="*/ 246 h 246"/>
                  <a:gd name="T42" fmla="*/ 120 w 140"/>
                  <a:gd name="T43" fmla="*/ 246 h 246"/>
                  <a:gd name="T44" fmla="*/ 102 w 140"/>
                  <a:gd name="T45" fmla="*/ 246 h 246"/>
                  <a:gd name="T46" fmla="*/ 85 w 140"/>
                  <a:gd name="T47" fmla="*/ 245 h 246"/>
                  <a:gd name="T48" fmla="*/ 67 w 140"/>
                  <a:gd name="T49" fmla="*/ 245 h 246"/>
                  <a:gd name="T50" fmla="*/ 50 w 140"/>
                  <a:gd name="T51" fmla="*/ 243 h 246"/>
                  <a:gd name="T52" fmla="*/ 32 w 140"/>
                  <a:gd name="T53" fmla="*/ 242 h 246"/>
                  <a:gd name="T54" fmla="*/ 16 w 140"/>
                  <a:gd name="T55" fmla="*/ 241 h 246"/>
                  <a:gd name="T56" fmla="*/ 0 w 140"/>
                  <a:gd name="T57" fmla="*/ 240 h 246"/>
                  <a:gd name="T58" fmla="*/ 0 w 140"/>
                  <a:gd name="T59" fmla="*/ 177 h 246"/>
                  <a:gd name="T60" fmla="*/ 1 w 140"/>
                  <a:gd name="T61" fmla="*/ 121 h 246"/>
                  <a:gd name="T62" fmla="*/ 6 w 140"/>
                  <a:gd name="T63" fmla="*/ 66 h 246"/>
                  <a:gd name="T64" fmla="*/ 18 w 140"/>
                  <a:gd name="T65" fmla="*/ 5 h 24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40"/>
                  <a:gd name="T100" fmla="*/ 0 h 246"/>
                  <a:gd name="T101" fmla="*/ 140 w 140"/>
                  <a:gd name="T102" fmla="*/ 246 h 24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40" h="246">
                    <a:moveTo>
                      <a:pt x="18" y="5"/>
                    </a:moveTo>
                    <a:lnTo>
                      <a:pt x="26" y="5"/>
                    </a:lnTo>
                    <a:lnTo>
                      <a:pt x="32" y="3"/>
                    </a:lnTo>
                    <a:lnTo>
                      <a:pt x="40" y="3"/>
                    </a:lnTo>
                    <a:lnTo>
                      <a:pt x="46" y="2"/>
                    </a:lnTo>
                    <a:lnTo>
                      <a:pt x="52" y="2"/>
                    </a:lnTo>
                    <a:lnTo>
                      <a:pt x="58" y="1"/>
                    </a:lnTo>
                    <a:lnTo>
                      <a:pt x="66" y="1"/>
                    </a:lnTo>
                    <a:lnTo>
                      <a:pt x="72" y="0"/>
                    </a:lnTo>
                    <a:lnTo>
                      <a:pt x="80" y="1"/>
                    </a:lnTo>
                    <a:lnTo>
                      <a:pt x="88" y="1"/>
                    </a:lnTo>
                    <a:lnTo>
                      <a:pt x="96" y="2"/>
                    </a:lnTo>
                    <a:lnTo>
                      <a:pt x="105" y="2"/>
                    </a:lnTo>
                    <a:lnTo>
                      <a:pt x="112" y="3"/>
                    </a:lnTo>
                    <a:lnTo>
                      <a:pt x="121" y="5"/>
                    </a:lnTo>
                    <a:lnTo>
                      <a:pt x="128" y="5"/>
                    </a:lnTo>
                    <a:lnTo>
                      <a:pt x="137" y="6"/>
                    </a:lnTo>
                    <a:lnTo>
                      <a:pt x="140" y="65"/>
                    </a:lnTo>
                    <a:lnTo>
                      <a:pt x="140" y="127"/>
                    </a:lnTo>
                    <a:lnTo>
                      <a:pt x="140" y="188"/>
                    </a:lnTo>
                    <a:lnTo>
                      <a:pt x="137" y="246"/>
                    </a:lnTo>
                    <a:lnTo>
                      <a:pt x="120" y="246"/>
                    </a:lnTo>
                    <a:lnTo>
                      <a:pt x="102" y="246"/>
                    </a:lnTo>
                    <a:lnTo>
                      <a:pt x="85" y="245"/>
                    </a:lnTo>
                    <a:lnTo>
                      <a:pt x="67" y="245"/>
                    </a:lnTo>
                    <a:lnTo>
                      <a:pt x="50" y="243"/>
                    </a:lnTo>
                    <a:lnTo>
                      <a:pt x="32" y="242"/>
                    </a:lnTo>
                    <a:lnTo>
                      <a:pt x="16" y="241"/>
                    </a:lnTo>
                    <a:lnTo>
                      <a:pt x="0" y="240"/>
                    </a:lnTo>
                    <a:lnTo>
                      <a:pt x="0" y="177"/>
                    </a:lnTo>
                    <a:lnTo>
                      <a:pt x="1" y="121"/>
                    </a:lnTo>
                    <a:lnTo>
                      <a:pt x="6" y="66"/>
                    </a:lnTo>
                    <a:lnTo>
                      <a:pt x="18" y="5"/>
                    </a:lnTo>
                    <a:close/>
                  </a:path>
                </a:pathLst>
              </a:custGeom>
              <a:solidFill>
                <a:srgbClr val="AF997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0"/>
              <p:cNvSpPr>
                <a:spLocks/>
              </p:cNvSpPr>
              <p:nvPr/>
            </p:nvSpPr>
            <p:spPr bwMode="auto">
              <a:xfrm>
                <a:off x="963" y="1670"/>
                <a:ext cx="34" cy="56"/>
              </a:xfrm>
              <a:custGeom>
                <a:avLst/>
                <a:gdLst>
                  <a:gd name="T0" fmla="*/ 19 w 134"/>
                  <a:gd name="T1" fmla="*/ 4 h 222"/>
                  <a:gd name="T2" fmla="*/ 25 w 134"/>
                  <a:gd name="T3" fmla="*/ 4 h 222"/>
                  <a:gd name="T4" fmla="*/ 31 w 134"/>
                  <a:gd name="T5" fmla="*/ 2 h 222"/>
                  <a:gd name="T6" fmla="*/ 37 w 134"/>
                  <a:gd name="T7" fmla="*/ 2 h 222"/>
                  <a:gd name="T8" fmla="*/ 45 w 134"/>
                  <a:gd name="T9" fmla="*/ 1 h 222"/>
                  <a:gd name="T10" fmla="*/ 51 w 134"/>
                  <a:gd name="T11" fmla="*/ 1 h 222"/>
                  <a:gd name="T12" fmla="*/ 57 w 134"/>
                  <a:gd name="T13" fmla="*/ 1 h 222"/>
                  <a:gd name="T14" fmla="*/ 64 w 134"/>
                  <a:gd name="T15" fmla="*/ 0 h 222"/>
                  <a:gd name="T16" fmla="*/ 70 w 134"/>
                  <a:gd name="T17" fmla="*/ 0 h 222"/>
                  <a:gd name="T18" fmla="*/ 77 w 134"/>
                  <a:gd name="T19" fmla="*/ 0 h 222"/>
                  <a:gd name="T20" fmla="*/ 86 w 134"/>
                  <a:gd name="T21" fmla="*/ 1 h 222"/>
                  <a:gd name="T22" fmla="*/ 94 w 134"/>
                  <a:gd name="T23" fmla="*/ 1 h 222"/>
                  <a:gd name="T24" fmla="*/ 101 w 134"/>
                  <a:gd name="T25" fmla="*/ 1 h 222"/>
                  <a:gd name="T26" fmla="*/ 109 w 134"/>
                  <a:gd name="T27" fmla="*/ 2 h 222"/>
                  <a:gd name="T28" fmla="*/ 116 w 134"/>
                  <a:gd name="T29" fmla="*/ 2 h 222"/>
                  <a:gd name="T30" fmla="*/ 124 w 134"/>
                  <a:gd name="T31" fmla="*/ 4 h 222"/>
                  <a:gd name="T32" fmla="*/ 131 w 134"/>
                  <a:gd name="T33" fmla="*/ 4 h 222"/>
                  <a:gd name="T34" fmla="*/ 134 w 134"/>
                  <a:gd name="T35" fmla="*/ 59 h 222"/>
                  <a:gd name="T36" fmla="*/ 134 w 134"/>
                  <a:gd name="T37" fmla="*/ 115 h 222"/>
                  <a:gd name="T38" fmla="*/ 134 w 134"/>
                  <a:gd name="T39" fmla="*/ 170 h 222"/>
                  <a:gd name="T40" fmla="*/ 131 w 134"/>
                  <a:gd name="T41" fmla="*/ 222 h 222"/>
                  <a:gd name="T42" fmla="*/ 115 w 134"/>
                  <a:gd name="T43" fmla="*/ 222 h 222"/>
                  <a:gd name="T44" fmla="*/ 97 w 134"/>
                  <a:gd name="T45" fmla="*/ 222 h 222"/>
                  <a:gd name="T46" fmla="*/ 81 w 134"/>
                  <a:gd name="T47" fmla="*/ 222 h 222"/>
                  <a:gd name="T48" fmla="*/ 65 w 134"/>
                  <a:gd name="T49" fmla="*/ 221 h 222"/>
                  <a:gd name="T50" fmla="*/ 47 w 134"/>
                  <a:gd name="T51" fmla="*/ 221 h 222"/>
                  <a:gd name="T52" fmla="*/ 31 w 134"/>
                  <a:gd name="T53" fmla="*/ 220 h 222"/>
                  <a:gd name="T54" fmla="*/ 16 w 134"/>
                  <a:gd name="T55" fmla="*/ 219 h 222"/>
                  <a:gd name="T56" fmla="*/ 0 w 134"/>
                  <a:gd name="T57" fmla="*/ 217 h 222"/>
                  <a:gd name="T58" fmla="*/ 0 w 134"/>
                  <a:gd name="T59" fmla="*/ 161 h 222"/>
                  <a:gd name="T60" fmla="*/ 1 w 134"/>
                  <a:gd name="T61" fmla="*/ 110 h 222"/>
                  <a:gd name="T62" fmla="*/ 6 w 134"/>
                  <a:gd name="T63" fmla="*/ 60 h 222"/>
                  <a:gd name="T64" fmla="*/ 19 w 134"/>
                  <a:gd name="T65" fmla="*/ 4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34"/>
                  <a:gd name="T100" fmla="*/ 0 h 222"/>
                  <a:gd name="T101" fmla="*/ 134 w 134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34" h="222">
                    <a:moveTo>
                      <a:pt x="19" y="4"/>
                    </a:moveTo>
                    <a:lnTo>
                      <a:pt x="25" y="4"/>
                    </a:lnTo>
                    <a:lnTo>
                      <a:pt x="31" y="2"/>
                    </a:lnTo>
                    <a:lnTo>
                      <a:pt x="37" y="2"/>
                    </a:lnTo>
                    <a:lnTo>
                      <a:pt x="45" y="1"/>
                    </a:lnTo>
                    <a:lnTo>
                      <a:pt x="51" y="1"/>
                    </a:lnTo>
                    <a:lnTo>
                      <a:pt x="57" y="1"/>
                    </a:lnTo>
                    <a:lnTo>
                      <a:pt x="64" y="0"/>
                    </a:lnTo>
                    <a:lnTo>
                      <a:pt x="70" y="0"/>
                    </a:lnTo>
                    <a:lnTo>
                      <a:pt x="77" y="0"/>
                    </a:lnTo>
                    <a:lnTo>
                      <a:pt x="86" y="1"/>
                    </a:lnTo>
                    <a:lnTo>
                      <a:pt x="94" y="1"/>
                    </a:lnTo>
                    <a:lnTo>
                      <a:pt x="101" y="1"/>
                    </a:lnTo>
                    <a:lnTo>
                      <a:pt x="109" y="2"/>
                    </a:lnTo>
                    <a:lnTo>
                      <a:pt x="116" y="2"/>
                    </a:lnTo>
                    <a:lnTo>
                      <a:pt x="124" y="4"/>
                    </a:lnTo>
                    <a:lnTo>
                      <a:pt x="131" y="4"/>
                    </a:lnTo>
                    <a:lnTo>
                      <a:pt x="134" y="59"/>
                    </a:lnTo>
                    <a:lnTo>
                      <a:pt x="134" y="115"/>
                    </a:lnTo>
                    <a:lnTo>
                      <a:pt x="134" y="170"/>
                    </a:lnTo>
                    <a:lnTo>
                      <a:pt x="131" y="222"/>
                    </a:lnTo>
                    <a:lnTo>
                      <a:pt x="115" y="222"/>
                    </a:lnTo>
                    <a:lnTo>
                      <a:pt x="97" y="222"/>
                    </a:lnTo>
                    <a:lnTo>
                      <a:pt x="81" y="222"/>
                    </a:lnTo>
                    <a:lnTo>
                      <a:pt x="65" y="221"/>
                    </a:lnTo>
                    <a:lnTo>
                      <a:pt x="47" y="221"/>
                    </a:lnTo>
                    <a:lnTo>
                      <a:pt x="31" y="220"/>
                    </a:lnTo>
                    <a:lnTo>
                      <a:pt x="16" y="219"/>
                    </a:lnTo>
                    <a:lnTo>
                      <a:pt x="0" y="217"/>
                    </a:lnTo>
                    <a:lnTo>
                      <a:pt x="0" y="161"/>
                    </a:lnTo>
                    <a:lnTo>
                      <a:pt x="1" y="110"/>
                    </a:lnTo>
                    <a:lnTo>
                      <a:pt x="6" y="60"/>
                    </a:lnTo>
                    <a:lnTo>
                      <a:pt x="19" y="4"/>
                    </a:lnTo>
                    <a:close/>
                  </a:path>
                </a:pathLst>
              </a:custGeom>
              <a:solidFill>
                <a:srgbClr val="B59E8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1"/>
              <p:cNvSpPr>
                <a:spLocks/>
              </p:cNvSpPr>
              <p:nvPr/>
            </p:nvSpPr>
            <p:spPr bwMode="auto">
              <a:xfrm>
                <a:off x="964" y="1670"/>
                <a:ext cx="32" cy="51"/>
              </a:xfrm>
              <a:custGeom>
                <a:avLst/>
                <a:gdLst>
                  <a:gd name="T0" fmla="*/ 18 w 128"/>
                  <a:gd name="T1" fmla="*/ 4 h 202"/>
                  <a:gd name="T2" fmla="*/ 24 w 128"/>
                  <a:gd name="T3" fmla="*/ 4 h 202"/>
                  <a:gd name="T4" fmla="*/ 30 w 128"/>
                  <a:gd name="T5" fmla="*/ 2 h 202"/>
                  <a:gd name="T6" fmla="*/ 37 w 128"/>
                  <a:gd name="T7" fmla="*/ 2 h 202"/>
                  <a:gd name="T8" fmla="*/ 43 w 128"/>
                  <a:gd name="T9" fmla="*/ 1 h 202"/>
                  <a:gd name="T10" fmla="*/ 48 w 128"/>
                  <a:gd name="T11" fmla="*/ 1 h 202"/>
                  <a:gd name="T12" fmla="*/ 54 w 128"/>
                  <a:gd name="T13" fmla="*/ 1 h 202"/>
                  <a:gd name="T14" fmla="*/ 60 w 128"/>
                  <a:gd name="T15" fmla="*/ 0 h 202"/>
                  <a:gd name="T16" fmla="*/ 67 w 128"/>
                  <a:gd name="T17" fmla="*/ 0 h 202"/>
                  <a:gd name="T18" fmla="*/ 74 w 128"/>
                  <a:gd name="T19" fmla="*/ 0 h 202"/>
                  <a:gd name="T20" fmla="*/ 82 w 128"/>
                  <a:gd name="T21" fmla="*/ 1 h 202"/>
                  <a:gd name="T22" fmla="*/ 89 w 128"/>
                  <a:gd name="T23" fmla="*/ 1 h 202"/>
                  <a:gd name="T24" fmla="*/ 97 w 128"/>
                  <a:gd name="T25" fmla="*/ 1 h 202"/>
                  <a:gd name="T26" fmla="*/ 103 w 128"/>
                  <a:gd name="T27" fmla="*/ 2 h 202"/>
                  <a:gd name="T28" fmla="*/ 110 w 128"/>
                  <a:gd name="T29" fmla="*/ 2 h 202"/>
                  <a:gd name="T30" fmla="*/ 118 w 128"/>
                  <a:gd name="T31" fmla="*/ 4 h 202"/>
                  <a:gd name="T32" fmla="*/ 125 w 128"/>
                  <a:gd name="T33" fmla="*/ 4 h 202"/>
                  <a:gd name="T34" fmla="*/ 127 w 128"/>
                  <a:gd name="T35" fmla="*/ 52 h 202"/>
                  <a:gd name="T36" fmla="*/ 128 w 128"/>
                  <a:gd name="T37" fmla="*/ 102 h 202"/>
                  <a:gd name="T38" fmla="*/ 128 w 128"/>
                  <a:gd name="T39" fmla="*/ 154 h 202"/>
                  <a:gd name="T40" fmla="*/ 125 w 128"/>
                  <a:gd name="T41" fmla="*/ 201 h 202"/>
                  <a:gd name="T42" fmla="*/ 109 w 128"/>
                  <a:gd name="T43" fmla="*/ 202 h 202"/>
                  <a:gd name="T44" fmla="*/ 94 w 128"/>
                  <a:gd name="T45" fmla="*/ 202 h 202"/>
                  <a:gd name="T46" fmla="*/ 78 w 128"/>
                  <a:gd name="T47" fmla="*/ 201 h 202"/>
                  <a:gd name="T48" fmla="*/ 62 w 128"/>
                  <a:gd name="T49" fmla="*/ 201 h 202"/>
                  <a:gd name="T50" fmla="*/ 47 w 128"/>
                  <a:gd name="T51" fmla="*/ 200 h 202"/>
                  <a:gd name="T52" fmla="*/ 30 w 128"/>
                  <a:gd name="T53" fmla="*/ 200 h 202"/>
                  <a:gd name="T54" fmla="*/ 15 w 128"/>
                  <a:gd name="T55" fmla="*/ 199 h 202"/>
                  <a:gd name="T56" fmla="*/ 0 w 128"/>
                  <a:gd name="T57" fmla="*/ 197 h 202"/>
                  <a:gd name="T58" fmla="*/ 0 w 128"/>
                  <a:gd name="T59" fmla="*/ 146 h 202"/>
                  <a:gd name="T60" fmla="*/ 2 w 128"/>
                  <a:gd name="T61" fmla="*/ 100 h 202"/>
                  <a:gd name="T62" fmla="*/ 7 w 128"/>
                  <a:gd name="T63" fmla="*/ 54 h 202"/>
                  <a:gd name="T64" fmla="*/ 18 w 128"/>
                  <a:gd name="T65" fmla="*/ 4 h 20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8"/>
                  <a:gd name="T100" fmla="*/ 0 h 202"/>
                  <a:gd name="T101" fmla="*/ 128 w 128"/>
                  <a:gd name="T102" fmla="*/ 202 h 20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8" h="202">
                    <a:moveTo>
                      <a:pt x="18" y="4"/>
                    </a:moveTo>
                    <a:lnTo>
                      <a:pt x="24" y="4"/>
                    </a:lnTo>
                    <a:lnTo>
                      <a:pt x="30" y="2"/>
                    </a:lnTo>
                    <a:lnTo>
                      <a:pt x="37" y="2"/>
                    </a:lnTo>
                    <a:lnTo>
                      <a:pt x="43" y="1"/>
                    </a:lnTo>
                    <a:lnTo>
                      <a:pt x="48" y="1"/>
                    </a:lnTo>
                    <a:lnTo>
                      <a:pt x="54" y="1"/>
                    </a:lnTo>
                    <a:lnTo>
                      <a:pt x="60" y="0"/>
                    </a:lnTo>
                    <a:lnTo>
                      <a:pt x="67" y="0"/>
                    </a:lnTo>
                    <a:lnTo>
                      <a:pt x="74" y="0"/>
                    </a:lnTo>
                    <a:lnTo>
                      <a:pt x="82" y="1"/>
                    </a:lnTo>
                    <a:lnTo>
                      <a:pt x="89" y="1"/>
                    </a:lnTo>
                    <a:lnTo>
                      <a:pt x="97" y="1"/>
                    </a:lnTo>
                    <a:lnTo>
                      <a:pt x="103" y="2"/>
                    </a:lnTo>
                    <a:lnTo>
                      <a:pt x="110" y="2"/>
                    </a:lnTo>
                    <a:lnTo>
                      <a:pt x="118" y="4"/>
                    </a:lnTo>
                    <a:lnTo>
                      <a:pt x="125" y="4"/>
                    </a:lnTo>
                    <a:lnTo>
                      <a:pt x="127" y="52"/>
                    </a:lnTo>
                    <a:lnTo>
                      <a:pt x="128" y="102"/>
                    </a:lnTo>
                    <a:lnTo>
                      <a:pt x="128" y="154"/>
                    </a:lnTo>
                    <a:lnTo>
                      <a:pt x="125" y="201"/>
                    </a:lnTo>
                    <a:lnTo>
                      <a:pt x="109" y="202"/>
                    </a:lnTo>
                    <a:lnTo>
                      <a:pt x="94" y="202"/>
                    </a:lnTo>
                    <a:lnTo>
                      <a:pt x="78" y="201"/>
                    </a:lnTo>
                    <a:lnTo>
                      <a:pt x="62" y="201"/>
                    </a:lnTo>
                    <a:lnTo>
                      <a:pt x="47" y="200"/>
                    </a:lnTo>
                    <a:lnTo>
                      <a:pt x="30" y="200"/>
                    </a:lnTo>
                    <a:lnTo>
                      <a:pt x="15" y="199"/>
                    </a:lnTo>
                    <a:lnTo>
                      <a:pt x="0" y="197"/>
                    </a:lnTo>
                    <a:lnTo>
                      <a:pt x="0" y="146"/>
                    </a:lnTo>
                    <a:lnTo>
                      <a:pt x="2" y="100"/>
                    </a:lnTo>
                    <a:lnTo>
                      <a:pt x="7" y="54"/>
                    </a:lnTo>
                    <a:lnTo>
                      <a:pt x="18" y="4"/>
                    </a:lnTo>
                    <a:close/>
                  </a:path>
                </a:pathLst>
              </a:custGeom>
              <a:solidFill>
                <a:srgbClr val="BAA58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2"/>
              <p:cNvSpPr>
                <a:spLocks/>
              </p:cNvSpPr>
              <p:nvPr/>
            </p:nvSpPr>
            <p:spPr bwMode="auto">
              <a:xfrm>
                <a:off x="965" y="1670"/>
                <a:ext cx="30" cy="45"/>
              </a:xfrm>
              <a:custGeom>
                <a:avLst/>
                <a:gdLst>
                  <a:gd name="T0" fmla="*/ 16 w 121"/>
                  <a:gd name="T1" fmla="*/ 4 h 180"/>
                  <a:gd name="T2" fmla="*/ 22 w 121"/>
                  <a:gd name="T3" fmla="*/ 4 h 180"/>
                  <a:gd name="T4" fmla="*/ 27 w 121"/>
                  <a:gd name="T5" fmla="*/ 2 h 180"/>
                  <a:gd name="T6" fmla="*/ 34 w 121"/>
                  <a:gd name="T7" fmla="*/ 2 h 180"/>
                  <a:gd name="T8" fmla="*/ 40 w 121"/>
                  <a:gd name="T9" fmla="*/ 1 h 180"/>
                  <a:gd name="T10" fmla="*/ 45 w 121"/>
                  <a:gd name="T11" fmla="*/ 1 h 180"/>
                  <a:gd name="T12" fmla="*/ 51 w 121"/>
                  <a:gd name="T13" fmla="*/ 1 h 180"/>
                  <a:gd name="T14" fmla="*/ 56 w 121"/>
                  <a:gd name="T15" fmla="*/ 0 h 180"/>
                  <a:gd name="T16" fmla="*/ 62 w 121"/>
                  <a:gd name="T17" fmla="*/ 0 h 180"/>
                  <a:gd name="T18" fmla="*/ 70 w 121"/>
                  <a:gd name="T19" fmla="*/ 0 h 180"/>
                  <a:gd name="T20" fmla="*/ 76 w 121"/>
                  <a:gd name="T21" fmla="*/ 1 h 180"/>
                  <a:gd name="T22" fmla="*/ 84 w 121"/>
                  <a:gd name="T23" fmla="*/ 1 h 180"/>
                  <a:gd name="T24" fmla="*/ 91 w 121"/>
                  <a:gd name="T25" fmla="*/ 1 h 180"/>
                  <a:gd name="T26" fmla="*/ 97 w 121"/>
                  <a:gd name="T27" fmla="*/ 2 h 180"/>
                  <a:gd name="T28" fmla="*/ 105 w 121"/>
                  <a:gd name="T29" fmla="*/ 2 h 180"/>
                  <a:gd name="T30" fmla="*/ 111 w 121"/>
                  <a:gd name="T31" fmla="*/ 4 h 180"/>
                  <a:gd name="T32" fmla="*/ 119 w 121"/>
                  <a:gd name="T33" fmla="*/ 4 h 180"/>
                  <a:gd name="T34" fmla="*/ 120 w 121"/>
                  <a:gd name="T35" fmla="*/ 46 h 180"/>
                  <a:gd name="T36" fmla="*/ 121 w 121"/>
                  <a:gd name="T37" fmla="*/ 91 h 180"/>
                  <a:gd name="T38" fmla="*/ 120 w 121"/>
                  <a:gd name="T39" fmla="*/ 136 h 180"/>
                  <a:gd name="T40" fmla="*/ 119 w 121"/>
                  <a:gd name="T41" fmla="*/ 180 h 180"/>
                  <a:gd name="T42" fmla="*/ 104 w 121"/>
                  <a:gd name="T43" fmla="*/ 180 h 180"/>
                  <a:gd name="T44" fmla="*/ 89 w 121"/>
                  <a:gd name="T45" fmla="*/ 180 h 180"/>
                  <a:gd name="T46" fmla="*/ 74 w 121"/>
                  <a:gd name="T47" fmla="*/ 180 h 180"/>
                  <a:gd name="T48" fmla="*/ 59 w 121"/>
                  <a:gd name="T49" fmla="*/ 180 h 180"/>
                  <a:gd name="T50" fmla="*/ 44 w 121"/>
                  <a:gd name="T51" fmla="*/ 179 h 180"/>
                  <a:gd name="T52" fmla="*/ 29 w 121"/>
                  <a:gd name="T53" fmla="*/ 179 h 180"/>
                  <a:gd name="T54" fmla="*/ 14 w 121"/>
                  <a:gd name="T55" fmla="*/ 177 h 180"/>
                  <a:gd name="T56" fmla="*/ 0 w 121"/>
                  <a:gd name="T57" fmla="*/ 177 h 180"/>
                  <a:gd name="T58" fmla="*/ 0 w 121"/>
                  <a:gd name="T59" fmla="*/ 131 h 180"/>
                  <a:gd name="T60" fmla="*/ 1 w 121"/>
                  <a:gd name="T61" fmla="*/ 90 h 180"/>
                  <a:gd name="T62" fmla="*/ 5 w 121"/>
                  <a:gd name="T63" fmla="*/ 49 h 180"/>
                  <a:gd name="T64" fmla="*/ 16 w 121"/>
                  <a:gd name="T65" fmla="*/ 4 h 1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1"/>
                  <a:gd name="T100" fmla="*/ 0 h 180"/>
                  <a:gd name="T101" fmla="*/ 121 w 121"/>
                  <a:gd name="T102" fmla="*/ 180 h 18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1" h="180">
                    <a:moveTo>
                      <a:pt x="16" y="4"/>
                    </a:moveTo>
                    <a:lnTo>
                      <a:pt x="22" y="4"/>
                    </a:lnTo>
                    <a:lnTo>
                      <a:pt x="27" y="2"/>
                    </a:lnTo>
                    <a:lnTo>
                      <a:pt x="34" y="2"/>
                    </a:lnTo>
                    <a:lnTo>
                      <a:pt x="40" y="1"/>
                    </a:lnTo>
                    <a:lnTo>
                      <a:pt x="45" y="1"/>
                    </a:lnTo>
                    <a:lnTo>
                      <a:pt x="51" y="1"/>
                    </a:lnTo>
                    <a:lnTo>
                      <a:pt x="56" y="0"/>
                    </a:lnTo>
                    <a:lnTo>
                      <a:pt x="62" y="0"/>
                    </a:lnTo>
                    <a:lnTo>
                      <a:pt x="70" y="0"/>
                    </a:lnTo>
                    <a:lnTo>
                      <a:pt x="76" y="1"/>
                    </a:lnTo>
                    <a:lnTo>
                      <a:pt x="84" y="1"/>
                    </a:lnTo>
                    <a:lnTo>
                      <a:pt x="91" y="1"/>
                    </a:lnTo>
                    <a:lnTo>
                      <a:pt x="97" y="2"/>
                    </a:lnTo>
                    <a:lnTo>
                      <a:pt x="105" y="2"/>
                    </a:lnTo>
                    <a:lnTo>
                      <a:pt x="111" y="4"/>
                    </a:lnTo>
                    <a:lnTo>
                      <a:pt x="119" y="4"/>
                    </a:lnTo>
                    <a:lnTo>
                      <a:pt x="120" y="46"/>
                    </a:lnTo>
                    <a:lnTo>
                      <a:pt x="121" y="91"/>
                    </a:lnTo>
                    <a:lnTo>
                      <a:pt x="120" y="136"/>
                    </a:lnTo>
                    <a:lnTo>
                      <a:pt x="119" y="180"/>
                    </a:lnTo>
                    <a:lnTo>
                      <a:pt x="104" y="180"/>
                    </a:lnTo>
                    <a:lnTo>
                      <a:pt x="89" y="180"/>
                    </a:lnTo>
                    <a:lnTo>
                      <a:pt x="74" y="180"/>
                    </a:lnTo>
                    <a:lnTo>
                      <a:pt x="59" y="180"/>
                    </a:lnTo>
                    <a:lnTo>
                      <a:pt x="44" y="179"/>
                    </a:lnTo>
                    <a:lnTo>
                      <a:pt x="29" y="179"/>
                    </a:lnTo>
                    <a:lnTo>
                      <a:pt x="14" y="177"/>
                    </a:lnTo>
                    <a:lnTo>
                      <a:pt x="0" y="177"/>
                    </a:lnTo>
                    <a:lnTo>
                      <a:pt x="0" y="131"/>
                    </a:lnTo>
                    <a:lnTo>
                      <a:pt x="1" y="90"/>
                    </a:lnTo>
                    <a:lnTo>
                      <a:pt x="5" y="49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BFAD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3"/>
              <p:cNvSpPr>
                <a:spLocks/>
              </p:cNvSpPr>
              <p:nvPr/>
            </p:nvSpPr>
            <p:spPr bwMode="auto">
              <a:xfrm>
                <a:off x="965" y="1670"/>
                <a:ext cx="29" cy="40"/>
              </a:xfrm>
              <a:custGeom>
                <a:avLst/>
                <a:gdLst>
                  <a:gd name="T0" fmla="*/ 14 w 114"/>
                  <a:gd name="T1" fmla="*/ 4 h 159"/>
                  <a:gd name="T2" fmla="*/ 20 w 114"/>
                  <a:gd name="T3" fmla="*/ 4 h 159"/>
                  <a:gd name="T4" fmla="*/ 25 w 114"/>
                  <a:gd name="T5" fmla="*/ 2 h 159"/>
                  <a:gd name="T6" fmla="*/ 32 w 114"/>
                  <a:gd name="T7" fmla="*/ 2 h 159"/>
                  <a:gd name="T8" fmla="*/ 37 w 114"/>
                  <a:gd name="T9" fmla="*/ 1 h 159"/>
                  <a:gd name="T10" fmla="*/ 43 w 114"/>
                  <a:gd name="T11" fmla="*/ 1 h 159"/>
                  <a:gd name="T12" fmla="*/ 48 w 114"/>
                  <a:gd name="T13" fmla="*/ 1 h 159"/>
                  <a:gd name="T14" fmla="*/ 54 w 114"/>
                  <a:gd name="T15" fmla="*/ 0 h 159"/>
                  <a:gd name="T16" fmla="*/ 59 w 114"/>
                  <a:gd name="T17" fmla="*/ 0 h 159"/>
                  <a:gd name="T18" fmla="*/ 65 w 114"/>
                  <a:gd name="T19" fmla="*/ 0 h 159"/>
                  <a:gd name="T20" fmla="*/ 73 w 114"/>
                  <a:gd name="T21" fmla="*/ 1 h 159"/>
                  <a:gd name="T22" fmla="*/ 79 w 114"/>
                  <a:gd name="T23" fmla="*/ 1 h 159"/>
                  <a:gd name="T24" fmla="*/ 85 w 114"/>
                  <a:gd name="T25" fmla="*/ 1 h 159"/>
                  <a:gd name="T26" fmla="*/ 92 w 114"/>
                  <a:gd name="T27" fmla="*/ 2 h 159"/>
                  <a:gd name="T28" fmla="*/ 99 w 114"/>
                  <a:gd name="T29" fmla="*/ 2 h 159"/>
                  <a:gd name="T30" fmla="*/ 105 w 114"/>
                  <a:gd name="T31" fmla="*/ 4 h 159"/>
                  <a:gd name="T32" fmla="*/ 112 w 114"/>
                  <a:gd name="T33" fmla="*/ 4 h 159"/>
                  <a:gd name="T34" fmla="*/ 113 w 114"/>
                  <a:gd name="T35" fmla="*/ 41 h 159"/>
                  <a:gd name="T36" fmla="*/ 114 w 114"/>
                  <a:gd name="T37" fmla="*/ 80 h 159"/>
                  <a:gd name="T38" fmla="*/ 113 w 114"/>
                  <a:gd name="T39" fmla="*/ 120 h 159"/>
                  <a:gd name="T40" fmla="*/ 112 w 114"/>
                  <a:gd name="T41" fmla="*/ 159 h 159"/>
                  <a:gd name="T42" fmla="*/ 98 w 114"/>
                  <a:gd name="T43" fmla="*/ 159 h 159"/>
                  <a:gd name="T44" fmla="*/ 84 w 114"/>
                  <a:gd name="T45" fmla="*/ 159 h 159"/>
                  <a:gd name="T46" fmla="*/ 69 w 114"/>
                  <a:gd name="T47" fmla="*/ 159 h 159"/>
                  <a:gd name="T48" fmla="*/ 55 w 114"/>
                  <a:gd name="T49" fmla="*/ 159 h 159"/>
                  <a:gd name="T50" fmla="*/ 42 w 114"/>
                  <a:gd name="T51" fmla="*/ 159 h 159"/>
                  <a:gd name="T52" fmla="*/ 28 w 114"/>
                  <a:gd name="T53" fmla="*/ 159 h 159"/>
                  <a:gd name="T54" fmla="*/ 14 w 114"/>
                  <a:gd name="T55" fmla="*/ 157 h 159"/>
                  <a:gd name="T56" fmla="*/ 0 w 114"/>
                  <a:gd name="T57" fmla="*/ 157 h 159"/>
                  <a:gd name="T58" fmla="*/ 0 w 114"/>
                  <a:gd name="T59" fmla="*/ 116 h 159"/>
                  <a:gd name="T60" fmla="*/ 0 w 114"/>
                  <a:gd name="T61" fmla="*/ 80 h 159"/>
                  <a:gd name="T62" fmla="*/ 4 w 114"/>
                  <a:gd name="T63" fmla="*/ 44 h 159"/>
                  <a:gd name="T64" fmla="*/ 14 w 114"/>
                  <a:gd name="T65" fmla="*/ 4 h 15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4"/>
                  <a:gd name="T100" fmla="*/ 0 h 159"/>
                  <a:gd name="T101" fmla="*/ 114 w 114"/>
                  <a:gd name="T102" fmla="*/ 159 h 15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4" h="159">
                    <a:moveTo>
                      <a:pt x="14" y="4"/>
                    </a:moveTo>
                    <a:lnTo>
                      <a:pt x="20" y="4"/>
                    </a:lnTo>
                    <a:lnTo>
                      <a:pt x="25" y="2"/>
                    </a:lnTo>
                    <a:lnTo>
                      <a:pt x="32" y="2"/>
                    </a:lnTo>
                    <a:lnTo>
                      <a:pt x="37" y="1"/>
                    </a:lnTo>
                    <a:lnTo>
                      <a:pt x="43" y="1"/>
                    </a:lnTo>
                    <a:lnTo>
                      <a:pt x="48" y="1"/>
                    </a:lnTo>
                    <a:lnTo>
                      <a:pt x="54" y="0"/>
                    </a:lnTo>
                    <a:lnTo>
                      <a:pt x="59" y="0"/>
                    </a:lnTo>
                    <a:lnTo>
                      <a:pt x="65" y="0"/>
                    </a:lnTo>
                    <a:lnTo>
                      <a:pt x="73" y="1"/>
                    </a:lnTo>
                    <a:lnTo>
                      <a:pt x="79" y="1"/>
                    </a:lnTo>
                    <a:lnTo>
                      <a:pt x="85" y="1"/>
                    </a:lnTo>
                    <a:lnTo>
                      <a:pt x="92" y="2"/>
                    </a:lnTo>
                    <a:lnTo>
                      <a:pt x="99" y="2"/>
                    </a:lnTo>
                    <a:lnTo>
                      <a:pt x="105" y="4"/>
                    </a:lnTo>
                    <a:lnTo>
                      <a:pt x="112" y="4"/>
                    </a:lnTo>
                    <a:lnTo>
                      <a:pt x="113" y="41"/>
                    </a:lnTo>
                    <a:lnTo>
                      <a:pt x="114" y="80"/>
                    </a:lnTo>
                    <a:lnTo>
                      <a:pt x="113" y="120"/>
                    </a:lnTo>
                    <a:lnTo>
                      <a:pt x="112" y="159"/>
                    </a:lnTo>
                    <a:lnTo>
                      <a:pt x="98" y="159"/>
                    </a:lnTo>
                    <a:lnTo>
                      <a:pt x="84" y="159"/>
                    </a:lnTo>
                    <a:lnTo>
                      <a:pt x="69" y="159"/>
                    </a:lnTo>
                    <a:lnTo>
                      <a:pt x="55" y="159"/>
                    </a:lnTo>
                    <a:lnTo>
                      <a:pt x="42" y="159"/>
                    </a:lnTo>
                    <a:lnTo>
                      <a:pt x="28" y="159"/>
                    </a:lnTo>
                    <a:lnTo>
                      <a:pt x="14" y="157"/>
                    </a:lnTo>
                    <a:lnTo>
                      <a:pt x="0" y="157"/>
                    </a:lnTo>
                    <a:lnTo>
                      <a:pt x="0" y="116"/>
                    </a:lnTo>
                    <a:lnTo>
                      <a:pt x="0" y="80"/>
                    </a:lnTo>
                    <a:lnTo>
                      <a:pt x="4" y="44"/>
                    </a:lnTo>
                    <a:lnTo>
                      <a:pt x="14" y="4"/>
                    </a:lnTo>
                    <a:close/>
                  </a:path>
                </a:pathLst>
              </a:custGeom>
              <a:solidFill>
                <a:srgbClr val="C4B7A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24"/>
              <p:cNvSpPr>
                <a:spLocks/>
              </p:cNvSpPr>
              <p:nvPr/>
            </p:nvSpPr>
            <p:spPr bwMode="auto">
              <a:xfrm>
                <a:off x="966" y="1670"/>
                <a:ext cx="27" cy="35"/>
              </a:xfrm>
              <a:custGeom>
                <a:avLst/>
                <a:gdLst>
                  <a:gd name="T0" fmla="*/ 13 w 107"/>
                  <a:gd name="T1" fmla="*/ 4 h 137"/>
                  <a:gd name="T2" fmla="*/ 18 w 107"/>
                  <a:gd name="T3" fmla="*/ 4 h 137"/>
                  <a:gd name="T4" fmla="*/ 25 w 107"/>
                  <a:gd name="T5" fmla="*/ 2 h 137"/>
                  <a:gd name="T6" fmla="*/ 30 w 107"/>
                  <a:gd name="T7" fmla="*/ 2 h 137"/>
                  <a:gd name="T8" fmla="*/ 35 w 107"/>
                  <a:gd name="T9" fmla="*/ 1 h 137"/>
                  <a:gd name="T10" fmla="*/ 41 w 107"/>
                  <a:gd name="T11" fmla="*/ 1 h 137"/>
                  <a:gd name="T12" fmla="*/ 46 w 107"/>
                  <a:gd name="T13" fmla="*/ 1 h 137"/>
                  <a:gd name="T14" fmla="*/ 51 w 107"/>
                  <a:gd name="T15" fmla="*/ 0 h 137"/>
                  <a:gd name="T16" fmla="*/ 56 w 107"/>
                  <a:gd name="T17" fmla="*/ 0 h 137"/>
                  <a:gd name="T18" fmla="*/ 62 w 107"/>
                  <a:gd name="T19" fmla="*/ 0 h 137"/>
                  <a:gd name="T20" fmla="*/ 68 w 107"/>
                  <a:gd name="T21" fmla="*/ 1 h 137"/>
                  <a:gd name="T22" fmla="*/ 75 w 107"/>
                  <a:gd name="T23" fmla="*/ 1 h 137"/>
                  <a:gd name="T24" fmla="*/ 81 w 107"/>
                  <a:gd name="T25" fmla="*/ 1 h 137"/>
                  <a:gd name="T26" fmla="*/ 87 w 107"/>
                  <a:gd name="T27" fmla="*/ 2 h 137"/>
                  <a:gd name="T28" fmla="*/ 93 w 107"/>
                  <a:gd name="T29" fmla="*/ 2 h 137"/>
                  <a:gd name="T30" fmla="*/ 100 w 107"/>
                  <a:gd name="T31" fmla="*/ 4 h 137"/>
                  <a:gd name="T32" fmla="*/ 106 w 107"/>
                  <a:gd name="T33" fmla="*/ 4 h 137"/>
                  <a:gd name="T34" fmla="*/ 107 w 107"/>
                  <a:gd name="T35" fmla="*/ 35 h 137"/>
                  <a:gd name="T36" fmla="*/ 107 w 107"/>
                  <a:gd name="T37" fmla="*/ 69 h 137"/>
                  <a:gd name="T38" fmla="*/ 107 w 107"/>
                  <a:gd name="T39" fmla="*/ 102 h 137"/>
                  <a:gd name="T40" fmla="*/ 106 w 107"/>
                  <a:gd name="T41" fmla="*/ 136 h 137"/>
                  <a:gd name="T42" fmla="*/ 92 w 107"/>
                  <a:gd name="T43" fmla="*/ 137 h 137"/>
                  <a:gd name="T44" fmla="*/ 80 w 107"/>
                  <a:gd name="T45" fmla="*/ 137 h 137"/>
                  <a:gd name="T46" fmla="*/ 66 w 107"/>
                  <a:gd name="T47" fmla="*/ 137 h 137"/>
                  <a:gd name="T48" fmla="*/ 53 w 107"/>
                  <a:gd name="T49" fmla="*/ 137 h 137"/>
                  <a:gd name="T50" fmla="*/ 40 w 107"/>
                  <a:gd name="T51" fmla="*/ 137 h 137"/>
                  <a:gd name="T52" fmla="*/ 27 w 107"/>
                  <a:gd name="T53" fmla="*/ 137 h 137"/>
                  <a:gd name="T54" fmla="*/ 13 w 107"/>
                  <a:gd name="T55" fmla="*/ 137 h 137"/>
                  <a:gd name="T56" fmla="*/ 0 w 107"/>
                  <a:gd name="T57" fmla="*/ 137 h 137"/>
                  <a:gd name="T58" fmla="*/ 0 w 107"/>
                  <a:gd name="T59" fmla="*/ 102 h 137"/>
                  <a:gd name="T60" fmla="*/ 1 w 107"/>
                  <a:gd name="T61" fmla="*/ 70 h 137"/>
                  <a:gd name="T62" fmla="*/ 5 w 107"/>
                  <a:gd name="T63" fmla="*/ 39 h 137"/>
                  <a:gd name="T64" fmla="*/ 13 w 107"/>
                  <a:gd name="T65" fmla="*/ 4 h 1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07"/>
                  <a:gd name="T100" fmla="*/ 0 h 137"/>
                  <a:gd name="T101" fmla="*/ 107 w 107"/>
                  <a:gd name="T102" fmla="*/ 137 h 13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07" h="137">
                    <a:moveTo>
                      <a:pt x="13" y="4"/>
                    </a:moveTo>
                    <a:lnTo>
                      <a:pt x="18" y="4"/>
                    </a:lnTo>
                    <a:lnTo>
                      <a:pt x="25" y="2"/>
                    </a:lnTo>
                    <a:lnTo>
                      <a:pt x="30" y="2"/>
                    </a:lnTo>
                    <a:lnTo>
                      <a:pt x="35" y="1"/>
                    </a:lnTo>
                    <a:lnTo>
                      <a:pt x="41" y="1"/>
                    </a:lnTo>
                    <a:lnTo>
                      <a:pt x="46" y="1"/>
                    </a:lnTo>
                    <a:lnTo>
                      <a:pt x="51" y="0"/>
                    </a:lnTo>
                    <a:lnTo>
                      <a:pt x="56" y="0"/>
                    </a:lnTo>
                    <a:lnTo>
                      <a:pt x="62" y="0"/>
                    </a:lnTo>
                    <a:lnTo>
                      <a:pt x="68" y="1"/>
                    </a:lnTo>
                    <a:lnTo>
                      <a:pt x="75" y="1"/>
                    </a:lnTo>
                    <a:lnTo>
                      <a:pt x="81" y="1"/>
                    </a:lnTo>
                    <a:lnTo>
                      <a:pt x="87" y="2"/>
                    </a:lnTo>
                    <a:lnTo>
                      <a:pt x="93" y="2"/>
                    </a:lnTo>
                    <a:lnTo>
                      <a:pt x="100" y="4"/>
                    </a:lnTo>
                    <a:lnTo>
                      <a:pt x="106" y="4"/>
                    </a:lnTo>
                    <a:lnTo>
                      <a:pt x="107" y="35"/>
                    </a:lnTo>
                    <a:lnTo>
                      <a:pt x="107" y="69"/>
                    </a:lnTo>
                    <a:lnTo>
                      <a:pt x="107" y="102"/>
                    </a:lnTo>
                    <a:lnTo>
                      <a:pt x="106" y="136"/>
                    </a:lnTo>
                    <a:lnTo>
                      <a:pt x="92" y="137"/>
                    </a:lnTo>
                    <a:lnTo>
                      <a:pt x="80" y="137"/>
                    </a:lnTo>
                    <a:lnTo>
                      <a:pt x="66" y="137"/>
                    </a:lnTo>
                    <a:lnTo>
                      <a:pt x="53" y="137"/>
                    </a:lnTo>
                    <a:lnTo>
                      <a:pt x="40" y="137"/>
                    </a:lnTo>
                    <a:lnTo>
                      <a:pt x="27" y="137"/>
                    </a:lnTo>
                    <a:lnTo>
                      <a:pt x="13" y="137"/>
                    </a:lnTo>
                    <a:lnTo>
                      <a:pt x="0" y="137"/>
                    </a:lnTo>
                    <a:lnTo>
                      <a:pt x="0" y="102"/>
                    </a:lnTo>
                    <a:lnTo>
                      <a:pt x="1" y="70"/>
                    </a:lnTo>
                    <a:lnTo>
                      <a:pt x="5" y="39"/>
                    </a:lnTo>
                    <a:lnTo>
                      <a:pt x="13" y="4"/>
                    </a:lnTo>
                    <a:close/>
                  </a:path>
                </a:pathLst>
              </a:custGeom>
              <a:solidFill>
                <a:srgbClr val="C9BF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25"/>
              <p:cNvSpPr>
                <a:spLocks/>
              </p:cNvSpPr>
              <p:nvPr/>
            </p:nvSpPr>
            <p:spPr bwMode="auto">
              <a:xfrm>
                <a:off x="966" y="1670"/>
                <a:ext cx="25" cy="30"/>
              </a:xfrm>
              <a:custGeom>
                <a:avLst/>
                <a:gdLst>
                  <a:gd name="T0" fmla="*/ 13 w 100"/>
                  <a:gd name="T1" fmla="*/ 4 h 117"/>
                  <a:gd name="T2" fmla="*/ 54 w 100"/>
                  <a:gd name="T3" fmla="*/ 0 h 117"/>
                  <a:gd name="T4" fmla="*/ 100 w 100"/>
                  <a:gd name="T5" fmla="*/ 4 h 117"/>
                  <a:gd name="T6" fmla="*/ 100 w 100"/>
                  <a:gd name="T7" fmla="*/ 30 h 117"/>
                  <a:gd name="T8" fmla="*/ 100 w 100"/>
                  <a:gd name="T9" fmla="*/ 57 h 117"/>
                  <a:gd name="T10" fmla="*/ 100 w 100"/>
                  <a:gd name="T11" fmla="*/ 86 h 117"/>
                  <a:gd name="T12" fmla="*/ 100 w 100"/>
                  <a:gd name="T13" fmla="*/ 115 h 117"/>
                  <a:gd name="T14" fmla="*/ 88 w 100"/>
                  <a:gd name="T15" fmla="*/ 116 h 117"/>
                  <a:gd name="T16" fmla="*/ 75 w 100"/>
                  <a:gd name="T17" fmla="*/ 116 h 117"/>
                  <a:gd name="T18" fmla="*/ 63 w 100"/>
                  <a:gd name="T19" fmla="*/ 117 h 117"/>
                  <a:gd name="T20" fmla="*/ 50 w 100"/>
                  <a:gd name="T21" fmla="*/ 117 h 117"/>
                  <a:gd name="T22" fmla="*/ 38 w 100"/>
                  <a:gd name="T23" fmla="*/ 117 h 117"/>
                  <a:gd name="T24" fmla="*/ 25 w 100"/>
                  <a:gd name="T25" fmla="*/ 117 h 117"/>
                  <a:gd name="T26" fmla="*/ 13 w 100"/>
                  <a:gd name="T27" fmla="*/ 117 h 117"/>
                  <a:gd name="T28" fmla="*/ 0 w 100"/>
                  <a:gd name="T29" fmla="*/ 117 h 117"/>
                  <a:gd name="T30" fmla="*/ 0 w 100"/>
                  <a:gd name="T31" fmla="*/ 87 h 117"/>
                  <a:gd name="T32" fmla="*/ 0 w 100"/>
                  <a:gd name="T33" fmla="*/ 60 h 117"/>
                  <a:gd name="T34" fmla="*/ 4 w 100"/>
                  <a:gd name="T35" fmla="*/ 34 h 117"/>
                  <a:gd name="T36" fmla="*/ 13 w 100"/>
                  <a:gd name="T37" fmla="*/ 4 h 1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0"/>
                  <a:gd name="T58" fmla="*/ 0 h 117"/>
                  <a:gd name="T59" fmla="*/ 100 w 100"/>
                  <a:gd name="T60" fmla="*/ 117 h 1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0" h="117">
                    <a:moveTo>
                      <a:pt x="13" y="4"/>
                    </a:moveTo>
                    <a:lnTo>
                      <a:pt x="54" y="0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100" y="57"/>
                    </a:lnTo>
                    <a:lnTo>
                      <a:pt x="100" y="86"/>
                    </a:lnTo>
                    <a:lnTo>
                      <a:pt x="100" y="115"/>
                    </a:lnTo>
                    <a:lnTo>
                      <a:pt x="88" y="116"/>
                    </a:lnTo>
                    <a:lnTo>
                      <a:pt x="75" y="116"/>
                    </a:lnTo>
                    <a:lnTo>
                      <a:pt x="63" y="117"/>
                    </a:lnTo>
                    <a:lnTo>
                      <a:pt x="50" y="117"/>
                    </a:lnTo>
                    <a:lnTo>
                      <a:pt x="38" y="117"/>
                    </a:lnTo>
                    <a:lnTo>
                      <a:pt x="25" y="117"/>
                    </a:lnTo>
                    <a:lnTo>
                      <a:pt x="13" y="117"/>
                    </a:lnTo>
                    <a:lnTo>
                      <a:pt x="0" y="117"/>
                    </a:lnTo>
                    <a:lnTo>
                      <a:pt x="0" y="87"/>
                    </a:lnTo>
                    <a:lnTo>
                      <a:pt x="0" y="60"/>
                    </a:lnTo>
                    <a:lnTo>
                      <a:pt x="4" y="34"/>
                    </a:lnTo>
                    <a:lnTo>
                      <a:pt x="13" y="4"/>
                    </a:lnTo>
                    <a:close/>
                  </a:path>
                </a:pathLst>
              </a:custGeom>
              <a:solidFill>
                <a:srgbClr val="CEC6B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26"/>
              <p:cNvSpPr>
                <a:spLocks/>
              </p:cNvSpPr>
              <p:nvPr/>
            </p:nvSpPr>
            <p:spPr bwMode="auto">
              <a:xfrm>
                <a:off x="968" y="1661"/>
                <a:ext cx="35" cy="8"/>
              </a:xfrm>
              <a:custGeom>
                <a:avLst/>
                <a:gdLst>
                  <a:gd name="T0" fmla="*/ 4 w 140"/>
                  <a:gd name="T1" fmla="*/ 1 h 32"/>
                  <a:gd name="T2" fmla="*/ 0 w 140"/>
                  <a:gd name="T3" fmla="*/ 28 h 32"/>
                  <a:gd name="T4" fmla="*/ 18 w 140"/>
                  <a:gd name="T5" fmla="*/ 27 h 32"/>
                  <a:gd name="T6" fmla="*/ 35 w 140"/>
                  <a:gd name="T7" fmla="*/ 26 h 32"/>
                  <a:gd name="T8" fmla="*/ 53 w 140"/>
                  <a:gd name="T9" fmla="*/ 26 h 32"/>
                  <a:gd name="T10" fmla="*/ 70 w 140"/>
                  <a:gd name="T11" fmla="*/ 27 h 32"/>
                  <a:gd name="T12" fmla="*/ 87 w 140"/>
                  <a:gd name="T13" fmla="*/ 28 h 32"/>
                  <a:gd name="T14" fmla="*/ 104 w 140"/>
                  <a:gd name="T15" fmla="*/ 30 h 32"/>
                  <a:gd name="T16" fmla="*/ 122 w 140"/>
                  <a:gd name="T17" fmla="*/ 31 h 32"/>
                  <a:gd name="T18" fmla="*/ 140 w 140"/>
                  <a:gd name="T19" fmla="*/ 32 h 32"/>
                  <a:gd name="T20" fmla="*/ 140 w 140"/>
                  <a:gd name="T21" fmla="*/ 3 h 32"/>
                  <a:gd name="T22" fmla="*/ 75 w 140"/>
                  <a:gd name="T23" fmla="*/ 0 h 32"/>
                  <a:gd name="T24" fmla="*/ 4 w 140"/>
                  <a:gd name="T25" fmla="*/ 1 h 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0"/>
                  <a:gd name="T40" fmla="*/ 0 h 32"/>
                  <a:gd name="T41" fmla="*/ 140 w 140"/>
                  <a:gd name="T42" fmla="*/ 32 h 3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0" h="32">
                    <a:moveTo>
                      <a:pt x="4" y="1"/>
                    </a:moveTo>
                    <a:lnTo>
                      <a:pt x="0" y="28"/>
                    </a:lnTo>
                    <a:lnTo>
                      <a:pt x="18" y="27"/>
                    </a:lnTo>
                    <a:lnTo>
                      <a:pt x="35" y="26"/>
                    </a:lnTo>
                    <a:lnTo>
                      <a:pt x="53" y="26"/>
                    </a:lnTo>
                    <a:lnTo>
                      <a:pt x="70" y="27"/>
                    </a:lnTo>
                    <a:lnTo>
                      <a:pt x="87" y="28"/>
                    </a:lnTo>
                    <a:lnTo>
                      <a:pt x="104" y="30"/>
                    </a:lnTo>
                    <a:lnTo>
                      <a:pt x="122" y="31"/>
                    </a:lnTo>
                    <a:lnTo>
                      <a:pt x="140" y="32"/>
                    </a:lnTo>
                    <a:lnTo>
                      <a:pt x="140" y="3"/>
                    </a:lnTo>
                    <a:lnTo>
                      <a:pt x="75" y="0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AA8E7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27"/>
              <p:cNvSpPr>
                <a:spLocks/>
              </p:cNvSpPr>
              <p:nvPr/>
            </p:nvSpPr>
            <p:spPr bwMode="auto">
              <a:xfrm>
                <a:off x="960" y="1757"/>
                <a:ext cx="43" cy="14"/>
              </a:xfrm>
              <a:custGeom>
                <a:avLst/>
                <a:gdLst>
                  <a:gd name="T0" fmla="*/ 2 w 169"/>
                  <a:gd name="T1" fmla="*/ 0 h 55"/>
                  <a:gd name="T2" fmla="*/ 169 w 169"/>
                  <a:gd name="T3" fmla="*/ 16 h 55"/>
                  <a:gd name="T4" fmla="*/ 169 w 169"/>
                  <a:gd name="T5" fmla="*/ 55 h 55"/>
                  <a:gd name="T6" fmla="*/ 0 w 169"/>
                  <a:gd name="T7" fmla="*/ 30 h 55"/>
                  <a:gd name="T8" fmla="*/ 2 w 169"/>
                  <a:gd name="T9" fmla="*/ 0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55"/>
                  <a:gd name="T17" fmla="*/ 169 w 169"/>
                  <a:gd name="T18" fmla="*/ 55 h 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55">
                    <a:moveTo>
                      <a:pt x="2" y="0"/>
                    </a:moveTo>
                    <a:lnTo>
                      <a:pt x="169" y="16"/>
                    </a:lnTo>
                    <a:lnTo>
                      <a:pt x="169" y="55"/>
                    </a:lnTo>
                    <a:lnTo>
                      <a:pt x="0" y="3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AA8E7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28"/>
              <p:cNvSpPr>
                <a:spLocks/>
              </p:cNvSpPr>
              <p:nvPr/>
            </p:nvSpPr>
            <p:spPr bwMode="auto">
              <a:xfrm>
                <a:off x="973" y="1761"/>
                <a:ext cx="17" cy="4"/>
              </a:xfrm>
              <a:custGeom>
                <a:avLst/>
                <a:gdLst>
                  <a:gd name="T0" fmla="*/ 35 w 67"/>
                  <a:gd name="T1" fmla="*/ 0 h 18"/>
                  <a:gd name="T2" fmla="*/ 48 w 67"/>
                  <a:gd name="T3" fmla="*/ 1 h 18"/>
                  <a:gd name="T4" fmla="*/ 58 w 67"/>
                  <a:gd name="T5" fmla="*/ 4 h 18"/>
                  <a:gd name="T6" fmla="*/ 65 w 67"/>
                  <a:gd name="T7" fmla="*/ 8 h 18"/>
                  <a:gd name="T8" fmla="*/ 67 w 67"/>
                  <a:gd name="T9" fmla="*/ 11 h 18"/>
                  <a:gd name="T10" fmla="*/ 65 w 67"/>
                  <a:gd name="T11" fmla="*/ 15 h 18"/>
                  <a:gd name="T12" fmla="*/ 57 w 67"/>
                  <a:gd name="T13" fmla="*/ 16 h 18"/>
                  <a:gd name="T14" fmla="*/ 47 w 67"/>
                  <a:gd name="T15" fmla="*/ 18 h 18"/>
                  <a:gd name="T16" fmla="*/ 33 w 67"/>
                  <a:gd name="T17" fmla="*/ 16 h 18"/>
                  <a:gd name="T18" fmla="*/ 20 w 67"/>
                  <a:gd name="T19" fmla="*/ 15 h 18"/>
                  <a:gd name="T20" fmla="*/ 10 w 67"/>
                  <a:gd name="T21" fmla="*/ 13 h 18"/>
                  <a:gd name="T22" fmla="*/ 2 w 67"/>
                  <a:gd name="T23" fmla="*/ 9 h 18"/>
                  <a:gd name="T24" fmla="*/ 0 w 67"/>
                  <a:gd name="T25" fmla="*/ 5 h 18"/>
                  <a:gd name="T26" fmla="*/ 3 w 67"/>
                  <a:gd name="T27" fmla="*/ 3 h 18"/>
                  <a:gd name="T28" fmla="*/ 11 w 67"/>
                  <a:gd name="T29" fmla="*/ 0 h 18"/>
                  <a:gd name="T30" fmla="*/ 21 w 67"/>
                  <a:gd name="T31" fmla="*/ 0 h 18"/>
                  <a:gd name="T32" fmla="*/ 35 w 67"/>
                  <a:gd name="T33" fmla="*/ 0 h 1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7"/>
                  <a:gd name="T52" fmla="*/ 0 h 18"/>
                  <a:gd name="T53" fmla="*/ 67 w 67"/>
                  <a:gd name="T54" fmla="*/ 18 h 1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7" h="18">
                    <a:moveTo>
                      <a:pt x="35" y="0"/>
                    </a:moveTo>
                    <a:lnTo>
                      <a:pt x="48" y="1"/>
                    </a:lnTo>
                    <a:lnTo>
                      <a:pt x="58" y="4"/>
                    </a:lnTo>
                    <a:lnTo>
                      <a:pt x="65" y="8"/>
                    </a:lnTo>
                    <a:lnTo>
                      <a:pt x="67" y="11"/>
                    </a:lnTo>
                    <a:lnTo>
                      <a:pt x="65" y="15"/>
                    </a:lnTo>
                    <a:lnTo>
                      <a:pt x="57" y="16"/>
                    </a:lnTo>
                    <a:lnTo>
                      <a:pt x="47" y="18"/>
                    </a:lnTo>
                    <a:lnTo>
                      <a:pt x="33" y="16"/>
                    </a:lnTo>
                    <a:lnTo>
                      <a:pt x="20" y="15"/>
                    </a:lnTo>
                    <a:lnTo>
                      <a:pt x="10" y="13"/>
                    </a:lnTo>
                    <a:lnTo>
                      <a:pt x="2" y="9"/>
                    </a:lnTo>
                    <a:lnTo>
                      <a:pt x="0" y="5"/>
                    </a:lnTo>
                    <a:lnTo>
                      <a:pt x="3" y="3"/>
                    </a:lnTo>
                    <a:lnTo>
                      <a:pt x="11" y="0"/>
                    </a:lnTo>
                    <a:lnTo>
                      <a:pt x="21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355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29"/>
              <p:cNvSpPr>
                <a:spLocks/>
              </p:cNvSpPr>
              <p:nvPr/>
            </p:nvSpPr>
            <p:spPr bwMode="auto">
              <a:xfrm>
                <a:off x="973" y="1760"/>
                <a:ext cx="12" cy="5"/>
              </a:xfrm>
              <a:custGeom>
                <a:avLst/>
                <a:gdLst>
                  <a:gd name="T0" fmla="*/ 23 w 46"/>
                  <a:gd name="T1" fmla="*/ 0 h 17"/>
                  <a:gd name="T2" fmla="*/ 32 w 46"/>
                  <a:gd name="T3" fmla="*/ 1 h 17"/>
                  <a:gd name="T4" fmla="*/ 40 w 46"/>
                  <a:gd name="T5" fmla="*/ 4 h 17"/>
                  <a:gd name="T6" fmla="*/ 45 w 46"/>
                  <a:gd name="T7" fmla="*/ 7 h 17"/>
                  <a:gd name="T8" fmla="*/ 46 w 46"/>
                  <a:gd name="T9" fmla="*/ 11 h 17"/>
                  <a:gd name="T10" fmla="*/ 43 w 46"/>
                  <a:gd name="T11" fmla="*/ 14 h 17"/>
                  <a:gd name="T12" fmla="*/ 38 w 46"/>
                  <a:gd name="T13" fmla="*/ 16 h 17"/>
                  <a:gd name="T14" fmla="*/ 31 w 46"/>
                  <a:gd name="T15" fmla="*/ 17 h 17"/>
                  <a:gd name="T16" fmla="*/ 22 w 46"/>
                  <a:gd name="T17" fmla="*/ 17 h 17"/>
                  <a:gd name="T18" fmla="*/ 13 w 46"/>
                  <a:gd name="T19" fmla="*/ 16 h 17"/>
                  <a:gd name="T20" fmla="*/ 6 w 46"/>
                  <a:gd name="T21" fmla="*/ 14 h 17"/>
                  <a:gd name="T22" fmla="*/ 1 w 46"/>
                  <a:gd name="T23" fmla="*/ 10 h 17"/>
                  <a:gd name="T24" fmla="*/ 0 w 46"/>
                  <a:gd name="T25" fmla="*/ 6 h 17"/>
                  <a:gd name="T26" fmla="*/ 2 w 46"/>
                  <a:gd name="T27" fmla="*/ 4 h 17"/>
                  <a:gd name="T28" fmla="*/ 7 w 46"/>
                  <a:gd name="T29" fmla="*/ 1 h 17"/>
                  <a:gd name="T30" fmla="*/ 15 w 46"/>
                  <a:gd name="T31" fmla="*/ 0 h 17"/>
                  <a:gd name="T32" fmla="*/ 23 w 46"/>
                  <a:gd name="T33" fmla="*/ 0 h 1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6"/>
                  <a:gd name="T52" fmla="*/ 0 h 17"/>
                  <a:gd name="T53" fmla="*/ 46 w 46"/>
                  <a:gd name="T54" fmla="*/ 17 h 1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6" h="17">
                    <a:moveTo>
                      <a:pt x="23" y="0"/>
                    </a:moveTo>
                    <a:lnTo>
                      <a:pt x="32" y="1"/>
                    </a:lnTo>
                    <a:lnTo>
                      <a:pt x="40" y="4"/>
                    </a:lnTo>
                    <a:lnTo>
                      <a:pt x="45" y="7"/>
                    </a:lnTo>
                    <a:lnTo>
                      <a:pt x="46" y="11"/>
                    </a:lnTo>
                    <a:lnTo>
                      <a:pt x="43" y="14"/>
                    </a:lnTo>
                    <a:lnTo>
                      <a:pt x="38" y="16"/>
                    </a:lnTo>
                    <a:lnTo>
                      <a:pt x="31" y="17"/>
                    </a:lnTo>
                    <a:lnTo>
                      <a:pt x="22" y="17"/>
                    </a:lnTo>
                    <a:lnTo>
                      <a:pt x="13" y="16"/>
                    </a:lnTo>
                    <a:lnTo>
                      <a:pt x="6" y="14"/>
                    </a:lnTo>
                    <a:lnTo>
                      <a:pt x="1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7" y="1"/>
                    </a:lnTo>
                    <a:lnTo>
                      <a:pt x="15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76B4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973" y="1761"/>
                <a:ext cx="8" cy="3"/>
              </a:xfrm>
              <a:custGeom>
                <a:avLst/>
                <a:gdLst>
                  <a:gd name="T0" fmla="*/ 17 w 32"/>
                  <a:gd name="T1" fmla="*/ 0 h 12"/>
                  <a:gd name="T2" fmla="*/ 23 w 32"/>
                  <a:gd name="T3" fmla="*/ 2 h 12"/>
                  <a:gd name="T4" fmla="*/ 28 w 32"/>
                  <a:gd name="T5" fmla="*/ 3 h 12"/>
                  <a:gd name="T6" fmla="*/ 31 w 32"/>
                  <a:gd name="T7" fmla="*/ 5 h 12"/>
                  <a:gd name="T8" fmla="*/ 32 w 32"/>
                  <a:gd name="T9" fmla="*/ 8 h 12"/>
                  <a:gd name="T10" fmla="*/ 31 w 32"/>
                  <a:gd name="T11" fmla="*/ 9 h 12"/>
                  <a:gd name="T12" fmla="*/ 27 w 32"/>
                  <a:gd name="T13" fmla="*/ 12 h 12"/>
                  <a:gd name="T14" fmla="*/ 22 w 32"/>
                  <a:gd name="T15" fmla="*/ 12 h 12"/>
                  <a:gd name="T16" fmla="*/ 16 w 32"/>
                  <a:gd name="T17" fmla="*/ 12 h 12"/>
                  <a:gd name="T18" fmla="*/ 10 w 32"/>
                  <a:gd name="T19" fmla="*/ 10 h 12"/>
                  <a:gd name="T20" fmla="*/ 5 w 32"/>
                  <a:gd name="T21" fmla="*/ 9 h 12"/>
                  <a:gd name="T22" fmla="*/ 1 w 32"/>
                  <a:gd name="T23" fmla="*/ 7 h 12"/>
                  <a:gd name="T24" fmla="*/ 0 w 32"/>
                  <a:gd name="T25" fmla="*/ 4 h 12"/>
                  <a:gd name="T26" fmla="*/ 1 w 32"/>
                  <a:gd name="T27" fmla="*/ 3 h 12"/>
                  <a:gd name="T28" fmla="*/ 5 w 32"/>
                  <a:gd name="T29" fmla="*/ 0 h 12"/>
                  <a:gd name="T30" fmla="*/ 10 w 32"/>
                  <a:gd name="T31" fmla="*/ 0 h 12"/>
                  <a:gd name="T32" fmla="*/ 17 w 32"/>
                  <a:gd name="T33" fmla="*/ 0 h 1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2"/>
                  <a:gd name="T52" fmla="*/ 0 h 12"/>
                  <a:gd name="T53" fmla="*/ 32 w 32"/>
                  <a:gd name="T54" fmla="*/ 12 h 1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2" h="12">
                    <a:moveTo>
                      <a:pt x="17" y="0"/>
                    </a:moveTo>
                    <a:lnTo>
                      <a:pt x="23" y="2"/>
                    </a:lnTo>
                    <a:lnTo>
                      <a:pt x="28" y="3"/>
                    </a:lnTo>
                    <a:lnTo>
                      <a:pt x="31" y="5"/>
                    </a:lnTo>
                    <a:lnTo>
                      <a:pt x="32" y="8"/>
                    </a:lnTo>
                    <a:lnTo>
                      <a:pt x="31" y="9"/>
                    </a:lnTo>
                    <a:lnTo>
                      <a:pt x="27" y="12"/>
                    </a:lnTo>
                    <a:lnTo>
                      <a:pt x="22" y="12"/>
                    </a:lnTo>
                    <a:lnTo>
                      <a:pt x="16" y="12"/>
                    </a:lnTo>
                    <a:lnTo>
                      <a:pt x="10" y="10"/>
                    </a:lnTo>
                    <a:lnTo>
                      <a:pt x="5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C6B59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31"/>
              <p:cNvSpPr>
                <a:spLocks/>
              </p:cNvSpPr>
              <p:nvPr/>
            </p:nvSpPr>
            <p:spPr bwMode="auto">
              <a:xfrm>
                <a:off x="1004" y="1756"/>
                <a:ext cx="29" cy="13"/>
              </a:xfrm>
              <a:custGeom>
                <a:avLst/>
                <a:gdLst>
                  <a:gd name="T0" fmla="*/ 0 w 116"/>
                  <a:gd name="T1" fmla="*/ 23 h 55"/>
                  <a:gd name="T2" fmla="*/ 116 w 116"/>
                  <a:gd name="T3" fmla="*/ 0 h 55"/>
                  <a:gd name="T4" fmla="*/ 116 w 116"/>
                  <a:gd name="T5" fmla="*/ 23 h 55"/>
                  <a:gd name="T6" fmla="*/ 84 w 116"/>
                  <a:gd name="T7" fmla="*/ 33 h 55"/>
                  <a:gd name="T8" fmla="*/ 0 w 116"/>
                  <a:gd name="T9" fmla="*/ 55 h 55"/>
                  <a:gd name="T10" fmla="*/ 0 w 116"/>
                  <a:gd name="T11" fmla="*/ 23 h 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6"/>
                  <a:gd name="T19" fmla="*/ 0 h 55"/>
                  <a:gd name="T20" fmla="*/ 116 w 116"/>
                  <a:gd name="T21" fmla="*/ 55 h 5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6" h="55">
                    <a:moveTo>
                      <a:pt x="0" y="23"/>
                    </a:moveTo>
                    <a:lnTo>
                      <a:pt x="116" y="0"/>
                    </a:lnTo>
                    <a:lnTo>
                      <a:pt x="116" y="23"/>
                    </a:lnTo>
                    <a:lnTo>
                      <a:pt x="84" y="33"/>
                    </a:lnTo>
                    <a:lnTo>
                      <a:pt x="0" y="5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3A444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32"/>
              <p:cNvSpPr>
                <a:spLocks/>
              </p:cNvSpPr>
              <p:nvPr/>
            </p:nvSpPr>
            <p:spPr bwMode="auto">
              <a:xfrm>
                <a:off x="1006" y="1756"/>
                <a:ext cx="27" cy="13"/>
              </a:xfrm>
              <a:custGeom>
                <a:avLst/>
                <a:gdLst>
                  <a:gd name="T0" fmla="*/ 0 w 109"/>
                  <a:gd name="T1" fmla="*/ 21 h 54"/>
                  <a:gd name="T2" fmla="*/ 13 w 109"/>
                  <a:gd name="T3" fmla="*/ 19 h 54"/>
                  <a:gd name="T4" fmla="*/ 27 w 109"/>
                  <a:gd name="T5" fmla="*/ 16 h 54"/>
                  <a:gd name="T6" fmla="*/ 41 w 109"/>
                  <a:gd name="T7" fmla="*/ 14 h 54"/>
                  <a:gd name="T8" fmla="*/ 55 w 109"/>
                  <a:gd name="T9" fmla="*/ 11 h 54"/>
                  <a:gd name="T10" fmla="*/ 67 w 109"/>
                  <a:gd name="T11" fmla="*/ 9 h 54"/>
                  <a:gd name="T12" fmla="*/ 81 w 109"/>
                  <a:gd name="T13" fmla="*/ 5 h 54"/>
                  <a:gd name="T14" fmla="*/ 95 w 109"/>
                  <a:gd name="T15" fmla="*/ 3 h 54"/>
                  <a:gd name="T16" fmla="*/ 109 w 109"/>
                  <a:gd name="T17" fmla="*/ 0 h 54"/>
                  <a:gd name="T18" fmla="*/ 109 w 109"/>
                  <a:gd name="T19" fmla="*/ 5 h 54"/>
                  <a:gd name="T20" fmla="*/ 109 w 109"/>
                  <a:gd name="T21" fmla="*/ 11 h 54"/>
                  <a:gd name="T22" fmla="*/ 109 w 109"/>
                  <a:gd name="T23" fmla="*/ 16 h 54"/>
                  <a:gd name="T24" fmla="*/ 109 w 109"/>
                  <a:gd name="T25" fmla="*/ 23 h 54"/>
                  <a:gd name="T26" fmla="*/ 100 w 109"/>
                  <a:gd name="T27" fmla="*/ 25 h 54"/>
                  <a:gd name="T28" fmla="*/ 92 w 109"/>
                  <a:gd name="T29" fmla="*/ 28 h 54"/>
                  <a:gd name="T30" fmla="*/ 85 w 109"/>
                  <a:gd name="T31" fmla="*/ 30 h 54"/>
                  <a:gd name="T32" fmla="*/ 77 w 109"/>
                  <a:gd name="T33" fmla="*/ 33 h 54"/>
                  <a:gd name="T34" fmla="*/ 67 w 109"/>
                  <a:gd name="T35" fmla="*/ 35 h 54"/>
                  <a:gd name="T36" fmla="*/ 57 w 109"/>
                  <a:gd name="T37" fmla="*/ 38 h 54"/>
                  <a:gd name="T38" fmla="*/ 47 w 109"/>
                  <a:gd name="T39" fmla="*/ 40 h 54"/>
                  <a:gd name="T40" fmla="*/ 38 w 109"/>
                  <a:gd name="T41" fmla="*/ 43 h 54"/>
                  <a:gd name="T42" fmla="*/ 28 w 109"/>
                  <a:gd name="T43" fmla="*/ 46 h 54"/>
                  <a:gd name="T44" fmla="*/ 18 w 109"/>
                  <a:gd name="T45" fmla="*/ 49 h 54"/>
                  <a:gd name="T46" fmla="*/ 10 w 109"/>
                  <a:gd name="T47" fmla="*/ 51 h 54"/>
                  <a:gd name="T48" fmla="*/ 0 w 109"/>
                  <a:gd name="T49" fmla="*/ 54 h 54"/>
                  <a:gd name="T50" fmla="*/ 0 w 109"/>
                  <a:gd name="T51" fmla="*/ 45 h 54"/>
                  <a:gd name="T52" fmla="*/ 0 w 109"/>
                  <a:gd name="T53" fmla="*/ 38 h 54"/>
                  <a:gd name="T54" fmla="*/ 0 w 109"/>
                  <a:gd name="T55" fmla="*/ 30 h 54"/>
                  <a:gd name="T56" fmla="*/ 0 w 109"/>
                  <a:gd name="T57" fmla="*/ 21 h 5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09"/>
                  <a:gd name="T88" fmla="*/ 0 h 54"/>
                  <a:gd name="T89" fmla="*/ 109 w 109"/>
                  <a:gd name="T90" fmla="*/ 54 h 5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09" h="54">
                    <a:moveTo>
                      <a:pt x="0" y="21"/>
                    </a:moveTo>
                    <a:lnTo>
                      <a:pt x="13" y="19"/>
                    </a:lnTo>
                    <a:lnTo>
                      <a:pt x="27" y="16"/>
                    </a:lnTo>
                    <a:lnTo>
                      <a:pt x="41" y="14"/>
                    </a:lnTo>
                    <a:lnTo>
                      <a:pt x="55" y="11"/>
                    </a:lnTo>
                    <a:lnTo>
                      <a:pt x="67" y="9"/>
                    </a:lnTo>
                    <a:lnTo>
                      <a:pt x="81" y="5"/>
                    </a:lnTo>
                    <a:lnTo>
                      <a:pt x="95" y="3"/>
                    </a:lnTo>
                    <a:lnTo>
                      <a:pt x="109" y="0"/>
                    </a:lnTo>
                    <a:lnTo>
                      <a:pt x="109" y="5"/>
                    </a:lnTo>
                    <a:lnTo>
                      <a:pt x="109" y="11"/>
                    </a:lnTo>
                    <a:lnTo>
                      <a:pt x="109" y="16"/>
                    </a:lnTo>
                    <a:lnTo>
                      <a:pt x="109" y="23"/>
                    </a:lnTo>
                    <a:lnTo>
                      <a:pt x="100" y="25"/>
                    </a:lnTo>
                    <a:lnTo>
                      <a:pt x="92" y="28"/>
                    </a:lnTo>
                    <a:lnTo>
                      <a:pt x="85" y="30"/>
                    </a:lnTo>
                    <a:lnTo>
                      <a:pt x="77" y="33"/>
                    </a:lnTo>
                    <a:lnTo>
                      <a:pt x="67" y="35"/>
                    </a:lnTo>
                    <a:lnTo>
                      <a:pt x="57" y="38"/>
                    </a:lnTo>
                    <a:lnTo>
                      <a:pt x="47" y="40"/>
                    </a:lnTo>
                    <a:lnTo>
                      <a:pt x="38" y="43"/>
                    </a:lnTo>
                    <a:lnTo>
                      <a:pt x="28" y="46"/>
                    </a:lnTo>
                    <a:lnTo>
                      <a:pt x="18" y="49"/>
                    </a:lnTo>
                    <a:lnTo>
                      <a:pt x="10" y="51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0" y="38"/>
                    </a:lnTo>
                    <a:lnTo>
                      <a:pt x="0" y="3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42444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33"/>
              <p:cNvSpPr>
                <a:spLocks/>
              </p:cNvSpPr>
              <p:nvPr/>
            </p:nvSpPr>
            <p:spPr bwMode="auto">
              <a:xfrm>
                <a:off x="1007" y="1756"/>
                <a:ext cx="26" cy="13"/>
              </a:xfrm>
              <a:custGeom>
                <a:avLst/>
                <a:gdLst>
                  <a:gd name="T0" fmla="*/ 0 w 104"/>
                  <a:gd name="T1" fmla="*/ 21 h 53"/>
                  <a:gd name="T2" fmla="*/ 12 w 104"/>
                  <a:gd name="T3" fmla="*/ 19 h 53"/>
                  <a:gd name="T4" fmla="*/ 26 w 104"/>
                  <a:gd name="T5" fmla="*/ 16 h 53"/>
                  <a:gd name="T6" fmla="*/ 38 w 104"/>
                  <a:gd name="T7" fmla="*/ 13 h 53"/>
                  <a:gd name="T8" fmla="*/ 52 w 104"/>
                  <a:gd name="T9" fmla="*/ 10 h 53"/>
                  <a:gd name="T10" fmla="*/ 65 w 104"/>
                  <a:gd name="T11" fmla="*/ 8 h 53"/>
                  <a:gd name="T12" fmla="*/ 77 w 104"/>
                  <a:gd name="T13" fmla="*/ 5 h 53"/>
                  <a:gd name="T14" fmla="*/ 91 w 104"/>
                  <a:gd name="T15" fmla="*/ 3 h 53"/>
                  <a:gd name="T16" fmla="*/ 104 w 104"/>
                  <a:gd name="T17" fmla="*/ 0 h 53"/>
                  <a:gd name="T18" fmla="*/ 104 w 104"/>
                  <a:gd name="T19" fmla="*/ 6 h 53"/>
                  <a:gd name="T20" fmla="*/ 104 w 104"/>
                  <a:gd name="T21" fmla="*/ 11 h 53"/>
                  <a:gd name="T22" fmla="*/ 104 w 104"/>
                  <a:gd name="T23" fmla="*/ 18 h 53"/>
                  <a:gd name="T24" fmla="*/ 104 w 104"/>
                  <a:gd name="T25" fmla="*/ 24 h 53"/>
                  <a:gd name="T26" fmla="*/ 96 w 104"/>
                  <a:gd name="T27" fmla="*/ 26 h 53"/>
                  <a:gd name="T28" fmla="*/ 88 w 104"/>
                  <a:gd name="T29" fmla="*/ 28 h 53"/>
                  <a:gd name="T30" fmla="*/ 80 w 104"/>
                  <a:gd name="T31" fmla="*/ 30 h 53"/>
                  <a:gd name="T32" fmla="*/ 72 w 104"/>
                  <a:gd name="T33" fmla="*/ 33 h 53"/>
                  <a:gd name="T34" fmla="*/ 63 w 104"/>
                  <a:gd name="T35" fmla="*/ 35 h 53"/>
                  <a:gd name="T36" fmla="*/ 55 w 104"/>
                  <a:gd name="T37" fmla="*/ 38 h 53"/>
                  <a:gd name="T38" fmla="*/ 46 w 104"/>
                  <a:gd name="T39" fmla="*/ 40 h 53"/>
                  <a:gd name="T40" fmla="*/ 37 w 104"/>
                  <a:gd name="T41" fmla="*/ 43 h 53"/>
                  <a:gd name="T42" fmla="*/ 27 w 104"/>
                  <a:gd name="T43" fmla="*/ 45 h 53"/>
                  <a:gd name="T44" fmla="*/ 18 w 104"/>
                  <a:gd name="T45" fmla="*/ 48 h 53"/>
                  <a:gd name="T46" fmla="*/ 10 w 104"/>
                  <a:gd name="T47" fmla="*/ 50 h 53"/>
                  <a:gd name="T48" fmla="*/ 1 w 104"/>
                  <a:gd name="T49" fmla="*/ 53 h 53"/>
                  <a:gd name="T50" fmla="*/ 1 w 104"/>
                  <a:gd name="T51" fmla="*/ 44 h 53"/>
                  <a:gd name="T52" fmla="*/ 1 w 104"/>
                  <a:gd name="T53" fmla="*/ 36 h 53"/>
                  <a:gd name="T54" fmla="*/ 0 w 104"/>
                  <a:gd name="T55" fmla="*/ 29 h 53"/>
                  <a:gd name="T56" fmla="*/ 0 w 104"/>
                  <a:gd name="T57" fmla="*/ 21 h 5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04"/>
                  <a:gd name="T88" fmla="*/ 0 h 53"/>
                  <a:gd name="T89" fmla="*/ 104 w 104"/>
                  <a:gd name="T90" fmla="*/ 53 h 5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04" h="53">
                    <a:moveTo>
                      <a:pt x="0" y="21"/>
                    </a:moveTo>
                    <a:lnTo>
                      <a:pt x="12" y="19"/>
                    </a:lnTo>
                    <a:lnTo>
                      <a:pt x="26" y="16"/>
                    </a:lnTo>
                    <a:lnTo>
                      <a:pt x="38" y="13"/>
                    </a:lnTo>
                    <a:lnTo>
                      <a:pt x="52" y="10"/>
                    </a:lnTo>
                    <a:lnTo>
                      <a:pt x="65" y="8"/>
                    </a:lnTo>
                    <a:lnTo>
                      <a:pt x="77" y="5"/>
                    </a:lnTo>
                    <a:lnTo>
                      <a:pt x="91" y="3"/>
                    </a:lnTo>
                    <a:lnTo>
                      <a:pt x="104" y="0"/>
                    </a:lnTo>
                    <a:lnTo>
                      <a:pt x="104" y="6"/>
                    </a:lnTo>
                    <a:lnTo>
                      <a:pt x="104" y="11"/>
                    </a:lnTo>
                    <a:lnTo>
                      <a:pt x="104" y="18"/>
                    </a:lnTo>
                    <a:lnTo>
                      <a:pt x="104" y="24"/>
                    </a:lnTo>
                    <a:lnTo>
                      <a:pt x="96" y="26"/>
                    </a:lnTo>
                    <a:lnTo>
                      <a:pt x="88" y="28"/>
                    </a:lnTo>
                    <a:lnTo>
                      <a:pt x="80" y="30"/>
                    </a:lnTo>
                    <a:lnTo>
                      <a:pt x="72" y="33"/>
                    </a:lnTo>
                    <a:lnTo>
                      <a:pt x="63" y="35"/>
                    </a:lnTo>
                    <a:lnTo>
                      <a:pt x="55" y="38"/>
                    </a:lnTo>
                    <a:lnTo>
                      <a:pt x="46" y="40"/>
                    </a:lnTo>
                    <a:lnTo>
                      <a:pt x="37" y="43"/>
                    </a:lnTo>
                    <a:lnTo>
                      <a:pt x="27" y="45"/>
                    </a:lnTo>
                    <a:lnTo>
                      <a:pt x="18" y="48"/>
                    </a:lnTo>
                    <a:lnTo>
                      <a:pt x="10" y="50"/>
                    </a:lnTo>
                    <a:lnTo>
                      <a:pt x="1" y="53"/>
                    </a:lnTo>
                    <a:lnTo>
                      <a:pt x="1" y="44"/>
                    </a:lnTo>
                    <a:lnTo>
                      <a:pt x="1" y="36"/>
                    </a:lnTo>
                    <a:lnTo>
                      <a:pt x="0" y="29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4442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34"/>
              <p:cNvSpPr>
                <a:spLocks/>
              </p:cNvSpPr>
              <p:nvPr/>
            </p:nvSpPr>
            <p:spPr bwMode="auto">
              <a:xfrm>
                <a:off x="1008" y="1756"/>
                <a:ext cx="25" cy="12"/>
              </a:xfrm>
              <a:custGeom>
                <a:avLst/>
                <a:gdLst>
                  <a:gd name="T0" fmla="*/ 0 w 98"/>
                  <a:gd name="T1" fmla="*/ 20 h 50"/>
                  <a:gd name="T2" fmla="*/ 12 w 98"/>
                  <a:gd name="T3" fmla="*/ 18 h 50"/>
                  <a:gd name="T4" fmla="*/ 25 w 98"/>
                  <a:gd name="T5" fmla="*/ 15 h 50"/>
                  <a:gd name="T6" fmla="*/ 36 w 98"/>
                  <a:gd name="T7" fmla="*/ 13 h 50"/>
                  <a:gd name="T8" fmla="*/ 49 w 98"/>
                  <a:gd name="T9" fmla="*/ 10 h 50"/>
                  <a:gd name="T10" fmla="*/ 61 w 98"/>
                  <a:gd name="T11" fmla="*/ 8 h 50"/>
                  <a:gd name="T12" fmla="*/ 74 w 98"/>
                  <a:gd name="T13" fmla="*/ 5 h 50"/>
                  <a:gd name="T14" fmla="*/ 85 w 98"/>
                  <a:gd name="T15" fmla="*/ 3 h 50"/>
                  <a:gd name="T16" fmla="*/ 98 w 98"/>
                  <a:gd name="T17" fmla="*/ 0 h 50"/>
                  <a:gd name="T18" fmla="*/ 98 w 98"/>
                  <a:gd name="T19" fmla="*/ 6 h 50"/>
                  <a:gd name="T20" fmla="*/ 98 w 98"/>
                  <a:gd name="T21" fmla="*/ 11 h 50"/>
                  <a:gd name="T22" fmla="*/ 98 w 98"/>
                  <a:gd name="T23" fmla="*/ 18 h 50"/>
                  <a:gd name="T24" fmla="*/ 98 w 98"/>
                  <a:gd name="T25" fmla="*/ 24 h 50"/>
                  <a:gd name="T26" fmla="*/ 90 w 98"/>
                  <a:gd name="T27" fmla="*/ 26 h 50"/>
                  <a:gd name="T28" fmla="*/ 82 w 98"/>
                  <a:gd name="T29" fmla="*/ 28 h 50"/>
                  <a:gd name="T30" fmla="*/ 75 w 98"/>
                  <a:gd name="T31" fmla="*/ 30 h 50"/>
                  <a:gd name="T32" fmla="*/ 67 w 98"/>
                  <a:gd name="T33" fmla="*/ 33 h 50"/>
                  <a:gd name="T34" fmla="*/ 59 w 98"/>
                  <a:gd name="T35" fmla="*/ 35 h 50"/>
                  <a:gd name="T36" fmla="*/ 51 w 98"/>
                  <a:gd name="T37" fmla="*/ 38 h 50"/>
                  <a:gd name="T38" fmla="*/ 42 w 98"/>
                  <a:gd name="T39" fmla="*/ 40 h 50"/>
                  <a:gd name="T40" fmla="*/ 34 w 98"/>
                  <a:gd name="T41" fmla="*/ 41 h 50"/>
                  <a:gd name="T42" fmla="*/ 25 w 98"/>
                  <a:gd name="T43" fmla="*/ 44 h 50"/>
                  <a:gd name="T44" fmla="*/ 17 w 98"/>
                  <a:gd name="T45" fmla="*/ 46 h 50"/>
                  <a:gd name="T46" fmla="*/ 9 w 98"/>
                  <a:gd name="T47" fmla="*/ 48 h 50"/>
                  <a:gd name="T48" fmla="*/ 1 w 98"/>
                  <a:gd name="T49" fmla="*/ 50 h 50"/>
                  <a:gd name="T50" fmla="*/ 0 w 98"/>
                  <a:gd name="T51" fmla="*/ 43 h 50"/>
                  <a:gd name="T52" fmla="*/ 0 w 98"/>
                  <a:gd name="T53" fmla="*/ 35 h 50"/>
                  <a:gd name="T54" fmla="*/ 0 w 98"/>
                  <a:gd name="T55" fmla="*/ 28 h 50"/>
                  <a:gd name="T56" fmla="*/ 0 w 98"/>
                  <a:gd name="T57" fmla="*/ 20 h 5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98"/>
                  <a:gd name="T88" fmla="*/ 0 h 50"/>
                  <a:gd name="T89" fmla="*/ 98 w 98"/>
                  <a:gd name="T90" fmla="*/ 50 h 5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98" h="50">
                    <a:moveTo>
                      <a:pt x="0" y="20"/>
                    </a:moveTo>
                    <a:lnTo>
                      <a:pt x="12" y="18"/>
                    </a:lnTo>
                    <a:lnTo>
                      <a:pt x="25" y="15"/>
                    </a:lnTo>
                    <a:lnTo>
                      <a:pt x="36" y="13"/>
                    </a:lnTo>
                    <a:lnTo>
                      <a:pt x="49" y="10"/>
                    </a:lnTo>
                    <a:lnTo>
                      <a:pt x="61" y="8"/>
                    </a:lnTo>
                    <a:lnTo>
                      <a:pt x="74" y="5"/>
                    </a:lnTo>
                    <a:lnTo>
                      <a:pt x="85" y="3"/>
                    </a:lnTo>
                    <a:lnTo>
                      <a:pt x="98" y="0"/>
                    </a:lnTo>
                    <a:lnTo>
                      <a:pt x="98" y="6"/>
                    </a:lnTo>
                    <a:lnTo>
                      <a:pt x="98" y="11"/>
                    </a:lnTo>
                    <a:lnTo>
                      <a:pt x="98" y="18"/>
                    </a:lnTo>
                    <a:lnTo>
                      <a:pt x="98" y="24"/>
                    </a:lnTo>
                    <a:lnTo>
                      <a:pt x="90" y="26"/>
                    </a:lnTo>
                    <a:lnTo>
                      <a:pt x="82" y="28"/>
                    </a:lnTo>
                    <a:lnTo>
                      <a:pt x="75" y="30"/>
                    </a:lnTo>
                    <a:lnTo>
                      <a:pt x="67" y="33"/>
                    </a:lnTo>
                    <a:lnTo>
                      <a:pt x="59" y="35"/>
                    </a:lnTo>
                    <a:lnTo>
                      <a:pt x="51" y="38"/>
                    </a:lnTo>
                    <a:lnTo>
                      <a:pt x="42" y="40"/>
                    </a:lnTo>
                    <a:lnTo>
                      <a:pt x="34" y="41"/>
                    </a:lnTo>
                    <a:lnTo>
                      <a:pt x="25" y="44"/>
                    </a:lnTo>
                    <a:lnTo>
                      <a:pt x="17" y="46"/>
                    </a:lnTo>
                    <a:lnTo>
                      <a:pt x="9" y="48"/>
                    </a:lnTo>
                    <a:lnTo>
                      <a:pt x="1" y="50"/>
                    </a:lnTo>
                    <a:lnTo>
                      <a:pt x="0" y="43"/>
                    </a:lnTo>
                    <a:lnTo>
                      <a:pt x="0" y="35"/>
                    </a:lnTo>
                    <a:lnTo>
                      <a:pt x="0" y="28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4C44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35"/>
              <p:cNvSpPr>
                <a:spLocks/>
              </p:cNvSpPr>
              <p:nvPr/>
            </p:nvSpPr>
            <p:spPr bwMode="auto">
              <a:xfrm>
                <a:off x="1010" y="1756"/>
                <a:ext cx="23" cy="12"/>
              </a:xfrm>
              <a:custGeom>
                <a:avLst/>
                <a:gdLst>
                  <a:gd name="T0" fmla="*/ 0 w 92"/>
                  <a:gd name="T1" fmla="*/ 19 h 49"/>
                  <a:gd name="T2" fmla="*/ 11 w 92"/>
                  <a:gd name="T3" fmla="*/ 16 h 49"/>
                  <a:gd name="T4" fmla="*/ 23 w 92"/>
                  <a:gd name="T5" fmla="*/ 14 h 49"/>
                  <a:gd name="T6" fmla="*/ 34 w 92"/>
                  <a:gd name="T7" fmla="*/ 11 h 49"/>
                  <a:gd name="T8" fmla="*/ 45 w 92"/>
                  <a:gd name="T9" fmla="*/ 9 h 49"/>
                  <a:gd name="T10" fmla="*/ 56 w 92"/>
                  <a:gd name="T11" fmla="*/ 8 h 49"/>
                  <a:gd name="T12" fmla="*/ 68 w 92"/>
                  <a:gd name="T13" fmla="*/ 5 h 49"/>
                  <a:gd name="T14" fmla="*/ 80 w 92"/>
                  <a:gd name="T15" fmla="*/ 3 h 49"/>
                  <a:gd name="T16" fmla="*/ 92 w 92"/>
                  <a:gd name="T17" fmla="*/ 0 h 49"/>
                  <a:gd name="T18" fmla="*/ 92 w 92"/>
                  <a:gd name="T19" fmla="*/ 6 h 49"/>
                  <a:gd name="T20" fmla="*/ 92 w 92"/>
                  <a:gd name="T21" fmla="*/ 11 h 49"/>
                  <a:gd name="T22" fmla="*/ 92 w 92"/>
                  <a:gd name="T23" fmla="*/ 18 h 49"/>
                  <a:gd name="T24" fmla="*/ 92 w 92"/>
                  <a:gd name="T25" fmla="*/ 24 h 49"/>
                  <a:gd name="T26" fmla="*/ 84 w 92"/>
                  <a:gd name="T27" fmla="*/ 26 h 49"/>
                  <a:gd name="T28" fmla="*/ 76 w 92"/>
                  <a:gd name="T29" fmla="*/ 29 h 49"/>
                  <a:gd name="T30" fmla="*/ 69 w 92"/>
                  <a:gd name="T31" fmla="*/ 30 h 49"/>
                  <a:gd name="T32" fmla="*/ 61 w 92"/>
                  <a:gd name="T33" fmla="*/ 33 h 49"/>
                  <a:gd name="T34" fmla="*/ 54 w 92"/>
                  <a:gd name="T35" fmla="*/ 35 h 49"/>
                  <a:gd name="T36" fmla="*/ 46 w 92"/>
                  <a:gd name="T37" fmla="*/ 36 h 49"/>
                  <a:gd name="T38" fmla="*/ 39 w 92"/>
                  <a:gd name="T39" fmla="*/ 39 h 49"/>
                  <a:gd name="T40" fmla="*/ 31 w 92"/>
                  <a:gd name="T41" fmla="*/ 40 h 49"/>
                  <a:gd name="T42" fmla="*/ 24 w 92"/>
                  <a:gd name="T43" fmla="*/ 43 h 49"/>
                  <a:gd name="T44" fmla="*/ 16 w 92"/>
                  <a:gd name="T45" fmla="*/ 45 h 49"/>
                  <a:gd name="T46" fmla="*/ 8 w 92"/>
                  <a:gd name="T47" fmla="*/ 46 h 49"/>
                  <a:gd name="T48" fmla="*/ 0 w 92"/>
                  <a:gd name="T49" fmla="*/ 49 h 49"/>
                  <a:gd name="T50" fmla="*/ 0 w 92"/>
                  <a:gd name="T51" fmla="*/ 41 h 49"/>
                  <a:gd name="T52" fmla="*/ 0 w 92"/>
                  <a:gd name="T53" fmla="*/ 34 h 49"/>
                  <a:gd name="T54" fmla="*/ 0 w 92"/>
                  <a:gd name="T55" fmla="*/ 26 h 49"/>
                  <a:gd name="T56" fmla="*/ 0 w 92"/>
                  <a:gd name="T57" fmla="*/ 19 h 4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92"/>
                  <a:gd name="T88" fmla="*/ 0 h 49"/>
                  <a:gd name="T89" fmla="*/ 92 w 92"/>
                  <a:gd name="T90" fmla="*/ 49 h 4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92" h="49">
                    <a:moveTo>
                      <a:pt x="0" y="19"/>
                    </a:moveTo>
                    <a:lnTo>
                      <a:pt x="11" y="16"/>
                    </a:lnTo>
                    <a:lnTo>
                      <a:pt x="23" y="14"/>
                    </a:lnTo>
                    <a:lnTo>
                      <a:pt x="34" y="11"/>
                    </a:lnTo>
                    <a:lnTo>
                      <a:pt x="45" y="9"/>
                    </a:lnTo>
                    <a:lnTo>
                      <a:pt x="56" y="8"/>
                    </a:lnTo>
                    <a:lnTo>
                      <a:pt x="68" y="5"/>
                    </a:lnTo>
                    <a:lnTo>
                      <a:pt x="80" y="3"/>
                    </a:lnTo>
                    <a:lnTo>
                      <a:pt x="92" y="0"/>
                    </a:lnTo>
                    <a:lnTo>
                      <a:pt x="92" y="6"/>
                    </a:lnTo>
                    <a:lnTo>
                      <a:pt x="92" y="11"/>
                    </a:lnTo>
                    <a:lnTo>
                      <a:pt x="92" y="18"/>
                    </a:lnTo>
                    <a:lnTo>
                      <a:pt x="92" y="24"/>
                    </a:lnTo>
                    <a:lnTo>
                      <a:pt x="84" y="26"/>
                    </a:lnTo>
                    <a:lnTo>
                      <a:pt x="76" y="29"/>
                    </a:lnTo>
                    <a:lnTo>
                      <a:pt x="69" y="30"/>
                    </a:lnTo>
                    <a:lnTo>
                      <a:pt x="61" y="33"/>
                    </a:lnTo>
                    <a:lnTo>
                      <a:pt x="54" y="35"/>
                    </a:lnTo>
                    <a:lnTo>
                      <a:pt x="46" y="36"/>
                    </a:lnTo>
                    <a:lnTo>
                      <a:pt x="39" y="39"/>
                    </a:lnTo>
                    <a:lnTo>
                      <a:pt x="31" y="40"/>
                    </a:lnTo>
                    <a:lnTo>
                      <a:pt x="24" y="43"/>
                    </a:lnTo>
                    <a:lnTo>
                      <a:pt x="16" y="45"/>
                    </a:lnTo>
                    <a:lnTo>
                      <a:pt x="8" y="46"/>
                    </a:lnTo>
                    <a:lnTo>
                      <a:pt x="0" y="49"/>
                    </a:lnTo>
                    <a:lnTo>
                      <a:pt x="0" y="41"/>
                    </a:lnTo>
                    <a:lnTo>
                      <a:pt x="0" y="34"/>
                    </a:lnTo>
                    <a:lnTo>
                      <a:pt x="0" y="26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54443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36"/>
              <p:cNvSpPr>
                <a:spLocks/>
              </p:cNvSpPr>
              <p:nvPr/>
            </p:nvSpPr>
            <p:spPr bwMode="auto">
              <a:xfrm>
                <a:off x="1012" y="1756"/>
                <a:ext cx="21" cy="11"/>
              </a:xfrm>
              <a:custGeom>
                <a:avLst/>
                <a:gdLst>
                  <a:gd name="T0" fmla="*/ 0 w 86"/>
                  <a:gd name="T1" fmla="*/ 18 h 48"/>
                  <a:gd name="T2" fmla="*/ 10 w 86"/>
                  <a:gd name="T3" fmla="*/ 15 h 48"/>
                  <a:gd name="T4" fmla="*/ 22 w 86"/>
                  <a:gd name="T5" fmla="*/ 14 h 48"/>
                  <a:gd name="T6" fmla="*/ 32 w 86"/>
                  <a:gd name="T7" fmla="*/ 11 h 48"/>
                  <a:gd name="T8" fmla="*/ 43 w 86"/>
                  <a:gd name="T9" fmla="*/ 9 h 48"/>
                  <a:gd name="T10" fmla="*/ 53 w 86"/>
                  <a:gd name="T11" fmla="*/ 8 h 48"/>
                  <a:gd name="T12" fmla="*/ 64 w 86"/>
                  <a:gd name="T13" fmla="*/ 5 h 48"/>
                  <a:gd name="T14" fmla="*/ 74 w 86"/>
                  <a:gd name="T15" fmla="*/ 3 h 48"/>
                  <a:gd name="T16" fmla="*/ 86 w 86"/>
                  <a:gd name="T17" fmla="*/ 0 h 48"/>
                  <a:gd name="T18" fmla="*/ 86 w 86"/>
                  <a:gd name="T19" fmla="*/ 6 h 48"/>
                  <a:gd name="T20" fmla="*/ 86 w 86"/>
                  <a:gd name="T21" fmla="*/ 13 h 48"/>
                  <a:gd name="T22" fmla="*/ 86 w 86"/>
                  <a:gd name="T23" fmla="*/ 19 h 48"/>
                  <a:gd name="T24" fmla="*/ 86 w 86"/>
                  <a:gd name="T25" fmla="*/ 25 h 48"/>
                  <a:gd name="T26" fmla="*/ 78 w 86"/>
                  <a:gd name="T27" fmla="*/ 26 h 48"/>
                  <a:gd name="T28" fmla="*/ 70 w 86"/>
                  <a:gd name="T29" fmla="*/ 29 h 48"/>
                  <a:gd name="T30" fmla="*/ 63 w 86"/>
                  <a:gd name="T31" fmla="*/ 30 h 48"/>
                  <a:gd name="T32" fmla="*/ 55 w 86"/>
                  <a:gd name="T33" fmla="*/ 33 h 48"/>
                  <a:gd name="T34" fmla="*/ 49 w 86"/>
                  <a:gd name="T35" fmla="*/ 34 h 48"/>
                  <a:gd name="T36" fmla="*/ 42 w 86"/>
                  <a:gd name="T37" fmla="*/ 36 h 48"/>
                  <a:gd name="T38" fmla="*/ 35 w 86"/>
                  <a:gd name="T39" fmla="*/ 38 h 48"/>
                  <a:gd name="T40" fmla="*/ 28 w 86"/>
                  <a:gd name="T41" fmla="*/ 40 h 48"/>
                  <a:gd name="T42" fmla="*/ 22 w 86"/>
                  <a:gd name="T43" fmla="*/ 41 h 48"/>
                  <a:gd name="T44" fmla="*/ 14 w 86"/>
                  <a:gd name="T45" fmla="*/ 44 h 48"/>
                  <a:gd name="T46" fmla="*/ 8 w 86"/>
                  <a:gd name="T47" fmla="*/ 45 h 48"/>
                  <a:gd name="T48" fmla="*/ 0 w 86"/>
                  <a:gd name="T49" fmla="*/ 48 h 48"/>
                  <a:gd name="T50" fmla="*/ 0 w 86"/>
                  <a:gd name="T51" fmla="*/ 40 h 48"/>
                  <a:gd name="T52" fmla="*/ 0 w 86"/>
                  <a:gd name="T53" fmla="*/ 33 h 48"/>
                  <a:gd name="T54" fmla="*/ 0 w 86"/>
                  <a:gd name="T55" fmla="*/ 25 h 48"/>
                  <a:gd name="T56" fmla="*/ 0 w 86"/>
                  <a:gd name="T57" fmla="*/ 18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86"/>
                  <a:gd name="T88" fmla="*/ 0 h 48"/>
                  <a:gd name="T89" fmla="*/ 86 w 86"/>
                  <a:gd name="T90" fmla="*/ 48 h 4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86" h="48">
                    <a:moveTo>
                      <a:pt x="0" y="18"/>
                    </a:moveTo>
                    <a:lnTo>
                      <a:pt x="10" y="15"/>
                    </a:lnTo>
                    <a:lnTo>
                      <a:pt x="22" y="14"/>
                    </a:lnTo>
                    <a:lnTo>
                      <a:pt x="32" y="11"/>
                    </a:lnTo>
                    <a:lnTo>
                      <a:pt x="43" y="9"/>
                    </a:lnTo>
                    <a:lnTo>
                      <a:pt x="53" y="8"/>
                    </a:lnTo>
                    <a:lnTo>
                      <a:pt x="64" y="5"/>
                    </a:lnTo>
                    <a:lnTo>
                      <a:pt x="74" y="3"/>
                    </a:lnTo>
                    <a:lnTo>
                      <a:pt x="86" y="0"/>
                    </a:lnTo>
                    <a:lnTo>
                      <a:pt x="86" y="6"/>
                    </a:lnTo>
                    <a:lnTo>
                      <a:pt x="86" y="13"/>
                    </a:lnTo>
                    <a:lnTo>
                      <a:pt x="86" y="19"/>
                    </a:lnTo>
                    <a:lnTo>
                      <a:pt x="86" y="25"/>
                    </a:lnTo>
                    <a:lnTo>
                      <a:pt x="78" y="26"/>
                    </a:lnTo>
                    <a:lnTo>
                      <a:pt x="70" y="29"/>
                    </a:lnTo>
                    <a:lnTo>
                      <a:pt x="63" y="30"/>
                    </a:lnTo>
                    <a:lnTo>
                      <a:pt x="55" y="33"/>
                    </a:lnTo>
                    <a:lnTo>
                      <a:pt x="49" y="34"/>
                    </a:lnTo>
                    <a:lnTo>
                      <a:pt x="42" y="36"/>
                    </a:lnTo>
                    <a:lnTo>
                      <a:pt x="35" y="38"/>
                    </a:lnTo>
                    <a:lnTo>
                      <a:pt x="28" y="40"/>
                    </a:lnTo>
                    <a:lnTo>
                      <a:pt x="22" y="41"/>
                    </a:lnTo>
                    <a:lnTo>
                      <a:pt x="14" y="44"/>
                    </a:lnTo>
                    <a:lnTo>
                      <a:pt x="8" y="45"/>
                    </a:lnTo>
                    <a:lnTo>
                      <a:pt x="0" y="48"/>
                    </a:lnTo>
                    <a:lnTo>
                      <a:pt x="0" y="40"/>
                    </a:lnTo>
                    <a:lnTo>
                      <a:pt x="0" y="33"/>
                    </a:lnTo>
                    <a:lnTo>
                      <a:pt x="0" y="25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5944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37"/>
              <p:cNvSpPr>
                <a:spLocks/>
              </p:cNvSpPr>
              <p:nvPr/>
            </p:nvSpPr>
            <p:spPr bwMode="auto">
              <a:xfrm>
                <a:off x="1013" y="1756"/>
                <a:ext cx="20" cy="11"/>
              </a:xfrm>
              <a:custGeom>
                <a:avLst/>
                <a:gdLst>
                  <a:gd name="T0" fmla="*/ 0 w 81"/>
                  <a:gd name="T1" fmla="*/ 18 h 45"/>
                  <a:gd name="T2" fmla="*/ 10 w 81"/>
                  <a:gd name="T3" fmla="*/ 15 h 45"/>
                  <a:gd name="T4" fmla="*/ 20 w 81"/>
                  <a:gd name="T5" fmla="*/ 13 h 45"/>
                  <a:gd name="T6" fmla="*/ 30 w 81"/>
                  <a:gd name="T7" fmla="*/ 10 h 45"/>
                  <a:gd name="T8" fmla="*/ 40 w 81"/>
                  <a:gd name="T9" fmla="*/ 9 h 45"/>
                  <a:gd name="T10" fmla="*/ 50 w 81"/>
                  <a:gd name="T11" fmla="*/ 6 h 45"/>
                  <a:gd name="T12" fmla="*/ 60 w 81"/>
                  <a:gd name="T13" fmla="*/ 4 h 45"/>
                  <a:gd name="T14" fmla="*/ 71 w 81"/>
                  <a:gd name="T15" fmla="*/ 3 h 45"/>
                  <a:gd name="T16" fmla="*/ 81 w 81"/>
                  <a:gd name="T17" fmla="*/ 0 h 45"/>
                  <a:gd name="T18" fmla="*/ 81 w 81"/>
                  <a:gd name="T19" fmla="*/ 6 h 45"/>
                  <a:gd name="T20" fmla="*/ 81 w 81"/>
                  <a:gd name="T21" fmla="*/ 13 h 45"/>
                  <a:gd name="T22" fmla="*/ 81 w 81"/>
                  <a:gd name="T23" fmla="*/ 19 h 45"/>
                  <a:gd name="T24" fmla="*/ 81 w 81"/>
                  <a:gd name="T25" fmla="*/ 25 h 45"/>
                  <a:gd name="T26" fmla="*/ 73 w 81"/>
                  <a:gd name="T27" fmla="*/ 26 h 45"/>
                  <a:gd name="T28" fmla="*/ 65 w 81"/>
                  <a:gd name="T29" fmla="*/ 29 h 45"/>
                  <a:gd name="T30" fmla="*/ 58 w 81"/>
                  <a:gd name="T31" fmla="*/ 30 h 45"/>
                  <a:gd name="T32" fmla="*/ 52 w 81"/>
                  <a:gd name="T33" fmla="*/ 33 h 45"/>
                  <a:gd name="T34" fmla="*/ 45 w 81"/>
                  <a:gd name="T35" fmla="*/ 34 h 45"/>
                  <a:gd name="T36" fmla="*/ 39 w 81"/>
                  <a:gd name="T37" fmla="*/ 36 h 45"/>
                  <a:gd name="T38" fmla="*/ 33 w 81"/>
                  <a:gd name="T39" fmla="*/ 38 h 45"/>
                  <a:gd name="T40" fmla="*/ 27 w 81"/>
                  <a:gd name="T41" fmla="*/ 39 h 45"/>
                  <a:gd name="T42" fmla="*/ 20 w 81"/>
                  <a:gd name="T43" fmla="*/ 41 h 45"/>
                  <a:gd name="T44" fmla="*/ 14 w 81"/>
                  <a:gd name="T45" fmla="*/ 43 h 45"/>
                  <a:gd name="T46" fmla="*/ 8 w 81"/>
                  <a:gd name="T47" fmla="*/ 44 h 45"/>
                  <a:gd name="T48" fmla="*/ 2 w 81"/>
                  <a:gd name="T49" fmla="*/ 45 h 45"/>
                  <a:gd name="T50" fmla="*/ 2 w 81"/>
                  <a:gd name="T51" fmla="*/ 39 h 45"/>
                  <a:gd name="T52" fmla="*/ 2 w 81"/>
                  <a:gd name="T53" fmla="*/ 31 h 45"/>
                  <a:gd name="T54" fmla="*/ 2 w 81"/>
                  <a:gd name="T55" fmla="*/ 24 h 45"/>
                  <a:gd name="T56" fmla="*/ 0 w 81"/>
                  <a:gd name="T57" fmla="*/ 18 h 4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81"/>
                  <a:gd name="T88" fmla="*/ 0 h 45"/>
                  <a:gd name="T89" fmla="*/ 81 w 81"/>
                  <a:gd name="T90" fmla="*/ 45 h 45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81" h="45">
                    <a:moveTo>
                      <a:pt x="0" y="18"/>
                    </a:moveTo>
                    <a:lnTo>
                      <a:pt x="10" y="15"/>
                    </a:lnTo>
                    <a:lnTo>
                      <a:pt x="20" y="13"/>
                    </a:lnTo>
                    <a:lnTo>
                      <a:pt x="30" y="10"/>
                    </a:lnTo>
                    <a:lnTo>
                      <a:pt x="40" y="9"/>
                    </a:lnTo>
                    <a:lnTo>
                      <a:pt x="50" y="6"/>
                    </a:lnTo>
                    <a:lnTo>
                      <a:pt x="60" y="4"/>
                    </a:lnTo>
                    <a:lnTo>
                      <a:pt x="71" y="3"/>
                    </a:lnTo>
                    <a:lnTo>
                      <a:pt x="81" y="0"/>
                    </a:lnTo>
                    <a:lnTo>
                      <a:pt x="81" y="6"/>
                    </a:lnTo>
                    <a:lnTo>
                      <a:pt x="81" y="13"/>
                    </a:lnTo>
                    <a:lnTo>
                      <a:pt x="81" y="19"/>
                    </a:lnTo>
                    <a:lnTo>
                      <a:pt x="81" y="25"/>
                    </a:lnTo>
                    <a:lnTo>
                      <a:pt x="73" y="26"/>
                    </a:lnTo>
                    <a:lnTo>
                      <a:pt x="65" y="29"/>
                    </a:lnTo>
                    <a:lnTo>
                      <a:pt x="58" y="30"/>
                    </a:lnTo>
                    <a:lnTo>
                      <a:pt x="52" y="33"/>
                    </a:lnTo>
                    <a:lnTo>
                      <a:pt x="45" y="34"/>
                    </a:lnTo>
                    <a:lnTo>
                      <a:pt x="39" y="36"/>
                    </a:lnTo>
                    <a:lnTo>
                      <a:pt x="33" y="38"/>
                    </a:lnTo>
                    <a:lnTo>
                      <a:pt x="27" y="39"/>
                    </a:lnTo>
                    <a:lnTo>
                      <a:pt x="20" y="41"/>
                    </a:lnTo>
                    <a:lnTo>
                      <a:pt x="14" y="43"/>
                    </a:lnTo>
                    <a:lnTo>
                      <a:pt x="8" y="44"/>
                    </a:lnTo>
                    <a:lnTo>
                      <a:pt x="2" y="45"/>
                    </a:lnTo>
                    <a:lnTo>
                      <a:pt x="2" y="39"/>
                    </a:lnTo>
                    <a:lnTo>
                      <a:pt x="2" y="31"/>
                    </a:lnTo>
                    <a:lnTo>
                      <a:pt x="2" y="24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5E422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38"/>
              <p:cNvSpPr>
                <a:spLocks/>
              </p:cNvSpPr>
              <p:nvPr/>
            </p:nvSpPr>
            <p:spPr bwMode="auto">
              <a:xfrm>
                <a:off x="1014" y="1756"/>
                <a:ext cx="19" cy="10"/>
              </a:xfrm>
              <a:custGeom>
                <a:avLst/>
                <a:gdLst>
                  <a:gd name="T0" fmla="*/ 0 w 74"/>
                  <a:gd name="T1" fmla="*/ 16 h 44"/>
                  <a:gd name="T2" fmla="*/ 8 w 74"/>
                  <a:gd name="T3" fmla="*/ 14 h 44"/>
                  <a:gd name="T4" fmla="*/ 18 w 74"/>
                  <a:gd name="T5" fmla="*/ 13 h 44"/>
                  <a:gd name="T6" fmla="*/ 27 w 74"/>
                  <a:gd name="T7" fmla="*/ 10 h 44"/>
                  <a:gd name="T8" fmla="*/ 37 w 74"/>
                  <a:gd name="T9" fmla="*/ 8 h 44"/>
                  <a:gd name="T10" fmla="*/ 46 w 74"/>
                  <a:gd name="T11" fmla="*/ 6 h 44"/>
                  <a:gd name="T12" fmla="*/ 55 w 74"/>
                  <a:gd name="T13" fmla="*/ 4 h 44"/>
                  <a:gd name="T14" fmla="*/ 65 w 74"/>
                  <a:gd name="T15" fmla="*/ 3 h 44"/>
                  <a:gd name="T16" fmla="*/ 74 w 74"/>
                  <a:gd name="T17" fmla="*/ 0 h 44"/>
                  <a:gd name="T18" fmla="*/ 74 w 74"/>
                  <a:gd name="T19" fmla="*/ 6 h 44"/>
                  <a:gd name="T20" fmla="*/ 74 w 74"/>
                  <a:gd name="T21" fmla="*/ 13 h 44"/>
                  <a:gd name="T22" fmla="*/ 74 w 74"/>
                  <a:gd name="T23" fmla="*/ 19 h 44"/>
                  <a:gd name="T24" fmla="*/ 74 w 74"/>
                  <a:gd name="T25" fmla="*/ 25 h 44"/>
                  <a:gd name="T26" fmla="*/ 66 w 74"/>
                  <a:gd name="T27" fmla="*/ 26 h 44"/>
                  <a:gd name="T28" fmla="*/ 60 w 74"/>
                  <a:gd name="T29" fmla="*/ 29 h 44"/>
                  <a:gd name="T30" fmla="*/ 52 w 74"/>
                  <a:gd name="T31" fmla="*/ 30 h 44"/>
                  <a:gd name="T32" fmla="*/ 45 w 74"/>
                  <a:gd name="T33" fmla="*/ 33 h 44"/>
                  <a:gd name="T34" fmla="*/ 40 w 74"/>
                  <a:gd name="T35" fmla="*/ 34 h 44"/>
                  <a:gd name="T36" fmla="*/ 33 w 74"/>
                  <a:gd name="T37" fmla="*/ 35 h 44"/>
                  <a:gd name="T38" fmla="*/ 28 w 74"/>
                  <a:gd name="T39" fmla="*/ 36 h 44"/>
                  <a:gd name="T40" fmla="*/ 23 w 74"/>
                  <a:gd name="T41" fmla="*/ 38 h 44"/>
                  <a:gd name="T42" fmla="*/ 17 w 74"/>
                  <a:gd name="T43" fmla="*/ 40 h 44"/>
                  <a:gd name="T44" fmla="*/ 12 w 74"/>
                  <a:gd name="T45" fmla="*/ 41 h 44"/>
                  <a:gd name="T46" fmla="*/ 6 w 74"/>
                  <a:gd name="T47" fmla="*/ 43 h 44"/>
                  <a:gd name="T48" fmla="*/ 1 w 74"/>
                  <a:gd name="T49" fmla="*/ 44 h 44"/>
                  <a:gd name="T50" fmla="*/ 1 w 74"/>
                  <a:gd name="T51" fmla="*/ 38 h 44"/>
                  <a:gd name="T52" fmla="*/ 1 w 74"/>
                  <a:gd name="T53" fmla="*/ 30 h 44"/>
                  <a:gd name="T54" fmla="*/ 1 w 74"/>
                  <a:gd name="T55" fmla="*/ 23 h 44"/>
                  <a:gd name="T56" fmla="*/ 0 w 74"/>
                  <a:gd name="T57" fmla="*/ 16 h 4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4"/>
                  <a:gd name="T88" fmla="*/ 0 h 44"/>
                  <a:gd name="T89" fmla="*/ 74 w 74"/>
                  <a:gd name="T90" fmla="*/ 44 h 4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4" h="44">
                    <a:moveTo>
                      <a:pt x="0" y="16"/>
                    </a:moveTo>
                    <a:lnTo>
                      <a:pt x="8" y="14"/>
                    </a:lnTo>
                    <a:lnTo>
                      <a:pt x="18" y="13"/>
                    </a:lnTo>
                    <a:lnTo>
                      <a:pt x="27" y="10"/>
                    </a:lnTo>
                    <a:lnTo>
                      <a:pt x="37" y="8"/>
                    </a:lnTo>
                    <a:lnTo>
                      <a:pt x="46" y="6"/>
                    </a:lnTo>
                    <a:lnTo>
                      <a:pt x="55" y="4"/>
                    </a:lnTo>
                    <a:lnTo>
                      <a:pt x="65" y="3"/>
                    </a:lnTo>
                    <a:lnTo>
                      <a:pt x="74" y="0"/>
                    </a:lnTo>
                    <a:lnTo>
                      <a:pt x="74" y="6"/>
                    </a:lnTo>
                    <a:lnTo>
                      <a:pt x="74" y="13"/>
                    </a:lnTo>
                    <a:lnTo>
                      <a:pt x="74" y="19"/>
                    </a:lnTo>
                    <a:lnTo>
                      <a:pt x="74" y="25"/>
                    </a:lnTo>
                    <a:lnTo>
                      <a:pt x="66" y="26"/>
                    </a:lnTo>
                    <a:lnTo>
                      <a:pt x="60" y="29"/>
                    </a:lnTo>
                    <a:lnTo>
                      <a:pt x="52" y="30"/>
                    </a:lnTo>
                    <a:lnTo>
                      <a:pt x="45" y="33"/>
                    </a:lnTo>
                    <a:lnTo>
                      <a:pt x="40" y="34"/>
                    </a:lnTo>
                    <a:lnTo>
                      <a:pt x="33" y="35"/>
                    </a:lnTo>
                    <a:lnTo>
                      <a:pt x="28" y="36"/>
                    </a:lnTo>
                    <a:lnTo>
                      <a:pt x="23" y="38"/>
                    </a:lnTo>
                    <a:lnTo>
                      <a:pt x="17" y="40"/>
                    </a:lnTo>
                    <a:lnTo>
                      <a:pt x="12" y="41"/>
                    </a:lnTo>
                    <a:lnTo>
                      <a:pt x="6" y="43"/>
                    </a:lnTo>
                    <a:lnTo>
                      <a:pt x="1" y="44"/>
                    </a:lnTo>
                    <a:lnTo>
                      <a:pt x="1" y="38"/>
                    </a:lnTo>
                    <a:lnTo>
                      <a:pt x="1" y="30"/>
                    </a:lnTo>
                    <a:lnTo>
                      <a:pt x="1" y="23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63422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39"/>
              <p:cNvSpPr>
                <a:spLocks/>
              </p:cNvSpPr>
              <p:nvPr/>
            </p:nvSpPr>
            <p:spPr bwMode="auto">
              <a:xfrm>
                <a:off x="1016" y="1756"/>
                <a:ext cx="17" cy="10"/>
              </a:xfrm>
              <a:custGeom>
                <a:avLst/>
                <a:gdLst>
                  <a:gd name="T0" fmla="*/ 0 w 68"/>
                  <a:gd name="T1" fmla="*/ 15 h 43"/>
                  <a:gd name="T2" fmla="*/ 9 w 68"/>
                  <a:gd name="T3" fmla="*/ 13 h 43"/>
                  <a:gd name="T4" fmla="*/ 17 w 68"/>
                  <a:gd name="T5" fmla="*/ 11 h 43"/>
                  <a:gd name="T6" fmla="*/ 25 w 68"/>
                  <a:gd name="T7" fmla="*/ 9 h 43"/>
                  <a:gd name="T8" fmla="*/ 34 w 68"/>
                  <a:gd name="T9" fmla="*/ 8 h 43"/>
                  <a:gd name="T10" fmla="*/ 42 w 68"/>
                  <a:gd name="T11" fmla="*/ 5 h 43"/>
                  <a:gd name="T12" fmla="*/ 51 w 68"/>
                  <a:gd name="T13" fmla="*/ 4 h 43"/>
                  <a:gd name="T14" fmla="*/ 59 w 68"/>
                  <a:gd name="T15" fmla="*/ 1 h 43"/>
                  <a:gd name="T16" fmla="*/ 68 w 68"/>
                  <a:gd name="T17" fmla="*/ 0 h 43"/>
                  <a:gd name="T18" fmla="*/ 68 w 68"/>
                  <a:gd name="T19" fmla="*/ 6 h 43"/>
                  <a:gd name="T20" fmla="*/ 68 w 68"/>
                  <a:gd name="T21" fmla="*/ 13 h 43"/>
                  <a:gd name="T22" fmla="*/ 68 w 68"/>
                  <a:gd name="T23" fmla="*/ 20 h 43"/>
                  <a:gd name="T24" fmla="*/ 68 w 68"/>
                  <a:gd name="T25" fmla="*/ 26 h 43"/>
                  <a:gd name="T26" fmla="*/ 60 w 68"/>
                  <a:gd name="T27" fmla="*/ 28 h 43"/>
                  <a:gd name="T28" fmla="*/ 54 w 68"/>
                  <a:gd name="T29" fmla="*/ 29 h 43"/>
                  <a:gd name="T30" fmla="*/ 46 w 68"/>
                  <a:gd name="T31" fmla="*/ 31 h 43"/>
                  <a:gd name="T32" fmla="*/ 39 w 68"/>
                  <a:gd name="T33" fmla="*/ 33 h 43"/>
                  <a:gd name="T34" fmla="*/ 34 w 68"/>
                  <a:gd name="T35" fmla="*/ 34 h 43"/>
                  <a:gd name="T36" fmla="*/ 30 w 68"/>
                  <a:gd name="T37" fmla="*/ 35 h 43"/>
                  <a:gd name="T38" fmla="*/ 25 w 68"/>
                  <a:gd name="T39" fmla="*/ 36 h 43"/>
                  <a:gd name="T40" fmla="*/ 20 w 68"/>
                  <a:gd name="T41" fmla="*/ 38 h 43"/>
                  <a:gd name="T42" fmla="*/ 15 w 68"/>
                  <a:gd name="T43" fmla="*/ 39 h 43"/>
                  <a:gd name="T44" fmla="*/ 11 w 68"/>
                  <a:gd name="T45" fmla="*/ 40 h 43"/>
                  <a:gd name="T46" fmla="*/ 6 w 68"/>
                  <a:gd name="T47" fmla="*/ 41 h 43"/>
                  <a:gd name="T48" fmla="*/ 1 w 68"/>
                  <a:gd name="T49" fmla="*/ 43 h 43"/>
                  <a:gd name="T50" fmla="*/ 1 w 68"/>
                  <a:gd name="T51" fmla="*/ 35 h 43"/>
                  <a:gd name="T52" fmla="*/ 1 w 68"/>
                  <a:gd name="T53" fmla="*/ 29 h 43"/>
                  <a:gd name="T54" fmla="*/ 0 w 68"/>
                  <a:gd name="T55" fmla="*/ 21 h 43"/>
                  <a:gd name="T56" fmla="*/ 0 w 68"/>
                  <a:gd name="T57" fmla="*/ 15 h 4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68"/>
                  <a:gd name="T88" fmla="*/ 0 h 43"/>
                  <a:gd name="T89" fmla="*/ 68 w 68"/>
                  <a:gd name="T90" fmla="*/ 43 h 4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68" h="43">
                    <a:moveTo>
                      <a:pt x="0" y="15"/>
                    </a:moveTo>
                    <a:lnTo>
                      <a:pt x="9" y="13"/>
                    </a:lnTo>
                    <a:lnTo>
                      <a:pt x="17" y="11"/>
                    </a:lnTo>
                    <a:lnTo>
                      <a:pt x="25" y="9"/>
                    </a:lnTo>
                    <a:lnTo>
                      <a:pt x="34" y="8"/>
                    </a:lnTo>
                    <a:lnTo>
                      <a:pt x="42" y="5"/>
                    </a:lnTo>
                    <a:lnTo>
                      <a:pt x="51" y="4"/>
                    </a:lnTo>
                    <a:lnTo>
                      <a:pt x="59" y="1"/>
                    </a:lnTo>
                    <a:lnTo>
                      <a:pt x="68" y="0"/>
                    </a:lnTo>
                    <a:lnTo>
                      <a:pt x="68" y="6"/>
                    </a:lnTo>
                    <a:lnTo>
                      <a:pt x="68" y="13"/>
                    </a:lnTo>
                    <a:lnTo>
                      <a:pt x="68" y="20"/>
                    </a:lnTo>
                    <a:lnTo>
                      <a:pt x="68" y="26"/>
                    </a:lnTo>
                    <a:lnTo>
                      <a:pt x="60" y="28"/>
                    </a:lnTo>
                    <a:lnTo>
                      <a:pt x="54" y="29"/>
                    </a:lnTo>
                    <a:lnTo>
                      <a:pt x="46" y="31"/>
                    </a:lnTo>
                    <a:lnTo>
                      <a:pt x="39" y="33"/>
                    </a:lnTo>
                    <a:lnTo>
                      <a:pt x="34" y="34"/>
                    </a:lnTo>
                    <a:lnTo>
                      <a:pt x="30" y="35"/>
                    </a:lnTo>
                    <a:lnTo>
                      <a:pt x="25" y="36"/>
                    </a:lnTo>
                    <a:lnTo>
                      <a:pt x="20" y="38"/>
                    </a:lnTo>
                    <a:lnTo>
                      <a:pt x="15" y="39"/>
                    </a:lnTo>
                    <a:lnTo>
                      <a:pt x="11" y="40"/>
                    </a:lnTo>
                    <a:lnTo>
                      <a:pt x="6" y="41"/>
                    </a:lnTo>
                    <a:lnTo>
                      <a:pt x="1" y="43"/>
                    </a:lnTo>
                    <a:lnTo>
                      <a:pt x="1" y="35"/>
                    </a:lnTo>
                    <a:lnTo>
                      <a:pt x="1" y="29"/>
                    </a:lnTo>
                    <a:lnTo>
                      <a:pt x="0" y="21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6B422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40"/>
              <p:cNvSpPr>
                <a:spLocks/>
              </p:cNvSpPr>
              <p:nvPr/>
            </p:nvSpPr>
            <p:spPr bwMode="auto">
              <a:xfrm>
                <a:off x="1018" y="1756"/>
                <a:ext cx="15" cy="10"/>
              </a:xfrm>
              <a:custGeom>
                <a:avLst/>
                <a:gdLst>
                  <a:gd name="T0" fmla="*/ 0 w 62"/>
                  <a:gd name="T1" fmla="*/ 14 h 40"/>
                  <a:gd name="T2" fmla="*/ 8 w 62"/>
                  <a:gd name="T3" fmla="*/ 13 h 40"/>
                  <a:gd name="T4" fmla="*/ 15 w 62"/>
                  <a:gd name="T5" fmla="*/ 11 h 40"/>
                  <a:gd name="T6" fmla="*/ 23 w 62"/>
                  <a:gd name="T7" fmla="*/ 9 h 40"/>
                  <a:gd name="T8" fmla="*/ 31 w 62"/>
                  <a:gd name="T9" fmla="*/ 8 h 40"/>
                  <a:gd name="T10" fmla="*/ 39 w 62"/>
                  <a:gd name="T11" fmla="*/ 5 h 40"/>
                  <a:gd name="T12" fmla="*/ 46 w 62"/>
                  <a:gd name="T13" fmla="*/ 4 h 40"/>
                  <a:gd name="T14" fmla="*/ 54 w 62"/>
                  <a:gd name="T15" fmla="*/ 1 h 40"/>
                  <a:gd name="T16" fmla="*/ 62 w 62"/>
                  <a:gd name="T17" fmla="*/ 0 h 40"/>
                  <a:gd name="T18" fmla="*/ 62 w 62"/>
                  <a:gd name="T19" fmla="*/ 6 h 40"/>
                  <a:gd name="T20" fmla="*/ 62 w 62"/>
                  <a:gd name="T21" fmla="*/ 13 h 40"/>
                  <a:gd name="T22" fmla="*/ 62 w 62"/>
                  <a:gd name="T23" fmla="*/ 20 h 40"/>
                  <a:gd name="T24" fmla="*/ 62 w 62"/>
                  <a:gd name="T25" fmla="*/ 26 h 40"/>
                  <a:gd name="T26" fmla="*/ 55 w 62"/>
                  <a:gd name="T27" fmla="*/ 28 h 40"/>
                  <a:gd name="T28" fmla="*/ 48 w 62"/>
                  <a:gd name="T29" fmla="*/ 30 h 40"/>
                  <a:gd name="T30" fmla="*/ 40 w 62"/>
                  <a:gd name="T31" fmla="*/ 31 h 40"/>
                  <a:gd name="T32" fmla="*/ 34 w 62"/>
                  <a:gd name="T33" fmla="*/ 33 h 40"/>
                  <a:gd name="T34" fmla="*/ 25 w 62"/>
                  <a:gd name="T35" fmla="*/ 34 h 40"/>
                  <a:gd name="T36" fmla="*/ 18 w 62"/>
                  <a:gd name="T37" fmla="*/ 36 h 40"/>
                  <a:gd name="T38" fmla="*/ 10 w 62"/>
                  <a:gd name="T39" fmla="*/ 38 h 40"/>
                  <a:gd name="T40" fmla="*/ 1 w 62"/>
                  <a:gd name="T41" fmla="*/ 40 h 40"/>
                  <a:gd name="T42" fmla="*/ 1 w 62"/>
                  <a:gd name="T43" fmla="*/ 34 h 40"/>
                  <a:gd name="T44" fmla="*/ 1 w 62"/>
                  <a:gd name="T45" fmla="*/ 26 h 40"/>
                  <a:gd name="T46" fmla="*/ 0 w 62"/>
                  <a:gd name="T47" fmla="*/ 20 h 40"/>
                  <a:gd name="T48" fmla="*/ 0 w 62"/>
                  <a:gd name="T49" fmla="*/ 14 h 4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2"/>
                  <a:gd name="T76" fmla="*/ 0 h 40"/>
                  <a:gd name="T77" fmla="*/ 62 w 62"/>
                  <a:gd name="T78" fmla="*/ 40 h 4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2" h="40">
                    <a:moveTo>
                      <a:pt x="0" y="14"/>
                    </a:moveTo>
                    <a:lnTo>
                      <a:pt x="8" y="13"/>
                    </a:lnTo>
                    <a:lnTo>
                      <a:pt x="15" y="11"/>
                    </a:lnTo>
                    <a:lnTo>
                      <a:pt x="23" y="9"/>
                    </a:lnTo>
                    <a:lnTo>
                      <a:pt x="31" y="8"/>
                    </a:lnTo>
                    <a:lnTo>
                      <a:pt x="39" y="5"/>
                    </a:lnTo>
                    <a:lnTo>
                      <a:pt x="46" y="4"/>
                    </a:lnTo>
                    <a:lnTo>
                      <a:pt x="54" y="1"/>
                    </a:lnTo>
                    <a:lnTo>
                      <a:pt x="62" y="0"/>
                    </a:lnTo>
                    <a:lnTo>
                      <a:pt x="62" y="6"/>
                    </a:lnTo>
                    <a:lnTo>
                      <a:pt x="62" y="13"/>
                    </a:lnTo>
                    <a:lnTo>
                      <a:pt x="62" y="20"/>
                    </a:lnTo>
                    <a:lnTo>
                      <a:pt x="62" y="26"/>
                    </a:lnTo>
                    <a:lnTo>
                      <a:pt x="55" y="28"/>
                    </a:lnTo>
                    <a:lnTo>
                      <a:pt x="48" y="30"/>
                    </a:lnTo>
                    <a:lnTo>
                      <a:pt x="40" y="31"/>
                    </a:lnTo>
                    <a:lnTo>
                      <a:pt x="34" y="33"/>
                    </a:lnTo>
                    <a:lnTo>
                      <a:pt x="25" y="34"/>
                    </a:lnTo>
                    <a:lnTo>
                      <a:pt x="18" y="36"/>
                    </a:lnTo>
                    <a:lnTo>
                      <a:pt x="10" y="38"/>
                    </a:lnTo>
                    <a:lnTo>
                      <a:pt x="1" y="40"/>
                    </a:lnTo>
                    <a:lnTo>
                      <a:pt x="1" y="34"/>
                    </a:lnTo>
                    <a:lnTo>
                      <a:pt x="1" y="26"/>
                    </a:lnTo>
                    <a:lnTo>
                      <a:pt x="0" y="2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72442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41"/>
              <p:cNvSpPr>
                <a:spLocks/>
              </p:cNvSpPr>
              <p:nvPr/>
            </p:nvSpPr>
            <p:spPr bwMode="auto">
              <a:xfrm>
                <a:off x="1019" y="1756"/>
                <a:ext cx="14" cy="9"/>
              </a:xfrm>
              <a:custGeom>
                <a:avLst/>
                <a:gdLst>
                  <a:gd name="T0" fmla="*/ 0 w 56"/>
                  <a:gd name="T1" fmla="*/ 14 h 39"/>
                  <a:gd name="T2" fmla="*/ 7 w 56"/>
                  <a:gd name="T3" fmla="*/ 13 h 39"/>
                  <a:gd name="T4" fmla="*/ 14 w 56"/>
                  <a:gd name="T5" fmla="*/ 10 h 39"/>
                  <a:gd name="T6" fmla="*/ 20 w 56"/>
                  <a:gd name="T7" fmla="*/ 9 h 39"/>
                  <a:gd name="T8" fmla="*/ 28 w 56"/>
                  <a:gd name="T9" fmla="*/ 6 h 39"/>
                  <a:gd name="T10" fmla="*/ 34 w 56"/>
                  <a:gd name="T11" fmla="*/ 5 h 39"/>
                  <a:gd name="T12" fmla="*/ 42 w 56"/>
                  <a:gd name="T13" fmla="*/ 4 h 39"/>
                  <a:gd name="T14" fmla="*/ 48 w 56"/>
                  <a:gd name="T15" fmla="*/ 1 h 39"/>
                  <a:gd name="T16" fmla="*/ 56 w 56"/>
                  <a:gd name="T17" fmla="*/ 0 h 39"/>
                  <a:gd name="T18" fmla="*/ 56 w 56"/>
                  <a:gd name="T19" fmla="*/ 6 h 39"/>
                  <a:gd name="T20" fmla="*/ 56 w 56"/>
                  <a:gd name="T21" fmla="*/ 13 h 39"/>
                  <a:gd name="T22" fmla="*/ 56 w 56"/>
                  <a:gd name="T23" fmla="*/ 20 h 39"/>
                  <a:gd name="T24" fmla="*/ 56 w 56"/>
                  <a:gd name="T25" fmla="*/ 26 h 39"/>
                  <a:gd name="T26" fmla="*/ 49 w 56"/>
                  <a:gd name="T27" fmla="*/ 28 h 39"/>
                  <a:gd name="T28" fmla="*/ 42 w 56"/>
                  <a:gd name="T29" fmla="*/ 30 h 39"/>
                  <a:gd name="T30" fmla="*/ 34 w 56"/>
                  <a:gd name="T31" fmla="*/ 31 h 39"/>
                  <a:gd name="T32" fmla="*/ 28 w 56"/>
                  <a:gd name="T33" fmla="*/ 33 h 39"/>
                  <a:gd name="T34" fmla="*/ 22 w 56"/>
                  <a:gd name="T35" fmla="*/ 34 h 39"/>
                  <a:gd name="T36" fmla="*/ 15 w 56"/>
                  <a:gd name="T37" fmla="*/ 35 h 39"/>
                  <a:gd name="T38" fmla="*/ 8 w 56"/>
                  <a:gd name="T39" fmla="*/ 38 h 39"/>
                  <a:gd name="T40" fmla="*/ 2 w 56"/>
                  <a:gd name="T41" fmla="*/ 39 h 39"/>
                  <a:gd name="T42" fmla="*/ 2 w 56"/>
                  <a:gd name="T43" fmla="*/ 33 h 39"/>
                  <a:gd name="T44" fmla="*/ 2 w 56"/>
                  <a:gd name="T45" fmla="*/ 26 h 39"/>
                  <a:gd name="T46" fmla="*/ 0 w 56"/>
                  <a:gd name="T47" fmla="*/ 20 h 39"/>
                  <a:gd name="T48" fmla="*/ 0 w 56"/>
                  <a:gd name="T49" fmla="*/ 14 h 3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6"/>
                  <a:gd name="T76" fmla="*/ 0 h 39"/>
                  <a:gd name="T77" fmla="*/ 56 w 56"/>
                  <a:gd name="T78" fmla="*/ 39 h 3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6" h="39">
                    <a:moveTo>
                      <a:pt x="0" y="14"/>
                    </a:moveTo>
                    <a:lnTo>
                      <a:pt x="7" y="13"/>
                    </a:lnTo>
                    <a:lnTo>
                      <a:pt x="14" y="10"/>
                    </a:lnTo>
                    <a:lnTo>
                      <a:pt x="20" y="9"/>
                    </a:lnTo>
                    <a:lnTo>
                      <a:pt x="28" y="6"/>
                    </a:lnTo>
                    <a:lnTo>
                      <a:pt x="34" y="5"/>
                    </a:lnTo>
                    <a:lnTo>
                      <a:pt x="42" y="4"/>
                    </a:lnTo>
                    <a:lnTo>
                      <a:pt x="48" y="1"/>
                    </a:lnTo>
                    <a:lnTo>
                      <a:pt x="56" y="0"/>
                    </a:lnTo>
                    <a:lnTo>
                      <a:pt x="56" y="6"/>
                    </a:lnTo>
                    <a:lnTo>
                      <a:pt x="56" y="13"/>
                    </a:lnTo>
                    <a:lnTo>
                      <a:pt x="56" y="20"/>
                    </a:lnTo>
                    <a:lnTo>
                      <a:pt x="56" y="26"/>
                    </a:lnTo>
                    <a:lnTo>
                      <a:pt x="49" y="28"/>
                    </a:lnTo>
                    <a:lnTo>
                      <a:pt x="42" y="30"/>
                    </a:lnTo>
                    <a:lnTo>
                      <a:pt x="34" y="31"/>
                    </a:lnTo>
                    <a:lnTo>
                      <a:pt x="28" y="33"/>
                    </a:lnTo>
                    <a:lnTo>
                      <a:pt x="22" y="34"/>
                    </a:lnTo>
                    <a:lnTo>
                      <a:pt x="15" y="35"/>
                    </a:lnTo>
                    <a:lnTo>
                      <a:pt x="8" y="38"/>
                    </a:lnTo>
                    <a:lnTo>
                      <a:pt x="2" y="39"/>
                    </a:lnTo>
                    <a:lnTo>
                      <a:pt x="2" y="33"/>
                    </a:lnTo>
                    <a:lnTo>
                      <a:pt x="2" y="26"/>
                    </a:lnTo>
                    <a:lnTo>
                      <a:pt x="0" y="2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75421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42"/>
              <p:cNvSpPr>
                <a:spLocks/>
              </p:cNvSpPr>
              <p:nvPr/>
            </p:nvSpPr>
            <p:spPr bwMode="auto">
              <a:xfrm>
                <a:off x="1020" y="1756"/>
                <a:ext cx="13" cy="9"/>
              </a:xfrm>
              <a:custGeom>
                <a:avLst/>
                <a:gdLst>
                  <a:gd name="T0" fmla="*/ 0 w 51"/>
                  <a:gd name="T1" fmla="*/ 13 h 38"/>
                  <a:gd name="T2" fmla="*/ 51 w 51"/>
                  <a:gd name="T3" fmla="*/ 0 h 38"/>
                  <a:gd name="T4" fmla="*/ 51 w 51"/>
                  <a:gd name="T5" fmla="*/ 28 h 38"/>
                  <a:gd name="T6" fmla="*/ 23 w 51"/>
                  <a:gd name="T7" fmla="*/ 33 h 38"/>
                  <a:gd name="T8" fmla="*/ 3 w 51"/>
                  <a:gd name="T9" fmla="*/ 38 h 38"/>
                  <a:gd name="T10" fmla="*/ 0 w 51"/>
                  <a:gd name="T11" fmla="*/ 13 h 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"/>
                  <a:gd name="T19" fmla="*/ 0 h 38"/>
                  <a:gd name="T20" fmla="*/ 51 w 51"/>
                  <a:gd name="T21" fmla="*/ 38 h 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" h="38">
                    <a:moveTo>
                      <a:pt x="0" y="13"/>
                    </a:moveTo>
                    <a:lnTo>
                      <a:pt x="51" y="0"/>
                    </a:lnTo>
                    <a:lnTo>
                      <a:pt x="51" y="28"/>
                    </a:lnTo>
                    <a:lnTo>
                      <a:pt x="23" y="33"/>
                    </a:lnTo>
                    <a:lnTo>
                      <a:pt x="3" y="38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C421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43"/>
              <p:cNvSpPr>
                <a:spLocks/>
              </p:cNvSpPr>
              <p:nvPr/>
            </p:nvSpPr>
            <p:spPr bwMode="auto">
              <a:xfrm>
                <a:off x="1005" y="1662"/>
                <a:ext cx="19" cy="7"/>
              </a:xfrm>
              <a:custGeom>
                <a:avLst/>
                <a:gdLst>
                  <a:gd name="T0" fmla="*/ 0 w 78"/>
                  <a:gd name="T1" fmla="*/ 0 h 27"/>
                  <a:gd name="T2" fmla="*/ 0 w 78"/>
                  <a:gd name="T3" fmla="*/ 27 h 27"/>
                  <a:gd name="T4" fmla="*/ 21 w 78"/>
                  <a:gd name="T5" fmla="*/ 27 h 27"/>
                  <a:gd name="T6" fmla="*/ 78 w 78"/>
                  <a:gd name="T7" fmla="*/ 25 h 27"/>
                  <a:gd name="T8" fmla="*/ 74 w 78"/>
                  <a:gd name="T9" fmla="*/ 0 h 27"/>
                  <a:gd name="T10" fmla="*/ 0 w 78"/>
                  <a:gd name="T11" fmla="*/ 0 h 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8"/>
                  <a:gd name="T19" fmla="*/ 0 h 27"/>
                  <a:gd name="T20" fmla="*/ 78 w 78"/>
                  <a:gd name="T21" fmla="*/ 27 h 2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8" h="27">
                    <a:moveTo>
                      <a:pt x="0" y="0"/>
                    </a:moveTo>
                    <a:lnTo>
                      <a:pt x="0" y="27"/>
                    </a:lnTo>
                    <a:lnTo>
                      <a:pt x="21" y="27"/>
                    </a:lnTo>
                    <a:lnTo>
                      <a:pt x="78" y="25"/>
                    </a:lnTo>
                    <a:lnTo>
                      <a:pt x="7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A444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44"/>
              <p:cNvSpPr>
                <a:spLocks/>
              </p:cNvSpPr>
              <p:nvPr/>
            </p:nvSpPr>
            <p:spPr bwMode="auto">
              <a:xfrm>
                <a:off x="1006" y="1662"/>
                <a:ext cx="18" cy="7"/>
              </a:xfrm>
              <a:custGeom>
                <a:avLst/>
                <a:gdLst>
                  <a:gd name="T0" fmla="*/ 0 w 73"/>
                  <a:gd name="T1" fmla="*/ 0 h 27"/>
                  <a:gd name="T2" fmla="*/ 0 w 73"/>
                  <a:gd name="T3" fmla="*/ 7 h 27"/>
                  <a:gd name="T4" fmla="*/ 0 w 73"/>
                  <a:gd name="T5" fmla="*/ 13 h 27"/>
                  <a:gd name="T6" fmla="*/ 0 w 73"/>
                  <a:gd name="T7" fmla="*/ 21 h 27"/>
                  <a:gd name="T8" fmla="*/ 0 w 73"/>
                  <a:gd name="T9" fmla="*/ 27 h 27"/>
                  <a:gd name="T10" fmla="*/ 5 w 73"/>
                  <a:gd name="T11" fmla="*/ 27 h 27"/>
                  <a:gd name="T12" fmla="*/ 10 w 73"/>
                  <a:gd name="T13" fmla="*/ 27 h 27"/>
                  <a:gd name="T14" fmla="*/ 14 w 73"/>
                  <a:gd name="T15" fmla="*/ 27 h 27"/>
                  <a:gd name="T16" fmla="*/ 19 w 73"/>
                  <a:gd name="T17" fmla="*/ 27 h 27"/>
                  <a:gd name="T18" fmla="*/ 26 w 73"/>
                  <a:gd name="T19" fmla="*/ 27 h 27"/>
                  <a:gd name="T20" fmla="*/ 33 w 73"/>
                  <a:gd name="T21" fmla="*/ 27 h 27"/>
                  <a:gd name="T22" fmla="*/ 40 w 73"/>
                  <a:gd name="T23" fmla="*/ 27 h 27"/>
                  <a:gd name="T24" fmla="*/ 46 w 73"/>
                  <a:gd name="T25" fmla="*/ 26 h 27"/>
                  <a:gd name="T26" fmla="*/ 53 w 73"/>
                  <a:gd name="T27" fmla="*/ 26 h 27"/>
                  <a:gd name="T28" fmla="*/ 59 w 73"/>
                  <a:gd name="T29" fmla="*/ 26 h 27"/>
                  <a:gd name="T30" fmla="*/ 66 w 73"/>
                  <a:gd name="T31" fmla="*/ 25 h 27"/>
                  <a:gd name="T32" fmla="*/ 73 w 73"/>
                  <a:gd name="T33" fmla="*/ 25 h 27"/>
                  <a:gd name="T34" fmla="*/ 71 w 73"/>
                  <a:gd name="T35" fmla="*/ 18 h 27"/>
                  <a:gd name="T36" fmla="*/ 71 w 73"/>
                  <a:gd name="T37" fmla="*/ 12 h 27"/>
                  <a:gd name="T38" fmla="*/ 70 w 73"/>
                  <a:gd name="T39" fmla="*/ 6 h 27"/>
                  <a:gd name="T40" fmla="*/ 69 w 73"/>
                  <a:gd name="T41" fmla="*/ 0 h 27"/>
                  <a:gd name="T42" fmla="*/ 60 w 73"/>
                  <a:gd name="T43" fmla="*/ 0 h 27"/>
                  <a:gd name="T44" fmla="*/ 51 w 73"/>
                  <a:gd name="T45" fmla="*/ 0 h 27"/>
                  <a:gd name="T46" fmla="*/ 43 w 73"/>
                  <a:gd name="T47" fmla="*/ 0 h 27"/>
                  <a:gd name="T48" fmla="*/ 34 w 73"/>
                  <a:gd name="T49" fmla="*/ 0 h 27"/>
                  <a:gd name="T50" fmla="*/ 25 w 73"/>
                  <a:gd name="T51" fmla="*/ 0 h 27"/>
                  <a:gd name="T52" fmla="*/ 18 w 73"/>
                  <a:gd name="T53" fmla="*/ 0 h 27"/>
                  <a:gd name="T54" fmla="*/ 9 w 73"/>
                  <a:gd name="T55" fmla="*/ 0 h 27"/>
                  <a:gd name="T56" fmla="*/ 0 w 73"/>
                  <a:gd name="T57" fmla="*/ 0 h 2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3"/>
                  <a:gd name="T88" fmla="*/ 0 h 27"/>
                  <a:gd name="T89" fmla="*/ 73 w 73"/>
                  <a:gd name="T90" fmla="*/ 27 h 27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3" h="27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5" y="27"/>
                    </a:lnTo>
                    <a:lnTo>
                      <a:pt x="10" y="27"/>
                    </a:lnTo>
                    <a:lnTo>
                      <a:pt x="14" y="27"/>
                    </a:lnTo>
                    <a:lnTo>
                      <a:pt x="19" y="27"/>
                    </a:lnTo>
                    <a:lnTo>
                      <a:pt x="26" y="27"/>
                    </a:lnTo>
                    <a:lnTo>
                      <a:pt x="33" y="27"/>
                    </a:lnTo>
                    <a:lnTo>
                      <a:pt x="40" y="27"/>
                    </a:lnTo>
                    <a:lnTo>
                      <a:pt x="46" y="26"/>
                    </a:lnTo>
                    <a:lnTo>
                      <a:pt x="53" y="26"/>
                    </a:lnTo>
                    <a:lnTo>
                      <a:pt x="59" y="26"/>
                    </a:lnTo>
                    <a:lnTo>
                      <a:pt x="66" y="25"/>
                    </a:lnTo>
                    <a:lnTo>
                      <a:pt x="73" y="25"/>
                    </a:lnTo>
                    <a:lnTo>
                      <a:pt x="71" y="18"/>
                    </a:lnTo>
                    <a:lnTo>
                      <a:pt x="71" y="12"/>
                    </a:lnTo>
                    <a:lnTo>
                      <a:pt x="70" y="6"/>
                    </a:lnTo>
                    <a:lnTo>
                      <a:pt x="69" y="0"/>
                    </a:lnTo>
                    <a:lnTo>
                      <a:pt x="60" y="0"/>
                    </a:lnTo>
                    <a:lnTo>
                      <a:pt x="51" y="0"/>
                    </a:lnTo>
                    <a:lnTo>
                      <a:pt x="43" y="0"/>
                    </a:lnTo>
                    <a:lnTo>
                      <a:pt x="34" y="0"/>
                    </a:lnTo>
                    <a:lnTo>
                      <a:pt x="25" y="0"/>
                    </a:lnTo>
                    <a:lnTo>
                      <a:pt x="18" y="0"/>
                    </a:ln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444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45"/>
              <p:cNvSpPr>
                <a:spLocks/>
              </p:cNvSpPr>
              <p:nvPr/>
            </p:nvSpPr>
            <p:spPr bwMode="auto">
              <a:xfrm>
                <a:off x="1008" y="1662"/>
                <a:ext cx="16" cy="7"/>
              </a:xfrm>
              <a:custGeom>
                <a:avLst/>
                <a:gdLst>
                  <a:gd name="T0" fmla="*/ 0 w 68"/>
                  <a:gd name="T1" fmla="*/ 0 h 27"/>
                  <a:gd name="T2" fmla="*/ 0 w 68"/>
                  <a:gd name="T3" fmla="*/ 7 h 27"/>
                  <a:gd name="T4" fmla="*/ 0 w 68"/>
                  <a:gd name="T5" fmla="*/ 13 h 27"/>
                  <a:gd name="T6" fmla="*/ 0 w 68"/>
                  <a:gd name="T7" fmla="*/ 21 h 27"/>
                  <a:gd name="T8" fmla="*/ 0 w 68"/>
                  <a:gd name="T9" fmla="*/ 27 h 27"/>
                  <a:gd name="T10" fmla="*/ 4 w 68"/>
                  <a:gd name="T11" fmla="*/ 27 h 27"/>
                  <a:gd name="T12" fmla="*/ 9 w 68"/>
                  <a:gd name="T13" fmla="*/ 27 h 27"/>
                  <a:gd name="T14" fmla="*/ 13 w 68"/>
                  <a:gd name="T15" fmla="*/ 27 h 27"/>
                  <a:gd name="T16" fmla="*/ 18 w 68"/>
                  <a:gd name="T17" fmla="*/ 27 h 27"/>
                  <a:gd name="T18" fmla="*/ 24 w 68"/>
                  <a:gd name="T19" fmla="*/ 27 h 27"/>
                  <a:gd name="T20" fmla="*/ 30 w 68"/>
                  <a:gd name="T21" fmla="*/ 27 h 27"/>
                  <a:gd name="T22" fmla="*/ 36 w 68"/>
                  <a:gd name="T23" fmla="*/ 27 h 27"/>
                  <a:gd name="T24" fmla="*/ 43 w 68"/>
                  <a:gd name="T25" fmla="*/ 26 h 27"/>
                  <a:gd name="T26" fmla="*/ 49 w 68"/>
                  <a:gd name="T27" fmla="*/ 26 h 27"/>
                  <a:gd name="T28" fmla="*/ 55 w 68"/>
                  <a:gd name="T29" fmla="*/ 26 h 27"/>
                  <a:gd name="T30" fmla="*/ 61 w 68"/>
                  <a:gd name="T31" fmla="*/ 25 h 27"/>
                  <a:gd name="T32" fmla="*/ 68 w 68"/>
                  <a:gd name="T33" fmla="*/ 25 h 27"/>
                  <a:gd name="T34" fmla="*/ 66 w 68"/>
                  <a:gd name="T35" fmla="*/ 18 h 27"/>
                  <a:gd name="T36" fmla="*/ 66 w 68"/>
                  <a:gd name="T37" fmla="*/ 12 h 27"/>
                  <a:gd name="T38" fmla="*/ 65 w 68"/>
                  <a:gd name="T39" fmla="*/ 6 h 27"/>
                  <a:gd name="T40" fmla="*/ 64 w 68"/>
                  <a:gd name="T41" fmla="*/ 0 h 27"/>
                  <a:gd name="T42" fmla="*/ 56 w 68"/>
                  <a:gd name="T43" fmla="*/ 0 h 27"/>
                  <a:gd name="T44" fmla="*/ 48 w 68"/>
                  <a:gd name="T45" fmla="*/ 0 h 27"/>
                  <a:gd name="T46" fmla="*/ 40 w 68"/>
                  <a:gd name="T47" fmla="*/ 0 h 27"/>
                  <a:gd name="T48" fmla="*/ 33 w 68"/>
                  <a:gd name="T49" fmla="*/ 0 h 27"/>
                  <a:gd name="T50" fmla="*/ 24 w 68"/>
                  <a:gd name="T51" fmla="*/ 0 h 27"/>
                  <a:gd name="T52" fmla="*/ 16 w 68"/>
                  <a:gd name="T53" fmla="*/ 0 h 27"/>
                  <a:gd name="T54" fmla="*/ 8 w 68"/>
                  <a:gd name="T55" fmla="*/ 0 h 27"/>
                  <a:gd name="T56" fmla="*/ 0 w 68"/>
                  <a:gd name="T57" fmla="*/ 0 h 2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68"/>
                  <a:gd name="T88" fmla="*/ 0 h 27"/>
                  <a:gd name="T89" fmla="*/ 68 w 68"/>
                  <a:gd name="T90" fmla="*/ 27 h 27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68" h="27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4" y="27"/>
                    </a:lnTo>
                    <a:lnTo>
                      <a:pt x="9" y="27"/>
                    </a:lnTo>
                    <a:lnTo>
                      <a:pt x="13" y="27"/>
                    </a:lnTo>
                    <a:lnTo>
                      <a:pt x="18" y="27"/>
                    </a:lnTo>
                    <a:lnTo>
                      <a:pt x="24" y="27"/>
                    </a:lnTo>
                    <a:lnTo>
                      <a:pt x="30" y="27"/>
                    </a:lnTo>
                    <a:lnTo>
                      <a:pt x="36" y="27"/>
                    </a:lnTo>
                    <a:lnTo>
                      <a:pt x="43" y="26"/>
                    </a:lnTo>
                    <a:lnTo>
                      <a:pt x="49" y="26"/>
                    </a:lnTo>
                    <a:lnTo>
                      <a:pt x="55" y="26"/>
                    </a:lnTo>
                    <a:lnTo>
                      <a:pt x="61" y="25"/>
                    </a:lnTo>
                    <a:lnTo>
                      <a:pt x="68" y="25"/>
                    </a:lnTo>
                    <a:lnTo>
                      <a:pt x="66" y="18"/>
                    </a:lnTo>
                    <a:lnTo>
                      <a:pt x="66" y="12"/>
                    </a:lnTo>
                    <a:lnTo>
                      <a:pt x="65" y="6"/>
                    </a:lnTo>
                    <a:lnTo>
                      <a:pt x="64" y="0"/>
                    </a:lnTo>
                    <a:lnTo>
                      <a:pt x="56" y="0"/>
                    </a:lnTo>
                    <a:lnTo>
                      <a:pt x="48" y="0"/>
                    </a:lnTo>
                    <a:lnTo>
                      <a:pt x="40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42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46"/>
              <p:cNvSpPr>
                <a:spLocks/>
              </p:cNvSpPr>
              <p:nvPr/>
            </p:nvSpPr>
            <p:spPr bwMode="auto">
              <a:xfrm>
                <a:off x="1008" y="1662"/>
                <a:ext cx="16" cy="7"/>
              </a:xfrm>
              <a:custGeom>
                <a:avLst/>
                <a:gdLst>
                  <a:gd name="T0" fmla="*/ 0 w 64"/>
                  <a:gd name="T1" fmla="*/ 0 h 27"/>
                  <a:gd name="T2" fmla="*/ 0 w 64"/>
                  <a:gd name="T3" fmla="*/ 7 h 27"/>
                  <a:gd name="T4" fmla="*/ 0 w 64"/>
                  <a:gd name="T5" fmla="*/ 13 h 27"/>
                  <a:gd name="T6" fmla="*/ 0 w 64"/>
                  <a:gd name="T7" fmla="*/ 21 h 27"/>
                  <a:gd name="T8" fmla="*/ 0 w 64"/>
                  <a:gd name="T9" fmla="*/ 27 h 27"/>
                  <a:gd name="T10" fmla="*/ 5 w 64"/>
                  <a:gd name="T11" fmla="*/ 27 h 27"/>
                  <a:gd name="T12" fmla="*/ 9 w 64"/>
                  <a:gd name="T13" fmla="*/ 27 h 27"/>
                  <a:gd name="T14" fmla="*/ 12 w 64"/>
                  <a:gd name="T15" fmla="*/ 27 h 27"/>
                  <a:gd name="T16" fmla="*/ 17 w 64"/>
                  <a:gd name="T17" fmla="*/ 27 h 27"/>
                  <a:gd name="T18" fmla="*/ 24 w 64"/>
                  <a:gd name="T19" fmla="*/ 27 h 27"/>
                  <a:gd name="T20" fmla="*/ 30 w 64"/>
                  <a:gd name="T21" fmla="*/ 27 h 27"/>
                  <a:gd name="T22" fmla="*/ 35 w 64"/>
                  <a:gd name="T23" fmla="*/ 27 h 27"/>
                  <a:gd name="T24" fmla="*/ 41 w 64"/>
                  <a:gd name="T25" fmla="*/ 26 h 27"/>
                  <a:gd name="T26" fmla="*/ 46 w 64"/>
                  <a:gd name="T27" fmla="*/ 26 h 27"/>
                  <a:gd name="T28" fmla="*/ 52 w 64"/>
                  <a:gd name="T29" fmla="*/ 26 h 27"/>
                  <a:gd name="T30" fmla="*/ 57 w 64"/>
                  <a:gd name="T31" fmla="*/ 25 h 27"/>
                  <a:gd name="T32" fmla="*/ 64 w 64"/>
                  <a:gd name="T33" fmla="*/ 25 h 27"/>
                  <a:gd name="T34" fmla="*/ 62 w 64"/>
                  <a:gd name="T35" fmla="*/ 18 h 27"/>
                  <a:gd name="T36" fmla="*/ 62 w 64"/>
                  <a:gd name="T37" fmla="*/ 12 h 27"/>
                  <a:gd name="T38" fmla="*/ 61 w 64"/>
                  <a:gd name="T39" fmla="*/ 6 h 27"/>
                  <a:gd name="T40" fmla="*/ 60 w 64"/>
                  <a:gd name="T41" fmla="*/ 0 h 27"/>
                  <a:gd name="T42" fmla="*/ 52 w 64"/>
                  <a:gd name="T43" fmla="*/ 0 h 27"/>
                  <a:gd name="T44" fmla="*/ 45 w 64"/>
                  <a:gd name="T45" fmla="*/ 0 h 27"/>
                  <a:gd name="T46" fmla="*/ 37 w 64"/>
                  <a:gd name="T47" fmla="*/ 0 h 27"/>
                  <a:gd name="T48" fmla="*/ 30 w 64"/>
                  <a:gd name="T49" fmla="*/ 0 h 27"/>
                  <a:gd name="T50" fmla="*/ 22 w 64"/>
                  <a:gd name="T51" fmla="*/ 0 h 27"/>
                  <a:gd name="T52" fmla="*/ 15 w 64"/>
                  <a:gd name="T53" fmla="*/ 0 h 27"/>
                  <a:gd name="T54" fmla="*/ 7 w 64"/>
                  <a:gd name="T55" fmla="*/ 0 h 27"/>
                  <a:gd name="T56" fmla="*/ 0 w 64"/>
                  <a:gd name="T57" fmla="*/ 0 h 2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64"/>
                  <a:gd name="T88" fmla="*/ 0 h 27"/>
                  <a:gd name="T89" fmla="*/ 64 w 64"/>
                  <a:gd name="T90" fmla="*/ 27 h 27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64" h="27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5" y="27"/>
                    </a:lnTo>
                    <a:lnTo>
                      <a:pt x="9" y="27"/>
                    </a:lnTo>
                    <a:lnTo>
                      <a:pt x="12" y="27"/>
                    </a:lnTo>
                    <a:lnTo>
                      <a:pt x="17" y="27"/>
                    </a:lnTo>
                    <a:lnTo>
                      <a:pt x="24" y="27"/>
                    </a:lnTo>
                    <a:lnTo>
                      <a:pt x="30" y="27"/>
                    </a:lnTo>
                    <a:lnTo>
                      <a:pt x="35" y="27"/>
                    </a:lnTo>
                    <a:lnTo>
                      <a:pt x="41" y="26"/>
                    </a:lnTo>
                    <a:lnTo>
                      <a:pt x="46" y="26"/>
                    </a:lnTo>
                    <a:lnTo>
                      <a:pt x="52" y="26"/>
                    </a:lnTo>
                    <a:lnTo>
                      <a:pt x="57" y="25"/>
                    </a:lnTo>
                    <a:lnTo>
                      <a:pt x="64" y="25"/>
                    </a:lnTo>
                    <a:lnTo>
                      <a:pt x="62" y="18"/>
                    </a:lnTo>
                    <a:lnTo>
                      <a:pt x="62" y="12"/>
                    </a:lnTo>
                    <a:lnTo>
                      <a:pt x="61" y="6"/>
                    </a:lnTo>
                    <a:lnTo>
                      <a:pt x="60" y="0"/>
                    </a:lnTo>
                    <a:lnTo>
                      <a:pt x="52" y="0"/>
                    </a:lnTo>
                    <a:lnTo>
                      <a:pt x="45" y="0"/>
                    </a:lnTo>
                    <a:lnTo>
                      <a:pt x="37" y="0"/>
                    </a:lnTo>
                    <a:lnTo>
                      <a:pt x="30" y="0"/>
                    </a:lnTo>
                    <a:lnTo>
                      <a:pt x="22" y="0"/>
                    </a:lnTo>
                    <a:lnTo>
                      <a:pt x="15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C44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47"/>
              <p:cNvSpPr>
                <a:spLocks/>
              </p:cNvSpPr>
              <p:nvPr/>
            </p:nvSpPr>
            <p:spPr bwMode="auto">
              <a:xfrm>
                <a:off x="1010" y="1662"/>
                <a:ext cx="14" cy="7"/>
              </a:xfrm>
              <a:custGeom>
                <a:avLst/>
                <a:gdLst>
                  <a:gd name="T0" fmla="*/ 0 w 59"/>
                  <a:gd name="T1" fmla="*/ 0 h 27"/>
                  <a:gd name="T2" fmla="*/ 0 w 59"/>
                  <a:gd name="T3" fmla="*/ 7 h 27"/>
                  <a:gd name="T4" fmla="*/ 0 w 59"/>
                  <a:gd name="T5" fmla="*/ 13 h 27"/>
                  <a:gd name="T6" fmla="*/ 0 w 59"/>
                  <a:gd name="T7" fmla="*/ 21 h 27"/>
                  <a:gd name="T8" fmla="*/ 0 w 59"/>
                  <a:gd name="T9" fmla="*/ 27 h 27"/>
                  <a:gd name="T10" fmla="*/ 4 w 59"/>
                  <a:gd name="T11" fmla="*/ 27 h 27"/>
                  <a:gd name="T12" fmla="*/ 9 w 59"/>
                  <a:gd name="T13" fmla="*/ 27 h 27"/>
                  <a:gd name="T14" fmla="*/ 12 w 59"/>
                  <a:gd name="T15" fmla="*/ 27 h 27"/>
                  <a:gd name="T16" fmla="*/ 16 w 59"/>
                  <a:gd name="T17" fmla="*/ 27 h 27"/>
                  <a:gd name="T18" fmla="*/ 21 w 59"/>
                  <a:gd name="T19" fmla="*/ 27 h 27"/>
                  <a:gd name="T20" fmla="*/ 26 w 59"/>
                  <a:gd name="T21" fmla="*/ 27 h 27"/>
                  <a:gd name="T22" fmla="*/ 32 w 59"/>
                  <a:gd name="T23" fmla="*/ 27 h 27"/>
                  <a:gd name="T24" fmla="*/ 37 w 59"/>
                  <a:gd name="T25" fmla="*/ 26 h 27"/>
                  <a:gd name="T26" fmla="*/ 42 w 59"/>
                  <a:gd name="T27" fmla="*/ 26 h 27"/>
                  <a:gd name="T28" fmla="*/ 49 w 59"/>
                  <a:gd name="T29" fmla="*/ 26 h 27"/>
                  <a:gd name="T30" fmla="*/ 54 w 59"/>
                  <a:gd name="T31" fmla="*/ 25 h 27"/>
                  <a:gd name="T32" fmla="*/ 59 w 59"/>
                  <a:gd name="T33" fmla="*/ 25 h 27"/>
                  <a:gd name="T34" fmla="*/ 57 w 59"/>
                  <a:gd name="T35" fmla="*/ 18 h 27"/>
                  <a:gd name="T36" fmla="*/ 57 w 59"/>
                  <a:gd name="T37" fmla="*/ 12 h 27"/>
                  <a:gd name="T38" fmla="*/ 56 w 59"/>
                  <a:gd name="T39" fmla="*/ 6 h 27"/>
                  <a:gd name="T40" fmla="*/ 55 w 59"/>
                  <a:gd name="T41" fmla="*/ 0 h 27"/>
                  <a:gd name="T42" fmla="*/ 47 w 59"/>
                  <a:gd name="T43" fmla="*/ 0 h 27"/>
                  <a:gd name="T44" fmla="*/ 41 w 59"/>
                  <a:gd name="T45" fmla="*/ 0 h 27"/>
                  <a:gd name="T46" fmla="*/ 34 w 59"/>
                  <a:gd name="T47" fmla="*/ 0 h 27"/>
                  <a:gd name="T48" fmla="*/ 27 w 59"/>
                  <a:gd name="T49" fmla="*/ 0 h 27"/>
                  <a:gd name="T50" fmla="*/ 20 w 59"/>
                  <a:gd name="T51" fmla="*/ 0 h 27"/>
                  <a:gd name="T52" fmla="*/ 14 w 59"/>
                  <a:gd name="T53" fmla="*/ 0 h 27"/>
                  <a:gd name="T54" fmla="*/ 6 w 59"/>
                  <a:gd name="T55" fmla="*/ 0 h 27"/>
                  <a:gd name="T56" fmla="*/ 0 w 59"/>
                  <a:gd name="T57" fmla="*/ 0 h 2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9"/>
                  <a:gd name="T88" fmla="*/ 0 h 27"/>
                  <a:gd name="T89" fmla="*/ 59 w 59"/>
                  <a:gd name="T90" fmla="*/ 27 h 27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9" h="27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4" y="27"/>
                    </a:lnTo>
                    <a:lnTo>
                      <a:pt x="9" y="27"/>
                    </a:lnTo>
                    <a:lnTo>
                      <a:pt x="12" y="27"/>
                    </a:lnTo>
                    <a:lnTo>
                      <a:pt x="16" y="27"/>
                    </a:lnTo>
                    <a:lnTo>
                      <a:pt x="21" y="27"/>
                    </a:lnTo>
                    <a:lnTo>
                      <a:pt x="26" y="27"/>
                    </a:lnTo>
                    <a:lnTo>
                      <a:pt x="32" y="27"/>
                    </a:lnTo>
                    <a:lnTo>
                      <a:pt x="37" y="26"/>
                    </a:lnTo>
                    <a:lnTo>
                      <a:pt x="42" y="26"/>
                    </a:lnTo>
                    <a:lnTo>
                      <a:pt x="49" y="26"/>
                    </a:lnTo>
                    <a:lnTo>
                      <a:pt x="54" y="25"/>
                    </a:lnTo>
                    <a:lnTo>
                      <a:pt x="59" y="25"/>
                    </a:lnTo>
                    <a:lnTo>
                      <a:pt x="57" y="18"/>
                    </a:lnTo>
                    <a:lnTo>
                      <a:pt x="57" y="12"/>
                    </a:lnTo>
                    <a:lnTo>
                      <a:pt x="56" y="6"/>
                    </a:lnTo>
                    <a:lnTo>
                      <a:pt x="55" y="0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34" y="0"/>
                    </a:lnTo>
                    <a:lnTo>
                      <a:pt x="27" y="0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443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48"/>
              <p:cNvSpPr>
                <a:spLocks/>
              </p:cNvSpPr>
              <p:nvPr/>
            </p:nvSpPr>
            <p:spPr bwMode="auto">
              <a:xfrm>
                <a:off x="1011" y="1662"/>
                <a:ext cx="13" cy="7"/>
              </a:xfrm>
              <a:custGeom>
                <a:avLst/>
                <a:gdLst>
                  <a:gd name="T0" fmla="*/ 0 w 55"/>
                  <a:gd name="T1" fmla="*/ 0 h 27"/>
                  <a:gd name="T2" fmla="*/ 0 w 55"/>
                  <a:gd name="T3" fmla="*/ 7 h 27"/>
                  <a:gd name="T4" fmla="*/ 0 w 55"/>
                  <a:gd name="T5" fmla="*/ 13 h 27"/>
                  <a:gd name="T6" fmla="*/ 0 w 55"/>
                  <a:gd name="T7" fmla="*/ 21 h 27"/>
                  <a:gd name="T8" fmla="*/ 0 w 55"/>
                  <a:gd name="T9" fmla="*/ 27 h 27"/>
                  <a:gd name="T10" fmla="*/ 5 w 55"/>
                  <a:gd name="T11" fmla="*/ 27 h 27"/>
                  <a:gd name="T12" fmla="*/ 8 w 55"/>
                  <a:gd name="T13" fmla="*/ 27 h 27"/>
                  <a:gd name="T14" fmla="*/ 12 w 55"/>
                  <a:gd name="T15" fmla="*/ 27 h 27"/>
                  <a:gd name="T16" fmla="*/ 16 w 55"/>
                  <a:gd name="T17" fmla="*/ 27 h 27"/>
                  <a:gd name="T18" fmla="*/ 21 w 55"/>
                  <a:gd name="T19" fmla="*/ 27 h 27"/>
                  <a:gd name="T20" fmla="*/ 26 w 55"/>
                  <a:gd name="T21" fmla="*/ 27 h 27"/>
                  <a:gd name="T22" fmla="*/ 31 w 55"/>
                  <a:gd name="T23" fmla="*/ 27 h 27"/>
                  <a:gd name="T24" fmla="*/ 36 w 55"/>
                  <a:gd name="T25" fmla="*/ 26 h 27"/>
                  <a:gd name="T26" fmla="*/ 40 w 55"/>
                  <a:gd name="T27" fmla="*/ 26 h 27"/>
                  <a:gd name="T28" fmla="*/ 45 w 55"/>
                  <a:gd name="T29" fmla="*/ 26 h 27"/>
                  <a:gd name="T30" fmla="*/ 50 w 55"/>
                  <a:gd name="T31" fmla="*/ 25 h 27"/>
                  <a:gd name="T32" fmla="*/ 55 w 55"/>
                  <a:gd name="T33" fmla="*/ 25 h 27"/>
                  <a:gd name="T34" fmla="*/ 53 w 55"/>
                  <a:gd name="T35" fmla="*/ 18 h 27"/>
                  <a:gd name="T36" fmla="*/ 53 w 55"/>
                  <a:gd name="T37" fmla="*/ 12 h 27"/>
                  <a:gd name="T38" fmla="*/ 52 w 55"/>
                  <a:gd name="T39" fmla="*/ 6 h 27"/>
                  <a:gd name="T40" fmla="*/ 51 w 55"/>
                  <a:gd name="T41" fmla="*/ 0 h 27"/>
                  <a:gd name="T42" fmla="*/ 45 w 55"/>
                  <a:gd name="T43" fmla="*/ 0 h 27"/>
                  <a:gd name="T44" fmla="*/ 38 w 55"/>
                  <a:gd name="T45" fmla="*/ 0 h 27"/>
                  <a:gd name="T46" fmla="*/ 32 w 55"/>
                  <a:gd name="T47" fmla="*/ 0 h 27"/>
                  <a:gd name="T48" fmla="*/ 26 w 55"/>
                  <a:gd name="T49" fmla="*/ 0 h 27"/>
                  <a:gd name="T50" fmla="*/ 18 w 55"/>
                  <a:gd name="T51" fmla="*/ 0 h 27"/>
                  <a:gd name="T52" fmla="*/ 12 w 55"/>
                  <a:gd name="T53" fmla="*/ 0 h 27"/>
                  <a:gd name="T54" fmla="*/ 6 w 55"/>
                  <a:gd name="T55" fmla="*/ 0 h 27"/>
                  <a:gd name="T56" fmla="*/ 0 w 55"/>
                  <a:gd name="T57" fmla="*/ 0 h 2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5"/>
                  <a:gd name="T88" fmla="*/ 0 h 27"/>
                  <a:gd name="T89" fmla="*/ 55 w 55"/>
                  <a:gd name="T90" fmla="*/ 27 h 27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5" h="27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5" y="27"/>
                    </a:lnTo>
                    <a:lnTo>
                      <a:pt x="8" y="27"/>
                    </a:lnTo>
                    <a:lnTo>
                      <a:pt x="12" y="27"/>
                    </a:lnTo>
                    <a:lnTo>
                      <a:pt x="16" y="27"/>
                    </a:lnTo>
                    <a:lnTo>
                      <a:pt x="21" y="27"/>
                    </a:lnTo>
                    <a:lnTo>
                      <a:pt x="26" y="27"/>
                    </a:lnTo>
                    <a:lnTo>
                      <a:pt x="31" y="27"/>
                    </a:lnTo>
                    <a:lnTo>
                      <a:pt x="36" y="26"/>
                    </a:lnTo>
                    <a:lnTo>
                      <a:pt x="40" y="26"/>
                    </a:lnTo>
                    <a:lnTo>
                      <a:pt x="45" y="26"/>
                    </a:lnTo>
                    <a:lnTo>
                      <a:pt x="50" y="25"/>
                    </a:lnTo>
                    <a:lnTo>
                      <a:pt x="55" y="25"/>
                    </a:lnTo>
                    <a:lnTo>
                      <a:pt x="53" y="18"/>
                    </a:lnTo>
                    <a:lnTo>
                      <a:pt x="53" y="12"/>
                    </a:lnTo>
                    <a:lnTo>
                      <a:pt x="52" y="6"/>
                    </a:lnTo>
                    <a:lnTo>
                      <a:pt x="51" y="0"/>
                    </a:lnTo>
                    <a:lnTo>
                      <a:pt x="45" y="0"/>
                    </a:lnTo>
                    <a:lnTo>
                      <a:pt x="38" y="0"/>
                    </a:lnTo>
                    <a:lnTo>
                      <a:pt x="32" y="0"/>
                    </a:lnTo>
                    <a:lnTo>
                      <a:pt x="26" y="0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44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49"/>
              <p:cNvSpPr>
                <a:spLocks/>
              </p:cNvSpPr>
              <p:nvPr/>
            </p:nvSpPr>
            <p:spPr bwMode="auto">
              <a:xfrm>
                <a:off x="1012" y="1662"/>
                <a:ext cx="12" cy="7"/>
              </a:xfrm>
              <a:custGeom>
                <a:avLst/>
                <a:gdLst>
                  <a:gd name="T0" fmla="*/ 0 w 50"/>
                  <a:gd name="T1" fmla="*/ 0 h 27"/>
                  <a:gd name="T2" fmla="*/ 0 w 50"/>
                  <a:gd name="T3" fmla="*/ 7 h 27"/>
                  <a:gd name="T4" fmla="*/ 0 w 50"/>
                  <a:gd name="T5" fmla="*/ 13 h 27"/>
                  <a:gd name="T6" fmla="*/ 0 w 50"/>
                  <a:gd name="T7" fmla="*/ 21 h 27"/>
                  <a:gd name="T8" fmla="*/ 0 w 50"/>
                  <a:gd name="T9" fmla="*/ 27 h 27"/>
                  <a:gd name="T10" fmla="*/ 3 w 50"/>
                  <a:gd name="T11" fmla="*/ 27 h 27"/>
                  <a:gd name="T12" fmla="*/ 7 w 50"/>
                  <a:gd name="T13" fmla="*/ 27 h 27"/>
                  <a:gd name="T14" fmla="*/ 11 w 50"/>
                  <a:gd name="T15" fmla="*/ 27 h 27"/>
                  <a:gd name="T16" fmla="*/ 15 w 50"/>
                  <a:gd name="T17" fmla="*/ 27 h 27"/>
                  <a:gd name="T18" fmla="*/ 23 w 50"/>
                  <a:gd name="T19" fmla="*/ 27 h 27"/>
                  <a:gd name="T20" fmla="*/ 32 w 50"/>
                  <a:gd name="T21" fmla="*/ 26 h 27"/>
                  <a:gd name="T22" fmla="*/ 41 w 50"/>
                  <a:gd name="T23" fmla="*/ 26 h 27"/>
                  <a:gd name="T24" fmla="*/ 50 w 50"/>
                  <a:gd name="T25" fmla="*/ 25 h 27"/>
                  <a:gd name="T26" fmla="*/ 48 w 50"/>
                  <a:gd name="T27" fmla="*/ 18 h 27"/>
                  <a:gd name="T28" fmla="*/ 48 w 50"/>
                  <a:gd name="T29" fmla="*/ 12 h 27"/>
                  <a:gd name="T30" fmla="*/ 47 w 50"/>
                  <a:gd name="T31" fmla="*/ 6 h 27"/>
                  <a:gd name="T32" fmla="*/ 46 w 50"/>
                  <a:gd name="T33" fmla="*/ 0 h 27"/>
                  <a:gd name="T34" fmla="*/ 40 w 50"/>
                  <a:gd name="T35" fmla="*/ 0 h 27"/>
                  <a:gd name="T36" fmla="*/ 33 w 50"/>
                  <a:gd name="T37" fmla="*/ 0 h 27"/>
                  <a:gd name="T38" fmla="*/ 28 w 50"/>
                  <a:gd name="T39" fmla="*/ 0 h 27"/>
                  <a:gd name="T40" fmla="*/ 22 w 50"/>
                  <a:gd name="T41" fmla="*/ 0 h 27"/>
                  <a:gd name="T42" fmla="*/ 17 w 50"/>
                  <a:gd name="T43" fmla="*/ 0 h 27"/>
                  <a:gd name="T44" fmla="*/ 11 w 50"/>
                  <a:gd name="T45" fmla="*/ 0 h 27"/>
                  <a:gd name="T46" fmla="*/ 6 w 50"/>
                  <a:gd name="T47" fmla="*/ 0 h 27"/>
                  <a:gd name="T48" fmla="*/ 0 w 50"/>
                  <a:gd name="T49" fmla="*/ 0 h 2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0"/>
                  <a:gd name="T76" fmla="*/ 0 h 27"/>
                  <a:gd name="T77" fmla="*/ 50 w 50"/>
                  <a:gd name="T78" fmla="*/ 27 h 2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0" h="27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3" y="27"/>
                    </a:lnTo>
                    <a:lnTo>
                      <a:pt x="7" y="27"/>
                    </a:lnTo>
                    <a:lnTo>
                      <a:pt x="11" y="27"/>
                    </a:lnTo>
                    <a:lnTo>
                      <a:pt x="15" y="27"/>
                    </a:lnTo>
                    <a:lnTo>
                      <a:pt x="23" y="27"/>
                    </a:lnTo>
                    <a:lnTo>
                      <a:pt x="32" y="26"/>
                    </a:lnTo>
                    <a:lnTo>
                      <a:pt x="41" y="26"/>
                    </a:lnTo>
                    <a:lnTo>
                      <a:pt x="50" y="25"/>
                    </a:lnTo>
                    <a:lnTo>
                      <a:pt x="48" y="18"/>
                    </a:lnTo>
                    <a:lnTo>
                      <a:pt x="48" y="12"/>
                    </a:lnTo>
                    <a:lnTo>
                      <a:pt x="47" y="6"/>
                    </a:lnTo>
                    <a:lnTo>
                      <a:pt x="46" y="0"/>
                    </a:lnTo>
                    <a:lnTo>
                      <a:pt x="40" y="0"/>
                    </a:lnTo>
                    <a:lnTo>
                      <a:pt x="33" y="0"/>
                    </a:lnTo>
                    <a:lnTo>
                      <a:pt x="28" y="0"/>
                    </a:lnTo>
                    <a:lnTo>
                      <a:pt x="22" y="0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E422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50"/>
              <p:cNvSpPr>
                <a:spLocks/>
              </p:cNvSpPr>
              <p:nvPr/>
            </p:nvSpPr>
            <p:spPr bwMode="auto">
              <a:xfrm>
                <a:off x="1013" y="1662"/>
                <a:ext cx="11" cy="7"/>
              </a:xfrm>
              <a:custGeom>
                <a:avLst/>
                <a:gdLst>
                  <a:gd name="T0" fmla="*/ 0 w 45"/>
                  <a:gd name="T1" fmla="*/ 0 h 27"/>
                  <a:gd name="T2" fmla="*/ 0 w 45"/>
                  <a:gd name="T3" fmla="*/ 7 h 27"/>
                  <a:gd name="T4" fmla="*/ 0 w 45"/>
                  <a:gd name="T5" fmla="*/ 13 h 27"/>
                  <a:gd name="T6" fmla="*/ 0 w 45"/>
                  <a:gd name="T7" fmla="*/ 21 h 27"/>
                  <a:gd name="T8" fmla="*/ 0 w 45"/>
                  <a:gd name="T9" fmla="*/ 27 h 27"/>
                  <a:gd name="T10" fmla="*/ 2 w 45"/>
                  <a:gd name="T11" fmla="*/ 27 h 27"/>
                  <a:gd name="T12" fmla="*/ 6 w 45"/>
                  <a:gd name="T13" fmla="*/ 27 h 27"/>
                  <a:gd name="T14" fmla="*/ 10 w 45"/>
                  <a:gd name="T15" fmla="*/ 27 h 27"/>
                  <a:gd name="T16" fmla="*/ 12 w 45"/>
                  <a:gd name="T17" fmla="*/ 27 h 27"/>
                  <a:gd name="T18" fmla="*/ 21 w 45"/>
                  <a:gd name="T19" fmla="*/ 27 h 27"/>
                  <a:gd name="T20" fmla="*/ 28 w 45"/>
                  <a:gd name="T21" fmla="*/ 26 h 27"/>
                  <a:gd name="T22" fmla="*/ 37 w 45"/>
                  <a:gd name="T23" fmla="*/ 26 h 27"/>
                  <a:gd name="T24" fmla="*/ 45 w 45"/>
                  <a:gd name="T25" fmla="*/ 25 h 27"/>
                  <a:gd name="T26" fmla="*/ 43 w 45"/>
                  <a:gd name="T27" fmla="*/ 18 h 27"/>
                  <a:gd name="T28" fmla="*/ 43 w 45"/>
                  <a:gd name="T29" fmla="*/ 12 h 27"/>
                  <a:gd name="T30" fmla="*/ 42 w 45"/>
                  <a:gd name="T31" fmla="*/ 6 h 27"/>
                  <a:gd name="T32" fmla="*/ 41 w 45"/>
                  <a:gd name="T33" fmla="*/ 0 h 27"/>
                  <a:gd name="T34" fmla="*/ 36 w 45"/>
                  <a:gd name="T35" fmla="*/ 0 h 27"/>
                  <a:gd name="T36" fmla="*/ 31 w 45"/>
                  <a:gd name="T37" fmla="*/ 0 h 27"/>
                  <a:gd name="T38" fmla="*/ 26 w 45"/>
                  <a:gd name="T39" fmla="*/ 0 h 27"/>
                  <a:gd name="T40" fmla="*/ 21 w 45"/>
                  <a:gd name="T41" fmla="*/ 0 h 27"/>
                  <a:gd name="T42" fmla="*/ 15 w 45"/>
                  <a:gd name="T43" fmla="*/ 0 h 27"/>
                  <a:gd name="T44" fmla="*/ 10 w 45"/>
                  <a:gd name="T45" fmla="*/ 0 h 27"/>
                  <a:gd name="T46" fmla="*/ 5 w 45"/>
                  <a:gd name="T47" fmla="*/ 0 h 27"/>
                  <a:gd name="T48" fmla="*/ 0 w 45"/>
                  <a:gd name="T49" fmla="*/ 0 h 2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5"/>
                  <a:gd name="T76" fmla="*/ 0 h 27"/>
                  <a:gd name="T77" fmla="*/ 45 w 45"/>
                  <a:gd name="T78" fmla="*/ 27 h 2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5" h="27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6" y="27"/>
                    </a:lnTo>
                    <a:lnTo>
                      <a:pt x="10" y="27"/>
                    </a:lnTo>
                    <a:lnTo>
                      <a:pt x="12" y="27"/>
                    </a:lnTo>
                    <a:lnTo>
                      <a:pt x="21" y="27"/>
                    </a:lnTo>
                    <a:lnTo>
                      <a:pt x="28" y="26"/>
                    </a:lnTo>
                    <a:lnTo>
                      <a:pt x="37" y="26"/>
                    </a:lnTo>
                    <a:lnTo>
                      <a:pt x="45" y="25"/>
                    </a:lnTo>
                    <a:lnTo>
                      <a:pt x="43" y="18"/>
                    </a:lnTo>
                    <a:lnTo>
                      <a:pt x="43" y="12"/>
                    </a:lnTo>
                    <a:lnTo>
                      <a:pt x="42" y="6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1" y="0"/>
                    </a:lnTo>
                    <a:lnTo>
                      <a:pt x="26" y="0"/>
                    </a:lnTo>
                    <a:lnTo>
                      <a:pt x="21" y="0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3422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51"/>
              <p:cNvSpPr>
                <a:spLocks/>
              </p:cNvSpPr>
              <p:nvPr/>
            </p:nvSpPr>
            <p:spPr bwMode="auto">
              <a:xfrm>
                <a:off x="1014" y="1662"/>
                <a:ext cx="10" cy="7"/>
              </a:xfrm>
              <a:custGeom>
                <a:avLst/>
                <a:gdLst>
                  <a:gd name="T0" fmla="*/ 0 w 42"/>
                  <a:gd name="T1" fmla="*/ 0 h 27"/>
                  <a:gd name="T2" fmla="*/ 0 w 42"/>
                  <a:gd name="T3" fmla="*/ 7 h 27"/>
                  <a:gd name="T4" fmla="*/ 0 w 42"/>
                  <a:gd name="T5" fmla="*/ 13 h 27"/>
                  <a:gd name="T6" fmla="*/ 0 w 42"/>
                  <a:gd name="T7" fmla="*/ 21 h 27"/>
                  <a:gd name="T8" fmla="*/ 0 w 42"/>
                  <a:gd name="T9" fmla="*/ 27 h 27"/>
                  <a:gd name="T10" fmla="*/ 4 w 42"/>
                  <a:gd name="T11" fmla="*/ 27 h 27"/>
                  <a:gd name="T12" fmla="*/ 7 w 42"/>
                  <a:gd name="T13" fmla="*/ 27 h 27"/>
                  <a:gd name="T14" fmla="*/ 10 w 42"/>
                  <a:gd name="T15" fmla="*/ 27 h 27"/>
                  <a:gd name="T16" fmla="*/ 13 w 42"/>
                  <a:gd name="T17" fmla="*/ 27 h 27"/>
                  <a:gd name="T18" fmla="*/ 20 w 42"/>
                  <a:gd name="T19" fmla="*/ 27 h 27"/>
                  <a:gd name="T20" fmla="*/ 28 w 42"/>
                  <a:gd name="T21" fmla="*/ 26 h 27"/>
                  <a:gd name="T22" fmla="*/ 35 w 42"/>
                  <a:gd name="T23" fmla="*/ 26 h 27"/>
                  <a:gd name="T24" fmla="*/ 42 w 42"/>
                  <a:gd name="T25" fmla="*/ 25 h 27"/>
                  <a:gd name="T26" fmla="*/ 40 w 42"/>
                  <a:gd name="T27" fmla="*/ 18 h 27"/>
                  <a:gd name="T28" fmla="*/ 40 w 42"/>
                  <a:gd name="T29" fmla="*/ 12 h 27"/>
                  <a:gd name="T30" fmla="*/ 39 w 42"/>
                  <a:gd name="T31" fmla="*/ 6 h 27"/>
                  <a:gd name="T32" fmla="*/ 38 w 42"/>
                  <a:gd name="T33" fmla="*/ 0 h 27"/>
                  <a:gd name="T34" fmla="*/ 33 w 42"/>
                  <a:gd name="T35" fmla="*/ 0 h 27"/>
                  <a:gd name="T36" fmla="*/ 29 w 42"/>
                  <a:gd name="T37" fmla="*/ 0 h 27"/>
                  <a:gd name="T38" fmla="*/ 24 w 42"/>
                  <a:gd name="T39" fmla="*/ 0 h 27"/>
                  <a:gd name="T40" fmla="*/ 19 w 42"/>
                  <a:gd name="T41" fmla="*/ 0 h 27"/>
                  <a:gd name="T42" fmla="*/ 14 w 42"/>
                  <a:gd name="T43" fmla="*/ 0 h 27"/>
                  <a:gd name="T44" fmla="*/ 10 w 42"/>
                  <a:gd name="T45" fmla="*/ 0 h 27"/>
                  <a:gd name="T46" fmla="*/ 5 w 42"/>
                  <a:gd name="T47" fmla="*/ 0 h 27"/>
                  <a:gd name="T48" fmla="*/ 0 w 42"/>
                  <a:gd name="T49" fmla="*/ 0 h 2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2"/>
                  <a:gd name="T76" fmla="*/ 0 h 27"/>
                  <a:gd name="T77" fmla="*/ 42 w 42"/>
                  <a:gd name="T78" fmla="*/ 27 h 2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2" h="27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4" y="27"/>
                    </a:lnTo>
                    <a:lnTo>
                      <a:pt x="7" y="27"/>
                    </a:lnTo>
                    <a:lnTo>
                      <a:pt x="10" y="27"/>
                    </a:lnTo>
                    <a:lnTo>
                      <a:pt x="13" y="27"/>
                    </a:lnTo>
                    <a:lnTo>
                      <a:pt x="20" y="27"/>
                    </a:lnTo>
                    <a:lnTo>
                      <a:pt x="28" y="26"/>
                    </a:lnTo>
                    <a:lnTo>
                      <a:pt x="35" y="26"/>
                    </a:lnTo>
                    <a:lnTo>
                      <a:pt x="42" y="25"/>
                    </a:lnTo>
                    <a:lnTo>
                      <a:pt x="40" y="18"/>
                    </a:lnTo>
                    <a:lnTo>
                      <a:pt x="40" y="12"/>
                    </a:lnTo>
                    <a:lnTo>
                      <a:pt x="39" y="6"/>
                    </a:lnTo>
                    <a:lnTo>
                      <a:pt x="38" y="0"/>
                    </a:lnTo>
                    <a:lnTo>
                      <a:pt x="33" y="0"/>
                    </a:lnTo>
                    <a:lnTo>
                      <a:pt x="29" y="0"/>
                    </a:lnTo>
                    <a:lnTo>
                      <a:pt x="24" y="0"/>
                    </a:lnTo>
                    <a:lnTo>
                      <a:pt x="19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B422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52"/>
              <p:cNvSpPr>
                <a:spLocks/>
              </p:cNvSpPr>
              <p:nvPr/>
            </p:nvSpPr>
            <p:spPr bwMode="auto">
              <a:xfrm>
                <a:off x="1015" y="1662"/>
                <a:ext cx="9" cy="7"/>
              </a:xfrm>
              <a:custGeom>
                <a:avLst/>
                <a:gdLst>
                  <a:gd name="T0" fmla="*/ 0 w 37"/>
                  <a:gd name="T1" fmla="*/ 0 h 27"/>
                  <a:gd name="T2" fmla="*/ 0 w 37"/>
                  <a:gd name="T3" fmla="*/ 7 h 27"/>
                  <a:gd name="T4" fmla="*/ 0 w 37"/>
                  <a:gd name="T5" fmla="*/ 13 h 27"/>
                  <a:gd name="T6" fmla="*/ 0 w 37"/>
                  <a:gd name="T7" fmla="*/ 21 h 27"/>
                  <a:gd name="T8" fmla="*/ 0 w 37"/>
                  <a:gd name="T9" fmla="*/ 27 h 27"/>
                  <a:gd name="T10" fmla="*/ 3 w 37"/>
                  <a:gd name="T11" fmla="*/ 27 h 27"/>
                  <a:gd name="T12" fmla="*/ 7 w 37"/>
                  <a:gd name="T13" fmla="*/ 27 h 27"/>
                  <a:gd name="T14" fmla="*/ 9 w 37"/>
                  <a:gd name="T15" fmla="*/ 27 h 27"/>
                  <a:gd name="T16" fmla="*/ 12 w 37"/>
                  <a:gd name="T17" fmla="*/ 27 h 27"/>
                  <a:gd name="T18" fmla="*/ 18 w 37"/>
                  <a:gd name="T19" fmla="*/ 27 h 27"/>
                  <a:gd name="T20" fmla="*/ 24 w 37"/>
                  <a:gd name="T21" fmla="*/ 26 h 27"/>
                  <a:gd name="T22" fmla="*/ 30 w 37"/>
                  <a:gd name="T23" fmla="*/ 26 h 27"/>
                  <a:gd name="T24" fmla="*/ 37 w 37"/>
                  <a:gd name="T25" fmla="*/ 25 h 27"/>
                  <a:gd name="T26" fmla="*/ 35 w 37"/>
                  <a:gd name="T27" fmla="*/ 18 h 27"/>
                  <a:gd name="T28" fmla="*/ 35 w 37"/>
                  <a:gd name="T29" fmla="*/ 12 h 27"/>
                  <a:gd name="T30" fmla="*/ 34 w 37"/>
                  <a:gd name="T31" fmla="*/ 6 h 27"/>
                  <a:gd name="T32" fmla="*/ 33 w 37"/>
                  <a:gd name="T33" fmla="*/ 0 h 27"/>
                  <a:gd name="T34" fmla="*/ 24 w 37"/>
                  <a:gd name="T35" fmla="*/ 0 h 27"/>
                  <a:gd name="T36" fmla="*/ 17 w 37"/>
                  <a:gd name="T37" fmla="*/ 0 h 27"/>
                  <a:gd name="T38" fmla="*/ 9 w 37"/>
                  <a:gd name="T39" fmla="*/ 0 h 27"/>
                  <a:gd name="T40" fmla="*/ 0 w 37"/>
                  <a:gd name="T41" fmla="*/ 0 h 2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7"/>
                  <a:gd name="T64" fmla="*/ 0 h 27"/>
                  <a:gd name="T65" fmla="*/ 37 w 37"/>
                  <a:gd name="T66" fmla="*/ 27 h 2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7" h="27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3" y="27"/>
                    </a:lnTo>
                    <a:lnTo>
                      <a:pt x="7" y="27"/>
                    </a:lnTo>
                    <a:lnTo>
                      <a:pt x="9" y="27"/>
                    </a:lnTo>
                    <a:lnTo>
                      <a:pt x="12" y="27"/>
                    </a:lnTo>
                    <a:lnTo>
                      <a:pt x="18" y="27"/>
                    </a:lnTo>
                    <a:lnTo>
                      <a:pt x="24" y="26"/>
                    </a:lnTo>
                    <a:lnTo>
                      <a:pt x="30" y="26"/>
                    </a:lnTo>
                    <a:lnTo>
                      <a:pt x="37" y="25"/>
                    </a:lnTo>
                    <a:lnTo>
                      <a:pt x="35" y="18"/>
                    </a:lnTo>
                    <a:lnTo>
                      <a:pt x="35" y="12"/>
                    </a:lnTo>
                    <a:lnTo>
                      <a:pt x="34" y="6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17" y="0"/>
                    </a:ln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442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53"/>
              <p:cNvSpPr>
                <a:spLocks/>
              </p:cNvSpPr>
              <p:nvPr/>
            </p:nvSpPr>
            <p:spPr bwMode="auto">
              <a:xfrm>
                <a:off x="1017" y="1662"/>
                <a:ext cx="7" cy="7"/>
              </a:xfrm>
              <a:custGeom>
                <a:avLst/>
                <a:gdLst>
                  <a:gd name="T0" fmla="*/ 0 w 32"/>
                  <a:gd name="T1" fmla="*/ 0 h 27"/>
                  <a:gd name="T2" fmla="*/ 0 w 32"/>
                  <a:gd name="T3" fmla="*/ 7 h 27"/>
                  <a:gd name="T4" fmla="*/ 0 w 32"/>
                  <a:gd name="T5" fmla="*/ 13 h 27"/>
                  <a:gd name="T6" fmla="*/ 0 w 32"/>
                  <a:gd name="T7" fmla="*/ 21 h 27"/>
                  <a:gd name="T8" fmla="*/ 0 w 32"/>
                  <a:gd name="T9" fmla="*/ 27 h 27"/>
                  <a:gd name="T10" fmla="*/ 3 w 32"/>
                  <a:gd name="T11" fmla="*/ 27 h 27"/>
                  <a:gd name="T12" fmla="*/ 5 w 32"/>
                  <a:gd name="T13" fmla="*/ 27 h 27"/>
                  <a:gd name="T14" fmla="*/ 8 w 32"/>
                  <a:gd name="T15" fmla="*/ 27 h 27"/>
                  <a:gd name="T16" fmla="*/ 10 w 32"/>
                  <a:gd name="T17" fmla="*/ 27 h 27"/>
                  <a:gd name="T18" fmla="*/ 15 w 32"/>
                  <a:gd name="T19" fmla="*/ 27 h 27"/>
                  <a:gd name="T20" fmla="*/ 22 w 32"/>
                  <a:gd name="T21" fmla="*/ 26 h 27"/>
                  <a:gd name="T22" fmla="*/ 27 w 32"/>
                  <a:gd name="T23" fmla="*/ 26 h 27"/>
                  <a:gd name="T24" fmla="*/ 32 w 32"/>
                  <a:gd name="T25" fmla="*/ 25 h 27"/>
                  <a:gd name="T26" fmla="*/ 30 w 32"/>
                  <a:gd name="T27" fmla="*/ 18 h 27"/>
                  <a:gd name="T28" fmla="*/ 30 w 32"/>
                  <a:gd name="T29" fmla="*/ 12 h 27"/>
                  <a:gd name="T30" fmla="*/ 29 w 32"/>
                  <a:gd name="T31" fmla="*/ 6 h 27"/>
                  <a:gd name="T32" fmla="*/ 28 w 32"/>
                  <a:gd name="T33" fmla="*/ 0 h 27"/>
                  <a:gd name="T34" fmla="*/ 20 w 32"/>
                  <a:gd name="T35" fmla="*/ 0 h 27"/>
                  <a:gd name="T36" fmla="*/ 14 w 32"/>
                  <a:gd name="T37" fmla="*/ 0 h 27"/>
                  <a:gd name="T38" fmla="*/ 7 w 32"/>
                  <a:gd name="T39" fmla="*/ 0 h 27"/>
                  <a:gd name="T40" fmla="*/ 0 w 32"/>
                  <a:gd name="T41" fmla="*/ 0 h 2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2"/>
                  <a:gd name="T64" fmla="*/ 0 h 27"/>
                  <a:gd name="T65" fmla="*/ 32 w 32"/>
                  <a:gd name="T66" fmla="*/ 27 h 2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2" h="27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3" y="27"/>
                    </a:lnTo>
                    <a:lnTo>
                      <a:pt x="5" y="27"/>
                    </a:lnTo>
                    <a:lnTo>
                      <a:pt x="8" y="27"/>
                    </a:lnTo>
                    <a:lnTo>
                      <a:pt x="10" y="27"/>
                    </a:lnTo>
                    <a:lnTo>
                      <a:pt x="15" y="27"/>
                    </a:lnTo>
                    <a:lnTo>
                      <a:pt x="22" y="26"/>
                    </a:lnTo>
                    <a:lnTo>
                      <a:pt x="27" y="26"/>
                    </a:lnTo>
                    <a:lnTo>
                      <a:pt x="32" y="25"/>
                    </a:lnTo>
                    <a:lnTo>
                      <a:pt x="30" y="18"/>
                    </a:lnTo>
                    <a:lnTo>
                      <a:pt x="30" y="12"/>
                    </a:lnTo>
                    <a:lnTo>
                      <a:pt x="29" y="6"/>
                    </a:lnTo>
                    <a:lnTo>
                      <a:pt x="28" y="0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421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54"/>
              <p:cNvSpPr>
                <a:spLocks/>
              </p:cNvSpPr>
              <p:nvPr/>
            </p:nvSpPr>
            <p:spPr bwMode="auto">
              <a:xfrm>
                <a:off x="1018" y="1662"/>
                <a:ext cx="6" cy="7"/>
              </a:xfrm>
              <a:custGeom>
                <a:avLst/>
                <a:gdLst>
                  <a:gd name="T0" fmla="*/ 0 w 28"/>
                  <a:gd name="T1" fmla="*/ 0 h 27"/>
                  <a:gd name="T2" fmla="*/ 0 w 28"/>
                  <a:gd name="T3" fmla="*/ 27 h 27"/>
                  <a:gd name="T4" fmla="*/ 10 w 28"/>
                  <a:gd name="T5" fmla="*/ 27 h 27"/>
                  <a:gd name="T6" fmla="*/ 28 w 28"/>
                  <a:gd name="T7" fmla="*/ 25 h 27"/>
                  <a:gd name="T8" fmla="*/ 24 w 28"/>
                  <a:gd name="T9" fmla="*/ 0 h 27"/>
                  <a:gd name="T10" fmla="*/ 0 w 28"/>
                  <a:gd name="T11" fmla="*/ 0 h 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"/>
                  <a:gd name="T19" fmla="*/ 0 h 27"/>
                  <a:gd name="T20" fmla="*/ 28 w 28"/>
                  <a:gd name="T21" fmla="*/ 27 h 2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" h="27">
                    <a:moveTo>
                      <a:pt x="0" y="0"/>
                    </a:moveTo>
                    <a:lnTo>
                      <a:pt x="0" y="27"/>
                    </a:lnTo>
                    <a:lnTo>
                      <a:pt x="10" y="27"/>
                    </a:lnTo>
                    <a:lnTo>
                      <a:pt x="28" y="25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C421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55"/>
              <p:cNvSpPr>
                <a:spLocks/>
              </p:cNvSpPr>
              <p:nvPr/>
            </p:nvSpPr>
            <p:spPr bwMode="auto">
              <a:xfrm>
                <a:off x="1019" y="1672"/>
                <a:ext cx="13" cy="81"/>
              </a:xfrm>
              <a:custGeom>
                <a:avLst/>
                <a:gdLst>
                  <a:gd name="T0" fmla="*/ 0 w 53"/>
                  <a:gd name="T1" fmla="*/ 1 h 322"/>
                  <a:gd name="T2" fmla="*/ 11 w 53"/>
                  <a:gd name="T3" fmla="*/ 0 h 322"/>
                  <a:gd name="T4" fmla="*/ 25 w 53"/>
                  <a:gd name="T5" fmla="*/ 0 h 322"/>
                  <a:gd name="T6" fmla="*/ 38 w 53"/>
                  <a:gd name="T7" fmla="*/ 80 h 322"/>
                  <a:gd name="T8" fmla="*/ 47 w 53"/>
                  <a:gd name="T9" fmla="*/ 157 h 322"/>
                  <a:gd name="T10" fmla="*/ 52 w 53"/>
                  <a:gd name="T11" fmla="*/ 233 h 322"/>
                  <a:gd name="T12" fmla="*/ 53 w 53"/>
                  <a:gd name="T13" fmla="*/ 315 h 322"/>
                  <a:gd name="T14" fmla="*/ 30 w 53"/>
                  <a:gd name="T15" fmla="*/ 322 h 322"/>
                  <a:gd name="T16" fmla="*/ 29 w 53"/>
                  <a:gd name="T17" fmla="*/ 241 h 322"/>
                  <a:gd name="T18" fmla="*/ 23 w 53"/>
                  <a:gd name="T19" fmla="*/ 161 h 322"/>
                  <a:gd name="T20" fmla="*/ 14 w 53"/>
                  <a:gd name="T21" fmla="*/ 81 h 322"/>
                  <a:gd name="T22" fmla="*/ 0 w 53"/>
                  <a:gd name="T23" fmla="*/ 1 h 32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53"/>
                  <a:gd name="T37" fmla="*/ 0 h 322"/>
                  <a:gd name="T38" fmla="*/ 53 w 53"/>
                  <a:gd name="T39" fmla="*/ 322 h 32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53" h="322">
                    <a:moveTo>
                      <a:pt x="0" y="1"/>
                    </a:moveTo>
                    <a:lnTo>
                      <a:pt x="11" y="0"/>
                    </a:lnTo>
                    <a:lnTo>
                      <a:pt x="25" y="0"/>
                    </a:lnTo>
                    <a:lnTo>
                      <a:pt x="38" y="80"/>
                    </a:lnTo>
                    <a:lnTo>
                      <a:pt x="47" y="157"/>
                    </a:lnTo>
                    <a:lnTo>
                      <a:pt x="52" y="233"/>
                    </a:lnTo>
                    <a:lnTo>
                      <a:pt x="53" y="315"/>
                    </a:lnTo>
                    <a:lnTo>
                      <a:pt x="30" y="322"/>
                    </a:lnTo>
                    <a:lnTo>
                      <a:pt x="29" y="241"/>
                    </a:lnTo>
                    <a:lnTo>
                      <a:pt x="23" y="161"/>
                    </a:lnTo>
                    <a:lnTo>
                      <a:pt x="14" y="8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C421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56"/>
              <p:cNvSpPr>
                <a:spLocks/>
              </p:cNvSpPr>
              <p:nvPr/>
            </p:nvSpPr>
            <p:spPr bwMode="auto">
              <a:xfrm>
                <a:off x="1018" y="1672"/>
                <a:ext cx="13" cy="81"/>
              </a:xfrm>
              <a:custGeom>
                <a:avLst/>
                <a:gdLst>
                  <a:gd name="T0" fmla="*/ 0 w 53"/>
                  <a:gd name="T1" fmla="*/ 1 h 322"/>
                  <a:gd name="T2" fmla="*/ 3 w 53"/>
                  <a:gd name="T3" fmla="*/ 1 h 322"/>
                  <a:gd name="T4" fmla="*/ 6 w 53"/>
                  <a:gd name="T5" fmla="*/ 0 h 322"/>
                  <a:gd name="T6" fmla="*/ 9 w 53"/>
                  <a:gd name="T7" fmla="*/ 0 h 322"/>
                  <a:gd name="T8" fmla="*/ 13 w 53"/>
                  <a:gd name="T9" fmla="*/ 0 h 322"/>
                  <a:gd name="T10" fmla="*/ 15 w 53"/>
                  <a:gd name="T11" fmla="*/ 0 h 322"/>
                  <a:gd name="T12" fmla="*/ 19 w 53"/>
                  <a:gd name="T13" fmla="*/ 0 h 322"/>
                  <a:gd name="T14" fmla="*/ 23 w 53"/>
                  <a:gd name="T15" fmla="*/ 0 h 322"/>
                  <a:gd name="T16" fmla="*/ 25 w 53"/>
                  <a:gd name="T17" fmla="*/ 0 h 322"/>
                  <a:gd name="T18" fmla="*/ 38 w 53"/>
                  <a:gd name="T19" fmla="*/ 80 h 322"/>
                  <a:gd name="T20" fmla="*/ 46 w 53"/>
                  <a:gd name="T21" fmla="*/ 157 h 322"/>
                  <a:gd name="T22" fmla="*/ 52 w 53"/>
                  <a:gd name="T23" fmla="*/ 233 h 322"/>
                  <a:gd name="T24" fmla="*/ 53 w 53"/>
                  <a:gd name="T25" fmla="*/ 315 h 322"/>
                  <a:gd name="T26" fmla="*/ 48 w 53"/>
                  <a:gd name="T27" fmla="*/ 316 h 322"/>
                  <a:gd name="T28" fmla="*/ 41 w 53"/>
                  <a:gd name="T29" fmla="*/ 318 h 322"/>
                  <a:gd name="T30" fmla="*/ 36 w 53"/>
                  <a:gd name="T31" fmla="*/ 320 h 322"/>
                  <a:gd name="T32" fmla="*/ 30 w 53"/>
                  <a:gd name="T33" fmla="*/ 322 h 322"/>
                  <a:gd name="T34" fmla="*/ 29 w 53"/>
                  <a:gd name="T35" fmla="*/ 241 h 322"/>
                  <a:gd name="T36" fmla="*/ 23 w 53"/>
                  <a:gd name="T37" fmla="*/ 161 h 322"/>
                  <a:gd name="T38" fmla="*/ 14 w 53"/>
                  <a:gd name="T39" fmla="*/ 81 h 322"/>
                  <a:gd name="T40" fmla="*/ 0 w 53"/>
                  <a:gd name="T41" fmla="*/ 1 h 3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3"/>
                  <a:gd name="T64" fmla="*/ 0 h 322"/>
                  <a:gd name="T65" fmla="*/ 53 w 53"/>
                  <a:gd name="T66" fmla="*/ 322 h 3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3" h="322">
                    <a:moveTo>
                      <a:pt x="0" y="1"/>
                    </a:moveTo>
                    <a:lnTo>
                      <a:pt x="3" y="1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38" y="80"/>
                    </a:lnTo>
                    <a:lnTo>
                      <a:pt x="46" y="157"/>
                    </a:lnTo>
                    <a:lnTo>
                      <a:pt x="52" y="233"/>
                    </a:lnTo>
                    <a:lnTo>
                      <a:pt x="53" y="315"/>
                    </a:lnTo>
                    <a:lnTo>
                      <a:pt x="48" y="316"/>
                    </a:lnTo>
                    <a:lnTo>
                      <a:pt x="41" y="318"/>
                    </a:lnTo>
                    <a:lnTo>
                      <a:pt x="36" y="320"/>
                    </a:lnTo>
                    <a:lnTo>
                      <a:pt x="30" y="322"/>
                    </a:lnTo>
                    <a:lnTo>
                      <a:pt x="29" y="241"/>
                    </a:lnTo>
                    <a:lnTo>
                      <a:pt x="23" y="161"/>
                    </a:lnTo>
                    <a:lnTo>
                      <a:pt x="14" y="8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421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57"/>
              <p:cNvSpPr>
                <a:spLocks/>
              </p:cNvSpPr>
              <p:nvPr/>
            </p:nvSpPr>
            <p:spPr bwMode="auto">
              <a:xfrm>
                <a:off x="1017" y="1672"/>
                <a:ext cx="13" cy="81"/>
              </a:xfrm>
              <a:custGeom>
                <a:avLst/>
                <a:gdLst>
                  <a:gd name="T0" fmla="*/ 0 w 53"/>
                  <a:gd name="T1" fmla="*/ 1 h 322"/>
                  <a:gd name="T2" fmla="*/ 3 w 53"/>
                  <a:gd name="T3" fmla="*/ 1 h 322"/>
                  <a:gd name="T4" fmla="*/ 7 w 53"/>
                  <a:gd name="T5" fmla="*/ 0 h 322"/>
                  <a:gd name="T6" fmla="*/ 9 w 53"/>
                  <a:gd name="T7" fmla="*/ 0 h 322"/>
                  <a:gd name="T8" fmla="*/ 12 w 53"/>
                  <a:gd name="T9" fmla="*/ 0 h 322"/>
                  <a:gd name="T10" fmla="*/ 15 w 53"/>
                  <a:gd name="T11" fmla="*/ 0 h 322"/>
                  <a:gd name="T12" fmla="*/ 19 w 53"/>
                  <a:gd name="T13" fmla="*/ 0 h 322"/>
                  <a:gd name="T14" fmla="*/ 22 w 53"/>
                  <a:gd name="T15" fmla="*/ 0 h 322"/>
                  <a:gd name="T16" fmla="*/ 25 w 53"/>
                  <a:gd name="T17" fmla="*/ 0 h 322"/>
                  <a:gd name="T18" fmla="*/ 38 w 53"/>
                  <a:gd name="T19" fmla="*/ 80 h 322"/>
                  <a:gd name="T20" fmla="*/ 47 w 53"/>
                  <a:gd name="T21" fmla="*/ 157 h 322"/>
                  <a:gd name="T22" fmla="*/ 52 w 53"/>
                  <a:gd name="T23" fmla="*/ 233 h 322"/>
                  <a:gd name="T24" fmla="*/ 53 w 53"/>
                  <a:gd name="T25" fmla="*/ 315 h 322"/>
                  <a:gd name="T26" fmla="*/ 47 w 53"/>
                  <a:gd name="T27" fmla="*/ 316 h 322"/>
                  <a:gd name="T28" fmla="*/ 42 w 53"/>
                  <a:gd name="T29" fmla="*/ 318 h 322"/>
                  <a:gd name="T30" fmla="*/ 35 w 53"/>
                  <a:gd name="T31" fmla="*/ 320 h 322"/>
                  <a:gd name="T32" fmla="*/ 29 w 53"/>
                  <a:gd name="T33" fmla="*/ 322 h 322"/>
                  <a:gd name="T34" fmla="*/ 28 w 53"/>
                  <a:gd name="T35" fmla="*/ 241 h 322"/>
                  <a:gd name="T36" fmla="*/ 23 w 53"/>
                  <a:gd name="T37" fmla="*/ 161 h 322"/>
                  <a:gd name="T38" fmla="*/ 13 w 53"/>
                  <a:gd name="T39" fmla="*/ 81 h 322"/>
                  <a:gd name="T40" fmla="*/ 0 w 53"/>
                  <a:gd name="T41" fmla="*/ 1 h 3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3"/>
                  <a:gd name="T64" fmla="*/ 0 h 322"/>
                  <a:gd name="T65" fmla="*/ 53 w 53"/>
                  <a:gd name="T66" fmla="*/ 322 h 3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3" h="322">
                    <a:moveTo>
                      <a:pt x="0" y="1"/>
                    </a:moveTo>
                    <a:lnTo>
                      <a:pt x="3" y="1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5" y="0"/>
                    </a:lnTo>
                    <a:lnTo>
                      <a:pt x="38" y="80"/>
                    </a:lnTo>
                    <a:lnTo>
                      <a:pt x="47" y="157"/>
                    </a:lnTo>
                    <a:lnTo>
                      <a:pt x="52" y="233"/>
                    </a:lnTo>
                    <a:lnTo>
                      <a:pt x="53" y="315"/>
                    </a:lnTo>
                    <a:lnTo>
                      <a:pt x="47" y="316"/>
                    </a:lnTo>
                    <a:lnTo>
                      <a:pt x="42" y="318"/>
                    </a:lnTo>
                    <a:lnTo>
                      <a:pt x="35" y="320"/>
                    </a:lnTo>
                    <a:lnTo>
                      <a:pt x="29" y="322"/>
                    </a:lnTo>
                    <a:lnTo>
                      <a:pt x="28" y="241"/>
                    </a:lnTo>
                    <a:lnTo>
                      <a:pt x="23" y="161"/>
                    </a:lnTo>
                    <a:lnTo>
                      <a:pt x="13" y="8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2442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58"/>
              <p:cNvSpPr>
                <a:spLocks/>
              </p:cNvSpPr>
              <p:nvPr/>
            </p:nvSpPr>
            <p:spPr bwMode="auto">
              <a:xfrm>
                <a:off x="1015" y="1672"/>
                <a:ext cx="13" cy="81"/>
              </a:xfrm>
              <a:custGeom>
                <a:avLst/>
                <a:gdLst>
                  <a:gd name="T0" fmla="*/ 0 w 53"/>
                  <a:gd name="T1" fmla="*/ 1 h 322"/>
                  <a:gd name="T2" fmla="*/ 3 w 53"/>
                  <a:gd name="T3" fmla="*/ 1 h 322"/>
                  <a:gd name="T4" fmla="*/ 7 w 53"/>
                  <a:gd name="T5" fmla="*/ 0 h 322"/>
                  <a:gd name="T6" fmla="*/ 9 w 53"/>
                  <a:gd name="T7" fmla="*/ 0 h 322"/>
                  <a:gd name="T8" fmla="*/ 12 w 53"/>
                  <a:gd name="T9" fmla="*/ 0 h 322"/>
                  <a:gd name="T10" fmla="*/ 15 w 53"/>
                  <a:gd name="T11" fmla="*/ 0 h 322"/>
                  <a:gd name="T12" fmla="*/ 19 w 53"/>
                  <a:gd name="T13" fmla="*/ 0 h 322"/>
                  <a:gd name="T14" fmla="*/ 23 w 53"/>
                  <a:gd name="T15" fmla="*/ 0 h 322"/>
                  <a:gd name="T16" fmla="*/ 25 w 53"/>
                  <a:gd name="T17" fmla="*/ 0 h 322"/>
                  <a:gd name="T18" fmla="*/ 38 w 53"/>
                  <a:gd name="T19" fmla="*/ 80 h 322"/>
                  <a:gd name="T20" fmla="*/ 47 w 53"/>
                  <a:gd name="T21" fmla="*/ 157 h 322"/>
                  <a:gd name="T22" fmla="*/ 52 w 53"/>
                  <a:gd name="T23" fmla="*/ 233 h 322"/>
                  <a:gd name="T24" fmla="*/ 53 w 53"/>
                  <a:gd name="T25" fmla="*/ 315 h 322"/>
                  <a:gd name="T26" fmla="*/ 48 w 53"/>
                  <a:gd name="T27" fmla="*/ 316 h 322"/>
                  <a:gd name="T28" fmla="*/ 42 w 53"/>
                  <a:gd name="T29" fmla="*/ 318 h 322"/>
                  <a:gd name="T30" fmla="*/ 37 w 53"/>
                  <a:gd name="T31" fmla="*/ 320 h 322"/>
                  <a:gd name="T32" fmla="*/ 30 w 53"/>
                  <a:gd name="T33" fmla="*/ 322 h 322"/>
                  <a:gd name="T34" fmla="*/ 29 w 53"/>
                  <a:gd name="T35" fmla="*/ 241 h 322"/>
                  <a:gd name="T36" fmla="*/ 23 w 53"/>
                  <a:gd name="T37" fmla="*/ 161 h 322"/>
                  <a:gd name="T38" fmla="*/ 14 w 53"/>
                  <a:gd name="T39" fmla="*/ 81 h 322"/>
                  <a:gd name="T40" fmla="*/ 0 w 53"/>
                  <a:gd name="T41" fmla="*/ 1 h 3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3"/>
                  <a:gd name="T64" fmla="*/ 0 h 322"/>
                  <a:gd name="T65" fmla="*/ 53 w 53"/>
                  <a:gd name="T66" fmla="*/ 322 h 3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3" h="322">
                    <a:moveTo>
                      <a:pt x="0" y="1"/>
                    </a:moveTo>
                    <a:lnTo>
                      <a:pt x="3" y="1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38" y="80"/>
                    </a:lnTo>
                    <a:lnTo>
                      <a:pt x="47" y="157"/>
                    </a:lnTo>
                    <a:lnTo>
                      <a:pt x="52" y="233"/>
                    </a:lnTo>
                    <a:lnTo>
                      <a:pt x="53" y="315"/>
                    </a:lnTo>
                    <a:lnTo>
                      <a:pt x="48" y="316"/>
                    </a:lnTo>
                    <a:lnTo>
                      <a:pt x="42" y="318"/>
                    </a:lnTo>
                    <a:lnTo>
                      <a:pt x="37" y="320"/>
                    </a:lnTo>
                    <a:lnTo>
                      <a:pt x="30" y="322"/>
                    </a:lnTo>
                    <a:lnTo>
                      <a:pt x="29" y="241"/>
                    </a:lnTo>
                    <a:lnTo>
                      <a:pt x="23" y="161"/>
                    </a:lnTo>
                    <a:lnTo>
                      <a:pt x="14" y="8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422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59"/>
              <p:cNvSpPr>
                <a:spLocks/>
              </p:cNvSpPr>
              <p:nvPr/>
            </p:nvSpPr>
            <p:spPr bwMode="auto">
              <a:xfrm>
                <a:off x="1014" y="1672"/>
                <a:ext cx="13" cy="81"/>
              </a:xfrm>
              <a:custGeom>
                <a:avLst/>
                <a:gdLst>
                  <a:gd name="T0" fmla="*/ 0 w 53"/>
                  <a:gd name="T1" fmla="*/ 1 h 322"/>
                  <a:gd name="T2" fmla="*/ 3 w 53"/>
                  <a:gd name="T3" fmla="*/ 1 h 322"/>
                  <a:gd name="T4" fmla="*/ 7 w 53"/>
                  <a:gd name="T5" fmla="*/ 0 h 322"/>
                  <a:gd name="T6" fmla="*/ 10 w 53"/>
                  <a:gd name="T7" fmla="*/ 0 h 322"/>
                  <a:gd name="T8" fmla="*/ 13 w 53"/>
                  <a:gd name="T9" fmla="*/ 0 h 322"/>
                  <a:gd name="T10" fmla="*/ 15 w 53"/>
                  <a:gd name="T11" fmla="*/ 0 h 322"/>
                  <a:gd name="T12" fmla="*/ 19 w 53"/>
                  <a:gd name="T13" fmla="*/ 0 h 322"/>
                  <a:gd name="T14" fmla="*/ 23 w 53"/>
                  <a:gd name="T15" fmla="*/ 0 h 322"/>
                  <a:gd name="T16" fmla="*/ 27 w 53"/>
                  <a:gd name="T17" fmla="*/ 0 h 322"/>
                  <a:gd name="T18" fmla="*/ 39 w 53"/>
                  <a:gd name="T19" fmla="*/ 80 h 322"/>
                  <a:gd name="T20" fmla="*/ 47 w 53"/>
                  <a:gd name="T21" fmla="*/ 157 h 322"/>
                  <a:gd name="T22" fmla="*/ 52 w 53"/>
                  <a:gd name="T23" fmla="*/ 233 h 322"/>
                  <a:gd name="T24" fmla="*/ 53 w 53"/>
                  <a:gd name="T25" fmla="*/ 315 h 322"/>
                  <a:gd name="T26" fmla="*/ 48 w 53"/>
                  <a:gd name="T27" fmla="*/ 316 h 322"/>
                  <a:gd name="T28" fmla="*/ 42 w 53"/>
                  <a:gd name="T29" fmla="*/ 318 h 322"/>
                  <a:gd name="T30" fmla="*/ 37 w 53"/>
                  <a:gd name="T31" fmla="*/ 320 h 322"/>
                  <a:gd name="T32" fmla="*/ 30 w 53"/>
                  <a:gd name="T33" fmla="*/ 322 h 322"/>
                  <a:gd name="T34" fmla="*/ 29 w 53"/>
                  <a:gd name="T35" fmla="*/ 241 h 322"/>
                  <a:gd name="T36" fmla="*/ 23 w 53"/>
                  <a:gd name="T37" fmla="*/ 161 h 322"/>
                  <a:gd name="T38" fmla="*/ 14 w 53"/>
                  <a:gd name="T39" fmla="*/ 81 h 322"/>
                  <a:gd name="T40" fmla="*/ 0 w 53"/>
                  <a:gd name="T41" fmla="*/ 1 h 3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3"/>
                  <a:gd name="T64" fmla="*/ 0 h 322"/>
                  <a:gd name="T65" fmla="*/ 53 w 53"/>
                  <a:gd name="T66" fmla="*/ 322 h 3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3" h="322">
                    <a:moveTo>
                      <a:pt x="0" y="1"/>
                    </a:moveTo>
                    <a:lnTo>
                      <a:pt x="3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9" y="80"/>
                    </a:lnTo>
                    <a:lnTo>
                      <a:pt x="47" y="157"/>
                    </a:lnTo>
                    <a:lnTo>
                      <a:pt x="52" y="233"/>
                    </a:lnTo>
                    <a:lnTo>
                      <a:pt x="53" y="315"/>
                    </a:lnTo>
                    <a:lnTo>
                      <a:pt x="48" y="316"/>
                    </a:lnTo>
                    <a:lnTo>
                      <a:pt x="42" y="318"/>
                    </a:lnTo>
                    <a:lnTo>
                      <a:pt x="37" y="320"/>
                    </a:lnTo>
                    <a:lnTo>
                      <a:pt x="30" y="322"/>
                    </a:lnTo>
                    <a:lnTo>
                      <a:pt x="29" y="241"/>
                    </a:lnTo>
                    <a:lnTo>
                      <a:pt x="23" y="161"/>
                    </a:lnTo>
                    <a:lnTo>
                      <a:pt x="14" y="8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3422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60"/>
              <p:cNvSpPr>
                <a:spLocks/>
              </p:cNvSpPr>
              <p:nvPr/>
            </p:nvSpPr>
            <p:spPr bwMode="auto">
              <a:xfrm>
                <a:off x="1013" y="1672"/>
                <a:ext cx="13" cy="81"/>
              </a:xfrm>
              <a:custGeom>
                <a:avLst/>
                <a:gdLst>
                  <a:gd name="T0" fmla="*/ 0 w 52"/>
                  <a:gd name="T1" fmla="*/ 1 h 322"/>
                  <a:gd name="T2" fmla="*/ 2 w 52"/>
                  <a:gd name="T3" fmla="*/ 1 h 322"/>
                  <a:gd name="T4" fmla="*/ 6 w 52"/>
                  <a:gd name="T5" fmla="*/ 0 h 322"/>
                  <a:gd name="T6" fmla="*/ 8 w 52"/>
                  <a:gd name="T7" fmla="*/ 0 h 322"/>
                  <a:gd name="T8" fmla="*/ 11 w 52"/>
                  <a:gd name="T9" fmla="*/ 0 h 322"/>
                  <a:gd name="T10" fmla="*/ 15 w 52"/>
                  <a:gd name="T11" fmla="*/ 0 h 322"/>
                  <a:gd name="T12" fmla="*/ 18 w 52"/>
                  <a:gd name="T13" fmla="*/ 0 h 322"/>
                  <a:gd name="T14" fmla="*/ 21 w 52"/>
                  <a:gd name="T15" fmla="*/ 0 h 322"/>
                  <a:gd name="T16" fmla="*/ 25 w 52"/>
                  <a:gd name="T17" fmla="*/ 0 h 322"/>
                  <a:gd name="T18" fmla="*/ 37 w 52"/>
                  <a:gd name="T19" fmla="*/ 80 h 322"/>
                  <a:gd name="T20" fmla="*/ 46 w 52"/>
                  <a:gd name="T21" fmla="*/ 157 h 322"/>
                  <a:gd name="T22" fmla="*/ 51 w 52"/>
                  <a:gd name="T23" fmla="*/ 233 h 322"/>
                  <a:gd name="T24" fmla="*/ 52 w 52"/>
                  <a:gd name="T25" fmla="*/ 315 h 322"/>
                  <a:gd name="T26" fmla="*/ 47 w 52"/>
                  <a:gd name="T27" fmla="*/ 316 h 322"/>
                  <a:gd name="T28" fmla="*/ 41 w 52"/>
                  <a:gd name="T29" fmla="*/ 318 h 322"/>
                  <a:gd name="T30" fmla="*/ 36 w 52"/>
                  <a:gd name="T31" fmla="*/ 320 h 322"/>
                  <a:gd name="T32" fmla="*/ 30 w 52"/>
                  <a:gd name="T33" fmla="*/ 322 h 322"/>
                  <a:gd name="T34" fmla="*/ 28 w 52"/>
                  <a:gd name="T35" fmla="*/ 241 h 322"/>
                  <a:gd name="T36" fmla="*/ 22 w 52"/>
                  <a:gd name="T37" fmla="*/ 161 h 322"/>
                  <a:gd name="T38" fmla="*/ 13 w 52"/>
                  <a:gd name="T39" fmla="*/ 81 h 322"/>
                  <a:gd name="T40" fmla="*/ 0 w 52"/>
                  <a:gd name="T41" fmla="*/ 1 h 3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2"/>
                  <a:gd name="T64" fmla="*/ 0 h 322"/>
                  <a:gd name="T65" fmla="*/ 52 w 52"/>
                  <a:gd name="T66" fmla="*/ 322 h 3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2" h="322">
                    <a:moveTo>
                      <a:pt x="0" y="1"/>
                    </a:moveTo>
                    <a:lnTo>
                      <a:pt x="2" y="1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5" y="0"/>
                    </a:lnTo>
                    <a:lnTo>
                      <a:pt x="37" y="80"/>
                    </a:lnTo>
                    <a:lnTo>
                      <a:pt x="46" y="157"/>
                    </a:lnTo>
                    <a:lnTo>
                      <a:pt x="51" y="233"/>
                    </a:lnTo>
                    <a:lnTo>
                      <a:pt x="52" y="315"/>
                    </a:lnTo>
                    <a:lnTo>
                      <a:pt x="47" y="316"/>
                    </a:lnTo>
                    <a:lnTo>
                      <a:pt x="41" y="318"/>
                    </a:lnTo>
                    <a:lnTo>
                      <a:pt x="36" y="320"/>
                    </a:lnTo>
                    <a:lnTo>
                      <a:pt x="30" y="322"/>
                    </a:lnTo>
                    <a:lnTo>
                      <a:pt x="28" y="241"/>
                    </a:lnTo>
                    <a:lnTo>
                      <a:pt x="22" y="161"/>
                    </a:lnTo>
                    <a:lnTo>
                      <a:pt x="13" y="8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E422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61"/>
              <p:cNvSpPr>
                <a:spLocks/>
              </p:cNvSpPr>
              <p:nvPr/>
            </p:nvSpPr>
            <p:spPr bwMode="auto">
              <a:xfrm>
                <a:off x="1012" y="1672"/>
                <a:ext cx="13" cy="81"/>
              </a:xfrm>
              <a:custGeom>
                <a:avLst/>
                <a:gdLst>
                  <a:gd name="T0" fmla="*/ 0 w 52"/>
                  <a:gd name="T1" fmla="*/ 1 h 322"/>
                  <a:gd name="T2" fmla="*/ 2 w 52"/>
                  <a:gd name="T3" fmla="*/ 1 h 322"/>
                  <a:gd name="T4" fmla="*/ 6 w 52"/>
                  <a:gd name="T5" fmla="*/ 0 h 322"/>
                  <a:gd name="T6" fmla="*/ 8 w 52"/>
                  <a:gd name="T7" fmla="*/ 0 h 322"/>
                  <a:gd name="T8" fmla="*/ 11 w 52"/>
                  <a:gd name="T9" fmla="*/ 0 h 322"/>
                  <a:gd name="T10" fmla="*/ 15 w 52"/>
                  <a:gd name="T11" fmla="*/ 0 h 322"/>
                  <a:gd name="T12" fmla="*/ 18 w 52"/>
                  <a:gd name="T13" fmla="*/ 0 h 322"/>
                  <a:gd name="T14" fmla="*/ 22 w 52"/>
                  <a:gd name="T15" fmla="*/ 0 h 322"/>
                  <a:gd name="T16" fmla="*/ 25 w 52"/>
                  <a:gd name="T17" fmla="*/ 0 h 322"/>
                  <a:gd name="T18" fmla="*/ 37 w 52"/>
                  <a:gd name="T19" fmla="*/ 80 h 322"/>
                  <a:gd name="T20" fmla="*/ 46 w 52"/>
                  <a:gd name="T21" fmla="*/ 157 h 322"/>
                  <a:gd name="T22" fmla="*/ 51 w 52"/>
                  <a:gd name="T23" fmla="*/ 233 h 322"/>
                  <a:gd name="T24" fmla="*/ 52 w 52"/>
                  <a:gd name="T25" fmla="*/ 315 h 322"/>
                  <a:gd name="T26" fmla="*/ 47 w 52"/>
                  <a:gd name="T27" fmla="*/ 316 h 322"/>
                  <a:gd name="T28" fmla="*/ 41 w 52"/>
                  <a:gd name="T29" fmla="*/ 318 h 322"/>
                  <a:gd name="T30" fmla="*/ 36 w 52"/>
                  <a:gd name="T31" fmla="*/ 320 h 322"/>
                  <a:gd name="T32" fmla="*/ 30 w 52"/>
                  <a:gd name="T33" fmla="*/ 322 h 322"/>
                  <a:gd name="T34" fmla="*/ 28 w 52"/>
                  <a:gd name="T35" fmla="*/ 241 h 322"/>
                  <a:gd name="T36" fmla="*/ 22 w 52"/>
                  <a:gd name="T37" fmla="*/ 161 h 322"/>
                  <a:gd name="T38" fmla="*/ 13 w 52"/>
                  <a:gd name="T39" fmla="*/ 81 h 322"/>
                  <a:gd name="T40" fmla="*/ 0 w 52"/>
                  <a:gd name="T41" fmla="*/ 1 h 3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2"/>
                  <a:gd name="T64" fmla="*/ 0 h 322"/>
                  <a:gd name="T65" fmla="*/ 52 w 52"/>
                  <a:gd name="T66" fmla="*/ 322 h 3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2" h="322">
                    <a:moveTo>
                      <a:pt x="0" y="1"/>
                    </a:moveTo>
                    <a:lnTo>
                      <a:pt x="2" y="1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22" y="0"/>
                    </a:lnTo>
                    <a:lnTo>
                      <a:pt x="25" y="0"/>
                    </a:lnTo>
                    <a:lnTo>
                      <a:pt x="37" y="80"/>
                    </a:lnTo>
                    <a:lnTo>
                      <a:pt x="46" y="157"/>
                    </a:lnTo>
                    <a:lnTo>
                      <a:pt x="51" y="233"/>
                    </a:lnTo>
                    <a:lnTo>
                      <a:pt x="52" y="315"/>
                    </a:lnTo>
                    <a:lnTo>
                      <a:pt x="47" y="316"/>
                    </a:lnTo>
                    <a:lnTo>
                      <a:pt x="41" y="318"/>
                    </a:lnTo>
                    <a:lnTo>
                      <a:pt x="36" y="320"/>
                    </a:lnTo>
                    <a:lnTo>
                      <a:pt x="30" y="322"/>
                    </a:lnTo>
                    <a:lnTo>
                      <a:pt x="28" y="241"/>
                    </a:lnTo>
                    <a:lnTo>
                      <a:pt x="22" y="161"/>
                    </a:lnTo>
                    <a:lnTo>
                      <a:pt x="13" y="8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944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62"/>
              <p:cNvSpPr>
                <a:spLocks/>
              </p:cNvSpPr>
              <p:nvPr/>
            </p:nvSpPr>
            <p:spPr bwMode="auto">
              <a:xfrm>
                <a:off x="1011" y="1672"/>
                <a:ext cx="13" cy="81"/>
              </a:xfrm>
              <a:custGeom>
                <a:avLst/>
                <a:gdLst>
                  <a:gd name="T0" fmla="*/ 0 w 52"/>
                  <a:gd name="T1" fmla="*/ 1 h 322"/>
                  <a:gd name="T2" fmla="*/ 3 w 52"/>
                  <a:gd name="T3" fmla="*/ 1 h 322"/>
                  <a:gd name="T4" fmla="*/ 6 w 52"/>
                  <a:gd name="T5" fmla="*/ 0 h 322"/>
                  <a:gd name="T6" fmla="*/ 10 w 52"/>
                  <a:gd name="T7" fmla="*/ 0 h 322"/>
                  <a:gd name="T8" fmla="*/ 12 w 52"/>
                  <a:gd name="T9" fmla="*/ 0 h 322"/>
                  <a:gd name="T10" fmla="*/ 15 w 52"/>
                  <a:gd name="T11" fmla="*/ 0 h 322"/>
                  <a:gd name="T12" fmla="*/ 18 w 52"/>
                  <a:gd name="T13" fmla="*/ 0 h 322"/>
                  <a:gd name="T14" fmla="*/ 22 w 52"/>
                  <a:gd name="T15" fmla="*/ 0 h 322"/>
                  <a:gd name="T16" fmla="*/ 26 w 52"/>
                  <a:gd name="T17" fmla="*/ 0 h 322"/>
                  <a:gd name="T18" fmla="*/ 38 w 52"/>
                  <a:gd name="T19" fmla="*/ 80 h 322"/>
                  <a:gd name="T20" fmla="*/ 46 w 52"/>
                  <a:gd name="T21" fmla="*/ 157 h 322"/>
                  <a:gd name="T22" fmla="*/ 51 w 52"/>
                  <a:gd name="T23" fmla="*/ 233 h 322"/>
                  <a:gd name="T24" fmla="*/ 52 w 52"/>
                  <a:gd name="T25" fmla="*/ 315 h 322"/>
                  <a:gd name="T26" fmla="*/ 47 w 52"/>
                  <a:gd name="T27" fmla="*/ 316 h 322"/>
                  <a:gd name="T28" fmla="*/ 41 w 52"/>
                  <a:gd name="T29" fmla="*/ 318 h 322"/>
                  <a:gd name="T30" fmla="*/ 36 w 52"/>
                  <a:gd name="T31" fmla="*/ 320 h 322"/>
                  <a:gd name="T32" fmla="*/ 30 w 52"/>
                  <a:gd name="T33" fmla="*/ 322 h 322"/>
                  <a:gd name="T34" fmla="*/ 28 w 52"/>
                  <a:gd name="T35" fmla="*/ 241 h 322"/>
                  <a:gd name="T36" fmla="*/ 22 w 52"/>
                  <a:gd name="T37" fmla="*/ 161 h 322"/>
                  <a:gd name="T38" fmla="*/ 13 w 52"/>
                  <a:gd name="T39" fmla="*/ 81 h 322"/>
                  <a:gd name="T40" fmla="*/ 0 w 52"/>
                  <a:gd name="T41" fmla="*/ 1 h 3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2"/>
                  <a:gd name="T64" fmla="*/ 0 h 322"/>
                  <a:gd name="T65" fmla="*/ 52 w 52"/>
                  <a:gd name="T66" fmla="*/ 322 h 3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2" h="322">
                    <a:moveTo>
                      <a:pt x="0" y="1"/>
                    </a:moveTo>
                    <a:lnTo>
                      <a:pt x="3" y="1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22" y="0"/>
                    </a:lnTo>
                    <a:lnTo>
                      <a:pt x="26" y="0"/>
                    </a:lnTo>
                    <a:lnTo>
                      <a:pt x="38" y="80"/>
                    </a:lnTo>
                    <a:lnTo>
                      <a:pt x="46" y="157"/>
                    </a:lnTo>
                    <a:lnTo>
                      <a:pt x="51" y="233"/>
                    </a:lnTo>
                    <a:lnTo>
                      <a:pt x="52" y="315"/>
                    </a:lnTo>
                    <a:lnTo>
                      <a:pt x="47" y="316"/>
                    </a:lnTo>
                    <a:lnTo>
                      <a:pt x="41" y="318"/>
                    </a:lnTo>
                    <a:lnTo>
                      <a:pt x="36" y="320"/>
                    </a:lnTo>
                    <a:lnTo>
                      <a:pt x="30" y="322"/>
                    </a:lnTo>
                    <a:lnTo>
                      <a:pt x="28" y="241"/>
                    </a:lnTo>
                    <a:lnTo>
                      <a:pt x="22" y="161"/>
                    </a:lnTo>
                    <a:lnTo>
                      <a:pt x="13" y="8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4443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63"/>
              <p:cNvSpPr>
                <a:spLocks/>
              </p:cNvSpPr>
              <p:nvPr/>
            </p:nvSpPr>
            <p:spPr bwMode="auto">
              <a:xfrm>
                <a:off x="1010" y="1672"/>
                <a:ext cx="13" cy="81"/>
              </a:xfrm>
              <a:custGeom>
                <a:avLst/>
                <a:gdLst>
                  <a:gd name="T0" fmla="*/ 0 w 52"/>
                  <a:gd name="T1" fmla="*/ 1 h 322"/>
                  <a:gd name="T2" fmla="*/ 2 w 52"/>
                  <a:gd name="T3" fmla="*/ 1 h 322"/>
                  <a:gd name="T4" fmla="*/ 6 w 52"/>
                  <a:gd name="T5" fmla="*/ 0 h 322"/>
                  <a:gd name="T6" fmla="*/ 9 w 52"/>
                  <a:gd name="T7" fmla="*/ 0 h 322"/>
                  <a:gd name="T8" fmla="*/ 11 w 52"/>
                  <a:gd name="T9" fmla="*/ 0 h 322"/>
                  <a:gd name="T10" fmla="*/ 15 w 52"/>
                  <a:gd name="T11" fmla="*/ 0 h 322"/>
                  <a:gd name="T12" fmla="*/ 19 w 52"/>
                  <a:gd name="T13" fmla="*/ 0 h 322"/>
                  <a:gd name="T14" fmla="*/ 21 w 52"/>
                  <a:gd name="T15" fmla="*/ 0 h 322"/>
                  <a:gd name="T16" fmla="*/ 25 w 52"/>
                  <a:gd name="T17" fmla="*/ 0 h 322"/>
                  <a:gd name="T18" fmla="*/ 37 w 52"/>
                  <a:gd name="T19" fmla="*/ 80 h 322"/>
                  <a:gd name="T20" fmla="*/ 46 w 52"/>
                  <a:gd name="T21" fmla="*/ 157 h 322"/>
                  <a:gd name="T22" fmla="*/ 51 w 52"/>
                  <a:gd name="T23" fmla="*/ 233 h 322"/>
                  <a:gd name="T24" fmla="*/ 52 w 52"/>
                  <a:gd name="T25" fmla="*/ 315 h 322"/>
                  <a:gd name="T26" fmla="*/ 47 w 52"/>
                  <a:gd name="T27" fmla="*/ 316 h 322"/>
                  <a:gd name="T28" fmla="*/ 41 w 52"/>
                  <a:gd name="T29" fmla="*/ 318 h 322"/>
                  <a:gd name="T30" fmla="*/ 36 w 52"/>
                  <a:gd name="T31" fmla="*/ 320 h 322"/>
                  <a:gd name="T32" fmla="*/ 30 w 52"/>
                  <a:gd name="T33" fmla="*/ 322 h 322"/>
                  <a:gd name="T34" fmla="*/ 29 w 52"/>
                  <a:gd name="T35" fmla="*/ 241 h 322"/>
                  <a:gd name="T36" fmla="*/ 22 w 52"/>
                  <a:gd name="T37" fmla="*/ 161 h 322"/>
                  <a:gd name="T38" fmla="*/ 14 w 52"/>
                  <a:gd name="T39" fmla="*/ 81 h 322"/>
                  <a:gd name="T40" fmla="*/ 0 w 52"/>
                  <a:gd name="T41" fmla="*/ 1 h 3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2"/>
                  <a:gd name="T64" fmla="*/ 0 h 322"/>
                  <a:gd name="T65" fmla="*/ 52 w 52"/>
                  <a:gd name="T66" fmla="*/ 322 h 3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2" h="322">
                    <a:moveTo>
                      <a:pt x="0" y="1"/>
                    </a:moveTo>
                    <a:lnTo>
                      <a:pt x="2" y="1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5" y="0"/>
                    </a:lnTo>
                    <a:lnTo>
                      <a:pt x="37" y="80"/>
                    </a:lnTo>
                    <a:lnTo>
                      <a:pt x="46" y="157"/>
                    </a:lnTo>
                    <a:lnTo>
                      <a:pt x="51" y="233"/>
                    </a:lnTo>
                    <a:lnTo>
                      <a:pt x="52" y="315"/>
                    </a:lnTo>
                    <a:lnTo>
                      <a:pt x="47" y="316"/>
                    </a:lnTo>
                    <a:lnTo>
                      <a:pt x="41" y="318"/>
                    </a:lnTo>
                    <a:lnTo>
                      <a:pt x="36" y="320"/>
                    </a:lnTo>
                    <a:lnTo>
                      <a:pt x="30" y="322"/>
                    </a:lnTo>
                    <a:lnTo>
                      <a:pt x="29" y="241"/>
                    </a:lnTo>
                    <a:lnTo>
                      <a:pt x="22" y="161"/>
                    </a:lnTo>
                    <a:lnTo>
                      <a:pt x="14" y="8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C44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64"/>
              <p:cNvSpPr>
                <a:spLocks/>
              </p:cNvSpPr>
              <p:nvPr/>
            </p:nvSpPr>
            <p:spPr bwMode="auto">
              <a:xfrm>
                <a:off x="1008" y="1672"/>
                <a:ext cx="14" cy="81"/>
              </a:xfrm>
              <a:custGeom>
                <a:avLst/>
                <a:gdLst>
                  <a:gd name="T0" fmla="*/ 0 w 52"/>
                  <a:gd name="T1" fmla="*/ 1 h 322"/>
                  <a:gd name="T2" fmla="*/ 2 w 52"/>
                  <a:gd name="T3" fmla="*/ 1 h 322"/>
                  <a:gd name="T4" fmla="*/ 6 w 52"/>
                  <a:gd name="T5" fmla="*/ 0 h 322"/>
                  <a:gd name="T6" fmla="*/ 9 w 52"/>
                  <a:gd name="T7" fmla="*/ 0 h 322"/>
                  <a:gd name="T8" fmla="*/ 11 w 52"/>
                  <a:gd name="T9" fmla="*/ 0 h 322"/>
                  <a:gd name="T10" fmla="*/ 15 w 52"/>
                  <a:gd name="T11" fmla="*/ 0 h 322"/>
                  <a:gd name="T12" fmla="*/ 19 w 52"/>
                  <a:gd name="T13" fmla="*/ 0 h 322"/>
                  <a:gd name="T14" fmla="*/ 22 w 52"/>
                  <a:gd name="T15" fmla="*/ 0 h 322"/>
                  <a:gd name="T16" fmla="*/ 25 w 52"/>
                  <a:gd name="T17" fmla="*/ 0 h 322"/>
                  <a:gd name="T18" fmla="*/ 37 w 52"/>
                  <a:gd name="T19" fmla="*/ 80 h 322"/>
                  <a:gd name="T20" fmla="*/ 46 w 52"/>
                  <a:gd name="T21" fmla="*/ 157 h 322"/>
                  <a:gd name="T22" fmla="*/ 51 w 52"/>
                  <a:gd name="T23" fmla="*/ 233 h 322"/>
                  <a:gd name="T24" fmla="*/ 52 w 52"/>
                  <a:gd name="T25" fmla="*/ 315 h 322"/>
                  <a:gd name="T26" fmla="*/ 47 w 52"/>
                  <a:gd name="T27" fmla="*/ 316 h 322"/>
                  <a:gd name="T28" fmla="*/ 41 w 52"/>
                  <a:gd name="T29" fmla="*/ 318 h 322"/>
                  <a:gd name="T30" fmla="*/ 36 w 52"/>
                  <a:gd name="T31" fmla="*/ 320 h 322"/>
                  <a:gd name="T32" fmla="*/ 30 w 52"/>
                  <a:gd name="T33" fmla="*/ 322 h 322"/>
                  <a:gd name="T34" fmla="*/ 29 w 52"/>
                  <a:gd name="T35" fmla="*/ 241 h 322"/>
                  <a:gd name="T36" fmla="*/ 22 w 52"/>
                  <a:gd name="T37" fmla="*/ 161 h 322"/>
                  <a:gd name="T38" fmla="*/ 14 w 52"/>
                  <a:gd name="T39" fmla="*/ 81 h 322"/>
                  <a:gd name="T40" fmla="*/ 0 w 52"/>
                  <a:gd name="T41" fmla="*/ 1 h 3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2"/>
                  <a:gd name="T64" fmla="*/ 0 h 322"/>
                  <a:gd name="T65" fmla="*/ 52 w 52"/>
                  <a:gd name="T66" fmla="*/ 322 h 3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2" h="322">
                    <a:moveTo>
                      <a:pt x="0" y="1"/>
                    </a:moveTo>
                    <a:lnTo>
                      <a:pt x="2" y="1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5" y="0"/>
                    </a:lnTo>
                    <a:lnTo>
                      <a:pt x="37" y="80"/>
                    </a:lnTo>
                    <a:lnTo>
                      <a:pt x="46" y="157"/>
                    </a:lnTo>
                    <a:lnTo>
                      <a:pt x="51" y="233"/>
                    </a:lnTo>
                    <a:lnTo>
                      <a:pt x="52" y="315"/>
                    </a:lnTo>
                    <a:lnTo>
                      <a:pt x="47" y="316"/>
                    </a:lnTo>
                    <a:lnTo>
                      <a:pt x="41" y="318"/>
                    </a:lnTo>
                    <a:lnTo>
                      <a:pt x="36" y="320"/>
                    </a:lnTo>
                    <a:lnTo>
                      <a:pt x="30" y="322"/>
                    </a:lnTo>
                    <a:lnTo>
                      <a:pt x="29" y="241"/>
                    </a:lnTo>
                    <a:lnTo>
                      <a:pt x="22" y="161"/>
                    </a:lnTo>
                    <a:lnTo>
                      <a:pt x="14" y="8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442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65"/>
              <p:cNvSpPr>
                <a:spLocks/>
              </p:cNvSpPr>
              <p:nvPr/>
            </p:nvSpPr>
            <p:spPr bwMode="auto">
              <a:xfrm>
                <a:off x="1008" y="1672"/>
                <a:ext cx="13" cy="81"/>
              </a:xfrm>
              <a:custGeom>
                <a:avLst/>
                <a:gdLst>
                  <a:gd name="T0" fmla="*/ 0 w 53"/>
                  <a:gd name="T1" fmla="*/ 1 h 322"/>
                  <a:gd name="T2" fmla="*/ 3 w 53"/>
                  <a:gd name="T3" fmla="*/ 1 h 322"/>
                  <a:gd name="T4" fmla="*/ 6 w 53"/>
                  <a:gd name="T5" fmla="*/ 0 h 322"/>
                  <a:gd name="T6" fmla="*/ 9 w 53"/>
                  <a:gd name="T7" fmla="*/ 0 h 322"/>
                  <a:gd name="T8" fmla="*/ 11 w 53"/>
                  <a:gd name="T9" fmla="*/ 0 h 322"/>
                  <a:gd name="T10" fmla="*/ 14 w 53"/>
                  <a:gd name="T11" fmla="*/ 0 h 322"/>
                  <a:gd name="T12" fmla="*/ 18 w 53"/>
                  <a:gd name="T13" fmla="*/ 0 h 322"/>
                  <a:gd name="T14" fmla="*/ 21 w 53"/>
                  <a:gd name="T15" fmla="*/ 0 h 322"/>
                  <a:gd name="T16" fmla="*/ 25 w 53"/>
                  <a:gd name="T17" fmla="*/ 0 h 322"/>
                  <a:gd name="T18" fmla="*/ 38 w 53"/>
                  <a:gd name="T19" fmla="*/ 80 h 322"/>
                  <a:gd name="T20" fmla="*/ 46 w 53"/>
                  <a:gd name="T21" fmla="*/ 157 h 322"/>
                  <a:gd name="T22" fmla="*/ 51 w 53"/>
                  <a:gd name="T23" fmla="*/ 233 h 322"/>
                  <a:gd name="T24" fmla="*/ 53 w 53"/>
                  <a:gd name="T25" fmla="*/ 315 h 322"/>
                  <a:gd name="T26" fmla="*/ 46 w 53"/>
                  <a:gd name="T27" fmla="*/ 316 h 322"/>
                  <a:gd name="T28" fmla="*/ 40 w 53"/>
                  <a:gd name="T29" fmla="*/ 318 h 322"/>
                  <a:gd name="T30" fmla="*/ 35 w 53"/>
                  <a:gd name="T31" fmla="*/ 320 h 322"/>
                  <a:gd name="T32" fmla="*/ 29 w 53"/>
                  <a:gd name="T33" fmla="*/ 322 h 322"/>
                  <a:gd name="T34" fmla="*/ 28 w 53"/>
                  <a:gd name="T35" fmla="*/ 241 h 322"/>
                  <a:gd name="T36" fmla="*/ 23 w 53"/>
                  <a:gd name="T37" fmla="*/ 161 h 322"/>
                  <a:gd name="T38" fmla="*/ 13 w 53"/>
                  <a:gd name="T39" fmla="*/ 81 h 322"/>
                  <a:gd name="T40" fmla="*/ 0 w 53"/>
                  <a:gd name="T41" fmla="*/ 1 h 3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3"/>
                  <a:gd name="T64" fmla="*/ 0 h 322"/>
                  <a:gd name="T65" fmla="*/ 53 w 53"/>
                  <a:gd name="T66" fmla="*/ 322 h 3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3" h="322">
                    <a:moveTo>
                      <a:pt x="0" y="1"/>
                    </a:moveTo>
                    <a:lnTo>
                      <a:pt x="3" y="1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5" y="0"/>
                    </a:lnTo>
                    <a:lnTo>
                      <a:pt x="38" y="80"/>
                    </a:lnTo>
                    <a:lnTo>
                      <a:pt x="46" y="157"/>
                    </a:lnTo>
                    <a:lnTo>
                      <a:pt x="51" y="233"/>
                    </a:lnTo>
                    <a:lnTo>
                      <a:pt x="53" y="315"/>
                    </a:lnTo>
                    <a:lnTo>
                      <a:pt x="46" y="316"/>
                    </a:lnTo>
                    <a:lnTo>
                      <a:pt x="40" y="318"/>
                    </a:lnTo>
                    <a:lnTo>
                      <a:pt x="35" y="320"/>
                    </a:lnTo>
                    <a:lnTo>
                      <a:pt x="29" y="322"/>
                    </a:lnTo>
                    <a:lnTo>
                      <a:pt x="28" y="241"/>
                    </a:lnTo>
                    <a:lnTo>
                      <a:pt x="23" y="161"/>
                    </a:lnTo>
                    <a:lnTo>
                      <a:pt x="13" y="8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2444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66"/>
              <p:cNvSpPr>
                <a:spLocks/>
              </p:cNvSpPr>
              <p:nvPr/>
            </p:nvSpPr>
            <p:spPr bwMode="auto">
              <a:xfrm>
                <a:off x="1006" y="1672"/>
                <a:ext cx="13" cy="81"/>
              </a:xfrm>
              <a:custGeom>
                <a:avLst/>
                <a:gdLst>
                  <a:gd name="T0" fmla="*/ 0 w 53"/>
                  <a:gd name="T1" fmla="*/ 1 h 322"/>
                  <a:gd name="T2" fmla="*/ 11 w 53"/>
                  <a:gd name="T3" fmla="*/ 0 h 322"/>
                  <a:gd name="T4" fmla="*/ 25 w 53"/>
                  <a:gd name="T5" fmla="*/ 0 h 322"/>
                  <a:gd name="T6" fmla="*/ 38 w 53"/>
                  <a:gd name="T7" fmla="*/ 80 h 322"/>
                  <a:gd name="T8" fmla="*/ 46 w 53"/>
                  <a:gd name="T9" fmla="*/ 157 h 322"/>
                  <a:gd name="T10" fmla="*/ 51 w 53"/>
                  <a:gd name="T11" fmla="*/ 233 h 322"/>
                  <a:gd name="T12" fmla="*/ 53 w 53"/>
                  <a:gd name="T13" fmla="*/ 315 h 322"/>
                  <a:gd name="T14" fmla="*/ 30 w 53"/>
                  <a:gd name="T15" fmla="*/ 322 h 322"/>
                  <a:gd name="T16" fmla="*/ 29 w 53"/>
                  <a:gd name="T17" fmla="*/ 241 h 322"/>
                  <a:gd name="T18" fmla="*/ 23 w 53"/>
                  <a:gd name="T19" fmla="*/ 161 h 322"/>
                  <a:gd name="T20" fmla="*/ 14 w 53"/>
                  <a:gd name="T21" fmla="*/ 81 h 322"/>
                  <a:gd name="T22" fmla="*/ 0 w 53"/>
                  <a:gd name="T23" fmla="*/ 1 h 32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53"/>
                  <a:gd name="T37" fmla="*/ 0 h 322"/>
                  <a:gd name="T38" fmla="*/ 53 w 53"/>
                  <a:gd name="T39" fmla="*/ 322 h 32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53" h="322">
                    <a:moveTo>
                      <a:pt x="0" y="1"/>
                    </a:moveTo>
                    <a:lnTo>
                      <a:pt x="11" y="0"/>
                    </a:lnTo>
                    <a:lnTo>
                      <a:pt x="25" y="0"/>
                    </a:lnTo>
                    <a:lnTo>
                      <a:pt x="38" y="80"/>
                    </a:lnTo>
                    <a:lnTo>
                      <a:pt x="46" y="157"/>
                    </a:lnTo>
                    <a:lnTo>
                      <a:pt x="51" y="233"/>
                    </a:lnTo>
                    <a:lnTo>
                      <a:pt x="53" y="315"/>
                    </a:lnTo>
                    <a:lnTo>
                      <a:pt x="30" y="322"/>
                    </a:lnTo>
                    <a:lnTo>
                      <a:pt x="29" y="241"/>
                    </a:lnTo>
                    <a:lnTo>
                      <a:pt x="23" y="161"/>
                    </a:lnTo>
                    <a:lnTo>
                      <a:pt x="14" y="8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A444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67"/>
              <p:cNvSpPr>
                <a:spLocks/>
              </p:cNvSpPr>
              <p:nvPr/>
            </p:nvSpPr>
            <p:spPr bwMode="auto">
              <a:xfrm>
                <a:off x="1018" y="1496"/>
                <a:ext cx="256" cy="283"/>
              </a:xfrm>
              <a:custGeom>
                <a:avLst/>
                <a:gdLst>
                  <a:gd name="T0" fmla="*/ 0 w 1025"/>
                  <a:gd name="T1" fmla="*/ 27 h 1134"/>
                  <a:gd name="T2" fmla="*/ 253 w 1025"/>
                  <a:gd name="T3" fmla="*/ 0 h 1134"/>
                  <a:gd name="T4" fmla="*/ 1013 w 1025"/>
                  <a:gd name="T5" fmla="*/ 58 h 1134"/>
                  <a:gd name="T6" fmla="*/ 1025 w 1025"/>
                  <a:gd name="T7" fmla="*/ 1040 h 1134"/>
                  <a:gd name="T8" fmla="*/ 911 w 1025"/>
                  <a:gd name="T9" fmla="*/ 1044 h 1134"/>
                  <a:gd name="T10" fmla="*/ 253 w 1025"/>
                  <a:gd name="T11" fmla="*/ 1134 h 1134"/>
                  <a:gd name="T12" fmla="*/ 58 w 1025"/>
                  <a:gd name="T13" fmla="*/ 1090 h 1134"/>
                  <a:gd name="T14" fmla="*/ 58 w 1025"/>
                  <a:gd name="T15" fmla="*/ 1053 h 1134"/>
                  <a:gd name="T16" fmla="*/ 7 w 1025"/>
                  <a:gd name="T17" fmla="*/ 1053 h 1134"/>
                  <a:gd name="T18" fmla="*/ 0 w 1025"/>
                  <a:gd name="T19" fmla="*/ 27 h 113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25"/>
                  <a:gd name="T31" fmla="*/ 0 h 1134"/>
                  <a:gd name="T32" fmla="*/ 1025 w 1025"/>
                  <a:gd name="T33" fmla="*/ 1134 h 113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25" h="1134">
                    <a:moveTo>
                      <a:pt x="0" y="27"/>
                    </a:moveTo>
                    <a:lnTo>
                      <a:pt x="253" y="0"/>
                    </a:lnTo>
                    <a:lnTo>
                      <a:pt x="1013" y="58"/>
                    </a:lnTo>
                    <a:lnTo>
                      <a:pt x="1025" y="1040"/>
                    </a:lnTo>
                    <a:lnTo>
                      <a:pt x="911" y="1044"/>
                    </a:lnTo>
                    <a:lnTo>
                      <a:pt x="253" y="1134"/>
                    </a:lnTo>
                    <a:lnTo>
                      <a:pt x="58" y="1090"/>
                    </a:lnTo>
                    <a:lnTo>
                      <a:pt x="58" y="1053"/>
                    </a:lnTo>
                    <a:lnTo>
                      <a:pt x="7" y="1053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3A444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68"/>
              <p:cNvSpPr>
                <a:spLocks/>
              </p:cNvSpPr>
              <p:nvPr/>
            </p:nvSpPr>
            <p:spPr bwMode="auto">
              <a:xfrm>
                <a:off x="1094" y="1440"/>
                <a:ext cx="393" cy="364"/>
              </a:xfrm>
              <a:custGeom>
                <a:avLst/>
                <a:gdLst>
                  <a:gd name="T0" fmla="*/ 903 w 1571"/>
                  <a:gd name="T1" fmla="*/ 9 h 1457"/>
                  <a:gd name="T2" fmla="*/ 965 w 1571"/>
                  <a:gd name="T3" fmla="*/ 26 h 1457"/>
                  <a:gd name="T4" fmla="*/ 1017 w 1571"/>
                  <a:gd name="T5" fmla="*/ 41 h 1457"/>
                  <a:gd name="T6" fmla="*/ 1061 w 1571"/>
                  <a:gd name="T7" fmla="*/ 60 h 1457"/>
                  <a:gd name="T8" fmla="*/ 1100 w 1571"/>
                  <a:gd name="T9" fmla="*/ 82 h 1457"/>
                  <a:gd name="T10" fmla="*/ 1134 w 1571"/>
                  <a:gd name="T11" fmla="*/ 114 h 1457"/>
                  <a:gd name="T12" fmla="*/ 1165 w 1571"/>
                  <a:gd name="T13" fmla="*/ 155 h 1457"/>
                  <a:gd name="T14" fmla="*/ 1196 w 1571"/>
                  <a:gd name="T15" fmla="*/ 209 h 1457"/>
                  <a:gd name="T16" fmla="*/ 1553 w 1571"/>
                  <a:gd name="T17" fmla="*/ 444 h 1457"/>
                  <a:gd name="T18" fmla="*/ 1569 w 1571"/>
                  <a:gd name="T19" fmla="*/ 612 h 1457"/>
                  <a:gd name="T20" fmla="*/ 1570 w 1571"/>
                  <a:gd name="T21" fmla="*/ 790 h 1457"/>
                  <a:gd name="T22" fmla="*/ 1559 w 1571"/>
                  <a:gd name="T23" fmla="*/ 960 h 1457"/>
                  <a:gd name="T24" fmla="*/ 1543 w 1571"/>
                  <a:gd name="T25" fmla="*/ 1107 h 1457"/>
                  <a:gd name="T26" fmla="*/ 1056 w 1571"/>
                  <a:gd name="T27" fmla="*/ 1235 h 1457"/>
                  <a:gd name="T28" fmla="*/ 1107 w 1571"/>
                  <a:gd name="T29" fmla="*/ 1252 h 1457"/>
                  <a:gd name="T30" fmla="*/ 1149 w 1571"/>
                  <a:gd name="T31" fmla="*/ 1271 h 1457"/>
                  <a:gd name="T32" fmla="*/ 1179 w 1571"/>
                  <a:gd name="T33" fmla="*/ 1291 h 1457"/>
                  <a:gd name="T34" fmla="*/ 1197 w 1571"/>
                  <a:gd name="T35" fmla="*/ 1313 h 1457"/>
                  <a:gd name="T36" fmla="*/ 1202 w 1571"/>
                  <a:gd name="T37" fmla="*/ 1336 h 1457"/>
                  <a:gd name="T38" fmla="*/ 1194 w 1571"/>
                  <a:gd name="T39" fmla="*/ 1360 h 1457"/>
                  <a:gd name="T40" fmla="*/ 1169 w 1571"/>
                  <a:gd name="T41" fmla="*/ 1383 h 1457"/>
                  <a:gd name="T42" fmla="*/ 1126 w 1571"/>
                  <a:gd name="T43" fmla="*/ 1408 h 1457"/>
                  <a:gd name="T44" fmla="*/ 661 w 1571"/>
                  <a:gd name="T45" fmla="*/ 1437 h 1457"/>
                  <a:gd name="T46" fmla="*/ 614 w 1571"/>
                  <a:gd name="T47" fmla="*/ 1437 h 1457"/>
                  <a:gd name="T48" fmla="*/ 560 w 1571"/>
                  <a:gd name="T49" fmla="*/ 1438 h 1457"/>
                  <a:gd name="T50" fmla="*/ 503 w 1571"/>
                  <a:gd name="T51" fmla="*/ 1440 h 1457"/>
                  <a:gd name="T52" fmla="*/ 444 w 1571"/>
                  <a:gd name="T53" fmla="*/ 1437 h 1457"/>
                  <a:gd name="T54" fmla="*/ 387 w 1571"/>
                  <a:gd name="T55" fmla="*/ 1431 h 1457"/>
                  <a:gd name="T56" fmla="*/ 335 w 1571"/>
                  <a:gd name="T57" fmla="*/ 1420 h 1457"/>
                  <a:gd name="T58" fmla="*/ 291 w 1571"/>
                  <a:gd name="T59" fmla="*/ 1402 h 1457"/>
                  <a:gd name="T60" fmla="*/ 258 w 1571"/>
                  <a:gd name="T61" fmla="*/ 1375 h 1457"/>
                  <a:gd name="T62" fmla="*/ 369 w 1571"/>
                  <a:gd name="T63" fmla="*/ 1332 h 1457"/>
                  <a:gd name="T64" fmla="*/ 383 w 1571"/>
                  <a:gd name="T65" fmla="*/ 1262 h 1457"/>
                  <a:gd name="T66" fmla="*/ 299 w 1571"/>
                  <a:gd name="T67" fmla="*/ 1216 h 1457"/>
                  <a:gd name="T68" fmla="*/ 270 w 1571"/>
                  <a:gd name="T69" fmla="*/ 1212 h 1457"/>
                  <a:gd name="T70" fmla="*/ 239 w 1571"/>
                  <a:gd name="T71" fmla="*/ 1207 h 1457"/>
                  <a:gd name="T72" fmla="*/ 206 w 1571"/>
                  <a:gd name="T73" fmla="*/ 1200 h 1457"/>
                  <a:gd name="T74" fmla="*/ 171 w 1571"/>
                  <a:gd name="T75" fmla="*/ 1191 h 1457"/>
                  <a:gd name="T76" fmla="*/ 134 w 1571"/>
                  <a:gd name="T77" fmla="*/ 1178 h 1457"/>
                  <a:gd name="T78" fmla="*/ 94 w 1571"/>
                  <a:gd name="T79" fmla="*/ 1163 h 1457"/>
                  <a:gd name="T80" fmla="*/ 51 w 1571"/>
                  <a:gd name="T81" fmla="*/ 1146 h 1457"/>
                  <a:gd name="T82" fmla="*/ 10 w 1571"/>
                  <a:gd name="T83" fmla="*/ 1013 h 1457"/>
                  <a:gd name="T84" fmla="*/ 1 w 1571"/>
                  <a:gd name="T85" fmla="*/ 788 h 1457"/>
                  <a:gd name="T86" fmla="*/ 1 w 1571"/>
                  <a:gd name="T87" fmla="*/ 577 h 1457"/>
                  <a:gd name="T88" fmla="*/ 15 w 1571"/>
                  <a:gd name="T89" fmla="*/ 367 h 1457"/>
                  <a:gd name="T90" fmla="*/ 49 w 1571"/>
                  <a:gd name="T91" fmla="*/ 146 h 1457"/>
                  <a:gd name="T92" fmla="*/ 100 w 1571"/>
                  <a:gd name="T93" fmla="*/ 135 h 1457"/>
                  <a:gd name="T94" fmla="*/ 150 w 1571"/>
                  <a:gd name="T95" fmla="*/ 124 h 1457"/>
                  <a:gd name="T96" fmla="*/ 201 w 1571"/>
                  <a:gd name="T97" fmla="*/ 112 h 1457"/>
                  <a:gd name="T98" fmla="*/ 253 w 1571"/>
                  <a:gd name="T99" fmla="*/ 102 h 1457"/>
                  <a:gd name="T100" fmla="*/ 304 w 1571"/>
                  <a:gd name="T101" fmla="*/ 94 h 1457"/>
                  <a:gd name="T102" fmla="*/ 355 w 1571"/>
                  <a:gd name="T103" fmla="*/ 84 h 1457"/>
                  <a:gd name="T104" fmla="*/ 407 w 1571"/>
                  <a:gd name="T105" fmla="*/ 75 h 1457"/>
                  <a:gd name="T106" fmla="*/ 458 w 1571"/>
                  <a:gd name="T107" fmla="*/ 66 h 1457"/>
                  <a:gd name="T108" fmla="*/ 509 w 1571"/>
                  <a:gd name="T109" fmla="*/ 57 h 1457"/>
                  <a:gd name="T110" fmla="*/ 560 w 1571"/>
                  <a:gd name="T111" fmla="*/ 49 h 1457"/>
                  <a:gd name="T112" fmla="*/ 612 w 1571"/>
                  <a:gd name="T113" fmla="*/ 41 h 1457"/>
                  <a:gd name="T114" fmla="*/ 663 w 1571"/>
                  <a:gd name="T115" fmla="*/ 32 h 1457"/>
                  <a:gd name="T116" fmla="*/ 714 w 1571"/>
                  <a:gd name="T117" fmla="*/ 25 h 1457"/>
                  <a:gd name="T118" fmla="*/ 766 w 1571"/>
                  <a:gd name="T119" fmla="*/ 16 h 1457"/>
                  <a:gd name="T120" fmla="*/ 817 w 1571"/>
                  <a:gd name="T121" fmla="*/ 9 h 1457"/>
                  <a:gd name="T122" fmla="*/ 868 w 1571"/>
                  <a:gd name="T123" fmla="*/ 0 h 145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571"/>
                  <a:gd name="T187" fmla="*/ 0 h 1457"/>
                  <a:gd name="T188" fmla="*/ 1571 w 1571"/>
                  <a:gd name="T189" fmla="*/ 1457 h 145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571" h="1457">
                    <a:moveTo>
                      <a:pt x="868" y="0"/>
                    </a:moveTo>
                    <a:lnTo>
                      <a:pt x="903" y="9"/>
                    </a:lnTo>
                    <a:lnTo>
                      <a:pt x="936" y="17"/>
                    </a:lnTo>
                    <a:lnTo>
                      <a:pt x="965" y="26"/>
                    </a:lnTo>
                    <a:lnTo>
                      <a:pt x="992" y="34"/>
                    </a:lnTo>
                    <a:lnTo>
                      <a:pt x="1017" y="41"/>
                    </a:lnTo>
                    <a:lnTo>
                      <a:pt x="1040" y="50"/>
                    </a:lnTo>
                    <a:lnTo>
                      <a:pt x="1061" y="60"/>
                    </a:lnTo>
                    <a:lnTo>
                      <a:pt x="1081" y="70"/>
                    </a:lnTo>
                    <a:lnTo>
                      <a:pt x="1100" y="82"/>
                    </a:lnTo>
                    <a:lnTo>
                      <a:pt x="1117" y="96"/>
                    </a:lnTo>
                    <a:lnTo>
                      <a:pt x="1134" y="114"/>
                    </a:lnTo>
                    <a:lnTo>
                      <a:pt x="1150" y="132"/>
                    </a:lnTo>
                    <a:lnTo>
                      <a:pt x="1165" y="155"/>
                    </a:lnTo>
                    <a:lnTo>
                      <a:pt x="1181" y="180"/>
                    </a:lnTo>
                    <a:lnTo>
                      <a:pt x="1196" y="209"/>
                    </a:lnTo>
                    <a:lnTo>
                      <a:pt x="1211" y="242"/>
                    </a:lnTo>
                    <a:lnTo>
                      <a:pt x="1553" y="444"/>
                    </a:lnTo>
                    <a:lnTo>
                      <a:pt x="1563" y="526"/>
                    </a:lnTo>
                    <a:lnTo>
                      <a:pt x="1569" y="612"/>
                    </a:lnTo>
                    <a:lnTo>
                      <a:pt x="1571" y="701"/>
                    </a:lnTo>
                    <a:lnTo>
                      <a:pt x="1570" y="790"/>
                    </a:lnTo>
                    <a:lnTo>
                      <a:pt x="1565" y="877"/>
                    </a:lnTo>
                    <a:lnTo>
                      <a:pt x="1559" y="960"/>
                    </a:lnTo>
                    <a:lnTo>
                      <a:pt x="1551" y="1037"/>
                    </a:lnTo>
                    <a:lnTo>
                      <a:pt x="1543" y="1107"/>
                    </a:lnTo>
                    <a:lnTo>
                      <a:pt x="1225" y="1166"/>
                    </a:lnTo>
                    <a:lnTo>
                      <a:pt x="1056" y="1235"/>
                    </a:lnTo>
                    <a:lnTo>
                      <a:pt x="1082" y="1243"/>
                    </a:lnTo>
                    <a:lnTo>
                      <a:pt x="1107" y="1252"/>
                    </a:lnTo>
                    <a:lnTo>
                      <a:pt x="1129" y="1261"/>
                    </a:lnTo>
                    <a:lnTo>
                      <a:pt x="1149" y="1271"/>
                    </a:lnTo>
                    <a:lnTo>
                      <a:pt x="1165" y="1281"/>
                    </a:lnTo>
                    <a:lnTo>
                      <a:pt x="1179" y="1291"/>
                    </a:lnTo>
                    <a:lnTo>
                      <a:pt x="1190" y="1302"/>
                    </a:lnTo>
                    <a:lnTo>
                      <a:pt x="1197" y="1313"/>
                    </a:lnTo>
                    <a:lnTo>
                      <a:pt x="1202" y="1325"/>
                    </a:lnTo>
                    <a:lnTo>
                      <a:pt x="1202" y="1336"/>
                    </a:lnTo>
                    <a:lnTo>
                      <a:pt x="1200" y="1348"/>
                    </a:lnTo>
                    <a:lnTo>
                      <a:pt x="1194" y="1360"/>
                    </a:lnTo>
                    <a:lnTo>
                      <a:pt x="1184" y="1372"/>
                    </a:lnTo>
                    <a:lnTo>
                      <a:pt x="1169" y="1383"/>
                    </a:lnTo>
                    <a:lnTo>
                      <a:pt x="1150" y="1396"/>
                    </a:lnTo>
                    <a:lnTo>
                      <a:pt x="1126" y="1408"/>
                    </a:lnTo>
                    <a:lnTo>
                      <a:pt x="955" y="1457"/>
                    </a:lnTo>
                    <a:lnTo>
                      <a:pt x="661" y="1437"/>
                    </a:lnTo>
                    <a:lnTo>
                      <a:pt x="638" y="1437"/>
                    </a:lnTo>
                    <a:lnTo>
                      <a:pt x="614" y="1437"/>
                    </a:lnTo>
                    <a:lnTo>
                      <a:pt x="588" y="1438"/>
                    </a:lnTo>
                    <a:lnTo>
                      <a:pt x="560" y="1438"/>
                    </a:lnTo>
                    <a:lnTo>
                      <a:pt x="532" y="1440"/>
                    </a:lnTo>
                    <a:lnTo>
                      <a:pt x="503" y="1440"/>
                    </a:lnTo>
                    <a:lnTo>
                      <a:pt x="473" y="1438"/>
                    </a:lnTo>
                    <a:lnTo>
                      <a:pt x="444" y="1437"/>
                    </a:lnTo>
                    <a:lnTo>
                      <a:pt x="415" y="1435"/>
                    </a:lnTo>
                    <a:lnTo>
                      <a:pt x="387" y="1431"/>
                    </a:lnTo>
                    <a:lnTo>
                      <a:pt x="360" y="1427"/>
                    </a:lnTo>
                    <a:lnTo>
                      <a:pt x="335" y="1420"/>
                    </a:lnTo>
                    <a:lnTo>
                      <a:pt x="312" y="1412"/>
                    </a:lnTo>
                    <a:lnTo>
                      <a:pt x="291" y="1402"/>
                    </a:lnTo>
                    <a:lnTo>
                      <a:pt x="273" y="1390"/>
                    </a:lnTo>
                    <a:lnTo>
                      <a:pt x="258" y="1375"/>
                    </a:lnTo>
                    <a:lnTo>
                      <a:pt x="294" y="1355"/>
                    </a:lnTo>
                    <a:lnTo>
                      <a:pt x="369" y="1332"/>
                    </a:lnTo>
                    <a:lnTo>
                      <a:pt x="423" y="1292"/>
                    </a:lnTo>
                    <a:lnTo>
                      <a:pt x="383" y="1262"/>
                    </a:lnTo>
                    <a:lnTo>
                      <a:pt x="313" y="1217"/>
                    </a:lnTo>
                    <a:lnTo>
                      <a:pt x="299" y="1216"/>
                    </a:lnTo>
                    <a:lnTo>
                      <a:pt x="285" y="1213"/>
                    </a:lnTo>
                    <a:lnTo>
                      <a:pt x="270" y="1212"/>
                    </a:lnTo>
                    <a:lnTo>
                      <a:pt x="255" y="1210"/>
                    </a:lnTo>
                    <a:lnTo>
                      <a:pt x="239" y="1207"/>
                    </a:lnTo>
                    <a:lnTo>
                      <a:pt x="223" y="1203"/>
                    </a:lnTo>
                    <a:lnTo>
                      <a:pt x="206" y="1200"/>
                    </a:lnTo>
                    <a:lnTo>
                      <a:pt x="189" y="1196"/>
                    </a:lnTo>
                    <a:lnTo>
                      <a:pt x="171" y="1191"/>
                    </a:lnTo>
                    <a:lnTo>
                      <a:pt x="153" y="1185"/>
                    </a:lnTo>
                    <a:lnTo>
                      <a:pt x="134" y="1178"/>
                    </a:lnTo>
                    <a:lnTo>
                      <a:pt x="114" y="1172"/>
                    </a:lnTo>
                    <a:lnTo>
                      <a:pt x="94" y="1163"/>
                    </a:lnTo>
                    <a:lnTo>
                      <a:pt x="73" y="1155"/>
                    </a:lnTo>
                    <a:lnTo>
                      <a:pt x="51" y="1146"/>
                    </a:lnTo>
                    <a:lnTo>
                      <a:pt x="29" y="1135"/>
                    </a:lnTo>
                    <a:lnTo>
                      <a:pt x="10" y="1013"/>
                    </a:lnTo>
                    <a:lnTo>
                      <a:pt x="5" y="898"/>
                    </a:lnTo>
                    <a:lnTo>
                      <a:pt x="1" y="788"/>
                    </a:lnTo>
                    <a:lnTo>
                      <a:pt x="0" y="682"/>
                    </a:lnTo>
                    <a:lnTo>
                      <a:pt x="1" y="577"/>
                    </a:lnTo>
                    <a:lnTo>
                      <a:pt x="5" y="474"/>
                    </a:lnTo>
                    <a:lnTo>
                      <a:pt x="15" y="367"/>
                    </a:lnTo>
                    <a:lnTo>
                      <a:pt x="29" y="259"/>
                    </a:lnTo>
                    <a:lnTo>
                      <a:pt x="49" y="146"/>
                    </a:lnTo>
                    <a:lnTo>
                      <a:pt x="74" y="140"/>
                    </a:lnTo>
                    <a:lnTo>
                      <a:pt x="100" y="135"/>
                    </a:lnTo>
                    <a:lnTo>
                      <a:pt x="125" y="129"/>
                    </a:lnTo>
                    <a:lnTo>
                      <a:pt x="150" y="124"/>
                    </a:lnTo>
                    <a:lnTo>
                      <a:pt x="176" y="119"/>
                    </a:lnTo>
                    <a:lnTo>
                      <a:pt x="201" y="112"/>
                    </a:lnTo>
                    <a:lnTo>
                      <a:pt x="228" y="107"/>
                    </a:lnTo>
                    <a:lnTo>
                      <a:pt x="253" y="102"/>
                    </a:lnTo>
                    <a:lnTo>
                      <a:pt x="279" y="97"/>
                    </a:lnTo>
                    <a:lnTo>
                      <a:pt x="304" y="94"/>
                    </a:lnTo>
                    <a:lnTo>
                      <a:pt x="329" y="89"/>
                    </a:lnTo>
                    <a:lnTo>
                      <a:pt x="355" y="84"/>
                    </a:lnTo>
                    <a:lnTo>
                      <a:pt x="380" y="79"/>
                    </a:lnTo>
                    <a:lnTo>
                      <a:pt x="407" y="75"/>
                    </a:lnTo>
                    <a:lnTo>
                      <a:pt x="432" y="70"/>
                    </a:lnTo>
                    <a:lnTo>
                      <a:pt x="458" y="66"/>
                    </a:lnTo>
                    <a:lnTo>
                      <a:pt x="483" y="61"/>
                    </a:lnTo>
                    <a:lnTo>
                      <a:pt x="509" y="57"/>
                    </a:lnTo>
                    <a:lnTo>
                      <a:pt x="534" y="54"/>
                    </a:lnTo>
                    <a:lnTo>
                      <a:pt x="560" y="49"/>
                    </a:lnTo>
                    <a:lnTo>
                      <a:pt x="586" y="45"/>
                    </a:lnTo>
                    <a:lnTo>
                      <a:pt x="612" y="41"/>
                    </a:lnTo>
                    <a:lnTo>
                      <a:pt x="637" y="37"/>
                    </a:lnTo>
                    <a:lnTo>
                      <a:pt x="663" y="32"/>
                    </a:lnTo>
                    <a:lnTo>
                      <a:pt x="688" y="29"/>
                    </a:lnTo>
                    <a:lnTo>
                      <a:pt x="714" y="25"/>
                    </a:lnTo>
                    <a:lnTo>
                      <a:pt x="739" y="21"/>
                    </a:lnTo>
                    <a:lnTo>
                      <a:pt x="766" y="16"/>
                    </a:lnTo>
                    <a:lnTo>
                      <a:pt x="791" y="12"/>
                    </a:lnTo>
                    <a:lnTo>
                      <a:pt x="817" y="9"/>
                    </a:lnTo>
                    <a:lnTo>
                      <a:pt x="842" y="4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473A2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69"/>
              <p:cNvSpPr>
                <a:spLocks/>
              </p:cNvSpPr>
              <p:nvPr/>
            </p:nvSpPr>
            <p:spPr bwMode="auto">
              <a:xfrm>
                <a:off x="1335" y="1447"/>
                <a:ext cx="4" cy="278"/>
              </a:xfrm>
              <a:custGeom>
                <a:avLst/>
                <a:gdLst>
                  <a:gd name="T0" fmla="*/ 6 w 18"/>
                  <a:gd name="T1" fmla="*/ 0 h 1111"/>
                  <a:gd name="T2" fmla="*/ 3 w 18"/>
                  <a:gd name="T3" fmla="*/ 173 h 1111"/>
                  <a:gd name="T4" fmla="*/ 0 w 18"/>
                  <a:gd name="T5" fmla="*/ 555 h 1111"/>
                  <a:gd name="T6" fmla="*/ 0 w 18"/>
                  <a:gd name="T7" fmla="*/ 938 h 1111"/>
                  <a:gd name="T8" fmla="*/ 4 w 18"/>
                  <a:gd name="T9" fmla="*/ 1111 h 1111"/>
                  <a:gd name="T10" fmla="*/ 18 w 18"/>
                  <a:gd name="T11" fmla="*/ 1110 h 1111"/>
                  <a:gd name="T12" fmla="*/ 13 w 18"/>
                  <a:gd name="T13" fmla="*/ 860 h 1111"/>
                  <a:gd name="T14" fmla="*/ 13 w 18"/>
                  <a:gd name="T15" fmla="*/ 618 h 1111"/>
                  <a:gd name="T16" fmla="*/ 15 w 18"/>
                  <a:gd name="T17" fmla="*/ 345 h 1111"/>
                  <a:gd name="T18" fmla="*/ 18 w 18"/>
                  <a:gd name="T19" fmla="*/ 3 h 1111"/>
                  <a:gd name="T20" fmla="*/ 6 w 18"/>
                  <a:gd name="T21" fmla="*/ 0 h 11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8"/>
                  <a:gd name="T34" fmla="*/ 0 h 1111"/>
                  <a:gd name="T35" fmla="*/ 18 w 18"/>
                  <a:gd name="T36" fmla="*/ 1111 h 11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8" h="1111">
                    <a:moveTo>
                      <a:pt x="6" y="0"/>
                    </a:moveTo>
                    <a:lnTo>
                      <a:pt x="3" y="173"/>
                    </a:lnTo>
                    <a:lnTo>
                      <a:pt x="0" y="555"/>
                    </a:lnTo>
                    <a:lnTo>
                      <a:pt x="0" y="938"/>
                    </a:lnTo>
                    <a:lnTo>
                      <a:pt x="4" y="1111"/>
                    </a:lnTo>
                    <a:lnTo>
                      <a:pt x="18" y="1110"/>
                    </a:lnTo>
                    <a:lnTo>
                      <a:pt x="13" y="860"/>
                    </a:lnTo>
                    <a:lnTo>
                      <a:pt x="13" y="618"/>
                    </a:lnTo>
                    <a:lnTo>
                      <a:pt x="15" y="345"/>
                    </a:lnTo>
                    <a:lnTo>
                      <a:pt x="18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7C421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70"/>
              <p:cNvSpPr>
                <a:spLocks/>
              </p:cNvSpPr>
              <p:nvPr/>
            </p:nvSpPr>
            <p:spPr bwMode="auto">
              <a:xfrm>
                <a:off x="1333" y="1447"/>
                <a:ext cx="5" cy="277"/>
              </a:xfrm>
              <a:custGeom>
                <a:avLst/>
                <a:gdLst>
                  <a:gd name="T0" fmla="*/ 6 w 17"/>
                  <a:gd name="T1" fmla="*/ 0 h 1111"/>
                  <a:gd name="T2" fmla="*/ 2 w 17"/>
                  <a:gd name="T3" fmla="*/ 173 h 1111"/>
                  <a:gd name="T4" fmla="*/ 0 w 17"/>
                  <a:gd name="T5" fmla="*/ 555 h 1111"/>
                  <a:gd name="T6" fmla="*/ 0 w 17"/>
                  <a:gd name="T7" fmla="*/ 937 h 1111"/>
                  <a:gd name="T8" fmla="*/ 4 w 17"/>
                  <a:gd name="T9" fmla="*/ 1111 h 1111"/>
                  <a:gd name="T10" fmla="*/ 6 w 17"/>
                  <a:gd name="T11" fmla="*/ 1110 h 1111"/>
                  <a:gd name="T12" fmla="*/ 10 w 17"/>
                  <a:gd name="T13" fmla="*/ 1110 h 1111"/>
                  <a:gd name="T14" fmla="*/ 14 w 17"/>
                  <a:gd name="T15" fmla="*/ 1110 h 1111"/>
                  <a:gd name="T16" fmla="*/ 17 w 17"/>
                  <a:gd name="T17" fmla="*/ 1110 h 1111"/>
                  <a:gd name="T18" fmla="*/ 12 w 17"/>
                  <a:gd name="T19" fmla="*/ 860 h 1111"/>
                  <a:gd name="T20" fmla="*/ 12 w 17"/>
                  <a:gd name="T21" fmla="*/ 619 h 1111"/>
                  <a:gd name="T22" fmla="*/ 14 w 17"/>
                  <a:gd name="T23" fmla="*/ 346 h 1111"/>
                  <a:gd name="T24" fmla="*/ 17 w 17"/>
                  <a:gd name="T25" fmla="*/ 4 h 1111"/>
                  <a:gd name="T26" fmla="*/ 15 w 17"/>
                  <a:gd name="T27" fmla="*/ 3 h 1111"/>
                  <a:gd name="T28" fmla="*/ 12 w 17"/>
                  <a:gd name="T29" fmla="*/ 1 h 1111"/>
                  <a:gd name="T30" fmla="*/ 9 w 17"/>
                  <a:gd name="T31" fmla="*/ 1 h 1111"/>
                  <a:gd name="T32" fmla="*/ 6 w 17"/>
                  <a:gd name="T33" fmla="*/ 0 h 111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7"/>
                  <a:gd name="T52" fmla="*/ 0 h 1111"/>
                  <a:gd name="T53" fmla="*/ 17 w 17"/>
                  <a:gd name="T54" fmla="*/ 1111 h 111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7" h="1111">
                    <a:moveTo>
                      <a:pt x="6" y="0"/>
                    </a:moveTo>
                    <a:lnTo>
                      <a:pt x="2" y="173"/>
                    </a:lnTo>
                    <a:lnTo>
                      <a:pt x="0" y="555"/>
                    </a:lnTo>
                    <a:lnTo>
                      <a:pt x="0" y="937"/>
                    </a:lnTo>
                    <a:lnTo>
                      <a:pt x="4" y="1111"/>
                    </a:lnTo>
                    <a:lnTo>
                      <a:pt x="6" y="1110"/>
                    </a:lnTo>
                    <a:lnTo>
                      <a:pt x="10" y="1110"/>
                    </a:lnTo>
                    <a:lnTo>
                      <a:pt x="14" y="1110"/>
                    </a:lnTo>
                    <a:lnTo>
                      <a:pt x="17" y="1110"/>
                    </a:lnTo>
                    <a:lnTo>
                      <a:pt x="12" y="860"/>
                    </a:lnTo>
                    <a:lnTo>
                      <a:pt x="12" y="619"/>
                    </a:lnTo>
                    <a:lnTo>
                      <a:pt x="14" y="346"/>
                    </a:lnTo>
                    <a:lnTo>
                      <a:pt x="17" y="4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77421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71"/>
              <p:cNvSpPr>
                <a:spLocks/>
              </p:cNvSpPr>
              <p:nvPr/>
            </p:nvSpPr>
            <p:spPr bwMode="auto">
              <a:xfrm>
                <a:off x="1332" y="1446"/>
                <a:ext cx="4" cy="278"/>
              </a:xfrm>
              <a:custGeom>
                <a:avLst/>
                <a:gdLst>
                  <a:gd name="T0" fmla="*/ 8 w 19"/>
                  <a:gd name="T1" fmla="*/ 0 h 1111"/>
                  <a:gd name="T2" fmla="*/ 3 w 19"/>
                  <a:gd name="T3" fmla="*/ 172 h 1111"/>
                  <a:gd name="T4" fmla="*/ 0 w 19"/>
                  <a:gd name="T5" fmla="*/ 555 h 1111"/>
                  <a:gd name="T6" fmla="*/ 0 w 19"/>
                  <a:gd name="T7" fmla="*/ 937 h 1111"/>
                  <a:gd name="T8" fmla="*/ 4 w 19"/>
                  <a:gd name="T9" fmla="*/ 1111 h 1111"/>
                  <a:gd name="T10" fmla="*/ 8 w 19"/>
                  <a:gd name="T11" fmla="*/ 1110 h 1111"/>
                  <a:gd name="T12" fmla="*/ 12 w 19"/>
                  <a:gd name="T13" fmla="*/ 1110 h 1111"/>
                  <a:gd name="T14" fmla="*/ 15 w 19"/>
                  <a:gd name="T15" fmla="*/ 1110 h 1111"/>
                  <a:gd name="T16" fmla="*/ 19 w 19"/>
                  <a:gd name="T17" fmla="*/ 1108 h 1111"/>
                  <a:gd name="T18" fmla="*/ 14 w 19"/>
                  <a:gd name="T19" fmla="*/ 858 h 1111"/>
                  <a:gd name="T20" fmla="*/ 14 w 19"/>
                  <a:gd name="T21" fmla="*/ 617 h 1111"/>
                  <a:gd name="T22" fmla="*/ 15 w 19"/>
                  <a:gd name="T23" fmla="*/ 346 h 1111"/>
                  <a:gd name="T24" fmla="*/ 19 w 19"/>
                  <a:gd name="T25" fmla="*/ 4 h 1111"/>
                  <a:gd name="T26" fmla="*/ 17 w 19"/>
                  <a:gd name="T27" fmla="*/ 2 h 1111"/>
                  <a:gd name="T28" fmla="*/ 14 w 19"/>
                  <a:gd name="T29" fmla="*/ 1 h 1111"/>
                  <a:gd name="T30" fmla="*/ 10 w 19"/>
                  <a:gd name="T31" fmla="*/ 1 h 1111"/>
                  <a:gd name="T32" fmla="*/ 8 w 19"/>
                  <a:gd name="T33" fmla="*/ 0 h 111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9"/>
                  <a:gd name="T52" fmla="*/ 0 h 1111"/>
                  <a:gd name="T53" fmla="*/ 19 w 19"/>
                  <a:gd name="T54" fmla="*/ 1111 h 111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9" h="1111">
                    <a:moveTo>
                      <a:pt x="8" y="0"/>
                    </a:moveTo>
                    <a:lnTo>
                      <a:pt x="3" y="172"/>
                    </a:lnTo>
                    <a:lnTo>
                      <a:pt x="0" y="555"/>
                    </a:lnTo>
                    <a:lnTo>
                      <a:pt x="0" y="937"/>
                    </a:lnTo>
                    <a:lnTo>
                      <a:pt x="4" y="1111"/>
                    </a:lnTo>
                    <a:lnTo>
                      <a:pt x="8" y="1110"/>
                    </a:lnTo>
                    <a:lnTo>
                      <a:pt x="12" y="1110"/>
                    </a:lnTo>
                    <a:lnTo>
                      <a:pt x="15" y="1110"/>
                    </a:lnTo>
                    <a:lnTo>
                      <a:pt x="19" y="1108"/>
                    </a:lnTo>
                    <a:lnTo>
                      <a:pt x="14" y="858"/>
                    </a:lnTo>
                    <a:lnTo>
                      <a:pt x="14" y="617"/>
                    </a:lnTo>
                    <a:lnTo>
                      <a:pt x="15" y="34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4" y="1"/>
                    </a:lnTo>
                    <a:lnTo>
                      <a:pt x="10" y="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723F1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72"/>
              <p:cNvSpPr>
                <a:spLocks/>
              </p:cNvSpPr>
              <p:nvPr/>
            </p:nvSpPr>
            <p:spPr bwMode="auto">
              <a:xfrm>
                <a:off x="1330" y="1446"/>
                <a:ext cx="5" cy="277"/>
              </a:xfrm>
              <a:custGeom>
                <a:avLst/>
                <a:gdLst>
                  <a:gd name="T0" fmla="*/ 8 w 20"/>
                  <a:gd name="T1" fmla="*/ 0 h 1109"/>
                  <a:gd name="T2" fmla="*/ 3 w 20"/>
                  <a:gd name="T3" fmla="*/ 172 h 1109"/>
                  <a:gd name="T4" fmla="*/ 0 w 20"/>
                  <a:gd name="T5" fmla="*/ 555 h 1109"/>
                  <a:gd name="T6" fmla="*/ 0 w 20"/>
                  <a:gd name="T7" fmla="*/ 936 h 1109"/>
                  <a:gd name="T8" fmla="*/ 4 w 20"/>
                  <a:gd name="T9" fmla="*/ 1109 h 1109"/>
                  <a:gd name="T10" fmla="*/ 8 w 20"/>
                  <a:gd name="T11" fmla="*/ 1109 h 1109"/>
                  <a:gd name="T12" fmla="*/ 11 w 20"/>
                  <a:gd name="T13" fmla="*/ 1108 h 1109"/>
                  <a:gd name="T14" fmla="*/ 15 w 20"/>
                  <a:gd name="T15" fmla="*/ 1108 h 1109"/>
                  <a:gd name="T16" fmla="*/ 20 w 20"/>
                  <a:gd name="T17" fmla="*/ 1108 h 1109"/>
                  <a:gd name="T18" fmla="*/ 14 w 20"/>
                  <a:gd name="T19" fmla="*/ 858 h 1109"/>
                  <a:gd name="T20" fmla="*/ 14 w 20"/>
                  <a:gd name="T21" fmla="*/ 617 h 1109"/>
                  <a:gd name="T22" fmla="*/ 16 w 20"/>
                  <a:gd name="T23" fmla="*/ 346 h 1109"/>
                  <a:gd name="T24" fmla="*/ 20 w 20"/>
                  <a:gd name="T25" fmla="*/ 3 h 1109"/>
                  <a:gd name="T26" fmla="*/ 16 w 20"/>
                  <a:gd name="T27" fmla="*/ 2 h 1109"/>
                  <a:gd name="T28" fmla="*/ 14 w 20"/>
                  <a:gd name="T29" fmla="*/ 1 h 1109"/>
                  <a:gd name="T30" fmla="*/ 10 w 20"/>
                  <a:gd name="T31" fmla="*/ 1 h 1109"/>
                  <a:gd name="T32" fmla="*/ 8 w 20"/>
                  <a:gd name="T33" fmla="*/ 0 h 110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"/>
                  <a:gd name="T52" fmla="*/ 0 h 1109"/>
                  <a:gd name="T53" fmla="*/ 20 w 20"/>
                  <a:gd name="T54" fmla="*/ 1109 h 110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" h="1109">
                    <a:moveTo>
                      <a:pt x="8" y="0"/>
                    </a:moveTo>
                    <a:lnTo>
                      <a:pt x="3" y="172"/>
                    </a:lnTo>
                    <a:lnTo>
                      <a:pt x="0" y="555"/>
                    </a:lnTo>
                    <a:lnTo>
                      <a:pt x="0" y="936"/>
                    </a:lnTo>
                    <a:lnTo>
                      <a:pt x="4" y="1109"/>
                    </a:lnTo>
                    <a:lnTo>
                      <a:pt x="8" y="1109"/>
                    </a:lnTo>
                    <a:lnTo>
                      <a:pt x="11" y="1108"/>
                    </a:lnTo>
                    <a:lnTo>
                      <a:pt x="15" y="1108"/>
                    </a:lnTo>
                    <a:lnTo>
                      <a:pt x="20" y="1108"/>
                    </a:lnTo>
                    <a:lnTo>
                      <a:pt x="14" y="858"/>
                    </a:lnTo>
                    <a:lnTo>
                      <a:pt x="14" y="617"/>
                    </a:lnTo>
                    <a:lnTo>
                      <a:pt x="16" y="346"/>
                    </a:lnTo>
                    <a:lnTo>
                      <a:pt x="20" y="3"/>
                    </a:lnTo>
                    <a:lnTo>
                      <a:pt x="16" y="2"/>
                    </a:lnTo>
                    <a:lnTo>
                      <a:pt x="14" y="1"/>
                    </a:lnTo>
                    <a:lnTo>
                      <a:pt x="10" y="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D3F1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73"/>
              <p:cNvSpPr>
                <a:spLocks/>
              </p:cNvSpPr>
              <p:nvPr/>
            </p:nvSpPr>
            <p:spPr bwMode="auto">
              <a:xfrm>
                <a:off x="1328" y="1446"/>
                <a:ext cx="5" cy="277"/>
              </a:xfrm>
              <a:custGeom>
                <a:avLst/>
                <a:gdLst>
                  <a:gd name="T0" fmla="*/ 6 w 19"/>
                  <a:gd name="T1" fmla="*/ 0 h 1110"/>
                  <a:gd name="T2" fmla="*/ 2 w 19"/>
                  <a:gd name="T3" fmla="*/ 173 h 1110"/>
                  <a:gd name="T4" fmla="*/ 0 w 19"/>
                  <a:gd name="T5" fmla="*/ 555 h 1110"/>
                  <a:gd name="T6" fmla="*/ 0 w 19"/>
                  <a:gd name="T7" fmla="*/ 936 h 1110"/>
                  <a:gd name="T8" fmla="*/ 4 w 19"/>
                  <a:gd name="T9" fmla="*/ 1110 h 1110"/>
                  <a:gd name="T10" fmla="*/ 7 w 19"/>
                  <a:gd name="T11" fmla="*/ 1110 h 1110"/>
                  <a:gd name="T12" fmla="*/ 11 w 19"/>
                  <a:gd name="T13" fmla="*/ 1109 h 1110"/>
                  <a:gd name="T14" fmla="*/ 15 w 19"/>
                  <a:gd name="T15" fmla="*/ 1109 h 1110"/>
                  <a:gd name="T16" fmla="*/ 19 w 19"/>
                  <a:gd name="T17" fmla="*/ 1109 h 1110"/>
                  <a:gd name="T18" fmla="*/ 14 w 19"/>
                  <a:gd name="T19" fmla="*/ 859 h 1110"/>
                  <a:gd name="T20" fmla="*/ 12 w 19"/>
                  <a:gd name="T21" fmla="*/ 618 h 1110"/>
                  <a:gd name="T22" fmla="*/ 15 w 19"/>
                  <a:gd name="T23" fmla="*/ 347 h 1110"/>
                  <a:gd name="T24" fmla="*/ 17 w 19"/>
                  <a:gd name="T25" fmla="*/ 4 h 1110"/>
                  <a:gd name="T26" fmla="*/ 15 w 19"/>
                  <a:gd name="T27" fmla="*/ 3 h 1110"/>
                  <a:gd name="T28" fmla="*/ 12 w 19"/>
                  <a:gd name="T29" fmla="*/ 2 h 1110"/>
                  <a:gd name="T30" fmla="*/ 9 w 19"/>
                  <a:gd name="T31" fmla="*/ 2 h 1110"/>
                  <a:gd name="T32" fmla="*/ 6 w 19"/>
                  <a:gd name="T33" fmla="*/ 0 h 111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9"/>
                  <a:gd name="T52" fmla="*/ 0 h 1110"/>
                  <a:gd name="T53" fmla="*/ 19 w 19"/>
                  <a:gd name="T54" fmla="*/ 1110 h 111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9" h="1110">
                    <a:moveTo>
                      <a:pt x="6" y="0"/>
                    </a:moveTo>
                    <a:lnTo>
                      <a:pt x="2" y="173"/>
                    </a:lnTo>
                    <a:lnTo>
                      <a:pt x="0" y="555"/>
                    </a:lnTo>
                    <a:lnTo>
                      <a:pt x="0" y="936"/>
                    </a:lnTo>
                    <a:lnTo>
                      <a:pt x="4" y="1110"/>
                    </a:lnTo>
                    <a:lnTo>
                      <a:pt x="7" y="1110"/>
                    </a:lnTo>
                    <a:lnTo>
                      <a:pt x="11" y="1109"/>
                    </a:lnTo>
                    <a:lnTo>
                      <a:pt x="15" y="1109"/>
                    </a:lnTo>
                    <a:lnTo>
                      <a:pt x="19" y="1109"/>
                    </a:lnTo>
                    <a:lnTo>
                      <a:pt x="14" y="859"/>
                    </a:lnTo>
                    <a:lnTo>
                      <a:pt x="12" y="618"/>
                    </a:lnTo>
                    <a:lnTo>
                      <a:pt x="15" y="347"/>
                    </a:lnTo>
                    <a:lnTo>
                      <a:pt x="17" y="4"/>
                    </a:lnTo>
                    <a:lnTo>
                      <a:pt x="15" y="3"/>
                    </a:lnTo>
                    <a:lnTo>
                      <a:pt x="12" y="2"/>
                    </a:lnTo>
                    <a:lnTo>
                      <a:pt x="9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83F2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74"/>
              <p:cNvSpPr>
                <a:spLocks/>
              </p:cNvSpPr>
              <p:nvPr/>
            </p:nvSpPr>
            <p:spPr bwMode="auto">
              <a:xfrm>
                <a:off x="1327" y="1445"/>
                <a:ext cx="4" cy="278"/>
              </a:xfrm>
              <a:custGeom>
                <a:avLst/>
                <a:gdLst>
                  <a:gd name="T0" fmla="*/ 7 w 17"/>
                  <a:gd name="T1" fmla="*/ 0 h 1110"/>
                  <a:gd name="T2" fmla="*/ 2 w 17"/>
                  <a:gd name="T3" fmla="*/ 173 h 1110"/>
                  <a:gd name="T4" fmla="*/ 0 w 17"/>
                  <a:gd name="T5" fmla="*/ 554 h 1110"/>
                  <a:gd name="T6" fmla="*/ 0 w 17"/>
                  <a:gd name="T7" fmla="*/ 936 h 1110"/>
                  <a:gd name="T8" fmla="*/ 3 w 17"/>
                  <a:gd name="T9" fmla="*/ 1110 h 1110"/>
                  <a:gd name="T10" fmla="*/ 7 w 17"/>
                  <a:gd name="T11" fmla="*/ 1109 h 1110"/>
                  <a:gd name="T12" fmla="*/ 11 w 17"/>
                  <a:gd name="T13" fmla="*/ 1109 h 1110"/>
                  <a:gd name="T14" fmla="*/ 15 w 17"/>
                  <a:gd name="T15" fmla="*/ 1109 h 1110"/>
                  <a:gd name="T16" fmla="*/ 17 w 17"/>
                  <a:gd name="T17" fmla="*/ 1107 h 1110"/>
                  <a:gd name="T18" fmla="*/ 12 w 17"/>
                  <a:gd name="T19" fmla="*/ 857 h 1110"/>
                  <a:gd name="T20" fmla="*/ 12 w 17"/>
                  <a:gd name="T21" fmla="*/ 618 h 1110"/>
                  <a:gd name="T22" fmla="*/ 15 w 17"/>
                  <a:gd name="T23" fmla="*/ 346 h 1110"/>
                  <a:gd name="T24" fmla="*/ 17 w 17"/>
                  <a:gd name="T25" fmla="*/ 4 h 1110"/>
                  <a:gd name="T26" fmla="*/ 15 w 17"/>
                  <a:gd name="T27" fmla="*/ 3 h 1110"/>
                  <a:gd name="T28" fmla="*/ 12 w 17"/>
                  <a:gd name="T29" fmla="*/ 1 h 1110"/>
                  <a:gd name="T30" fmla="*/ 10 w 17"/>
                  <a:gd name="T31" fmla="*/ 1 h 1110"/>
                  <a:gd name="T32" fmla="*/ 7 w 17"/>
                  <a:gd name="T33" fmla="*/ 0 h 111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7"/>
                  <a:gd name="T52" fmla="*/ 0 h 1110"/>
                  <a:gd name="T53" fmla="*/ 17 w 17"/>
                  <a:gd name="T54" fmla="*/ 1110 h 111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7" h="1110">
                    <a:moveTo>
                      <a:pt x="7" y="0"/>
                    </a:moveTo>
                    <a:lnTo>
                      <a:pt x="2" y="173"/>
                    </a:lnTo>
                    <a:lnTo>
                      <a:pt x="0" y="554"/>
                    </a:lnTo>
                    <a:lnTo>
                      <a:pt x="0" y="936"/>
                    </a:lnTo>
                    <a:lnTo>
                      <a:pt x="3" y="1110"/>
                    </a:lnTo>
                    <a:lnTo>
                      <a:pt x="7" y="1109"/>
                    </a:lnTo>
                    <a:lnTo>
                      <a:pt x="11" y="1109"/>
                    </a:lnTo>
                    <a:lnTo>
                      <a:pt x="15" y="1109"/>
                    </a:lnTo>
                    <a:lnTo>
                      <a:pt x="17" y="1107"/>
                    </a:lnTo>
                    <a:lnTo>
                      <a:pt x="12" y="857"/>
                    </a:lnTo>
                    <a:lnTo>
                      <a:pt x="12" y="618"/>
                    </a:lnTo>
                    <a:lnTo>
                      <a:pt x="15" y="346"/>
                    </a:lnTo>
                    <a:lnTo>
                      <a:pt x="17" y="4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663F2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75"/>
              <p:cNvSpPr>
                <a:spLocks/>
              </p:cNvSpPr>
              <p:nvPr/>
            </p:nvSpPr>
            <p:spPr bwMode="auto">
              <a:xfrm>
                <a:off x="1325" y="1445"/>
                <a:ext cx="5" cy="277"/>
              </a:xfrm>
              <a:custGeom>
                <a:avLst/>
                <a:gdLst>
                  <a:gd name="T0" fmla="*/ 7 w 18"/>
                  <a:gd name="T1" fmla="*/ 0 h 1108"/>
                  <a:gd name="T2" fmla="*/ 3 w 18"/>
                  <a:gd name="T3" fmla="*/ 172 h 1108"/>
                  <a:gd name="T4" fmla="*/ 0 w 18"/>
                  <a:gd name="T5" fmla="*/ 554 h 1108"/>
                  <a:gd name="T6" fmla="*/ 0 w 18"/>
                  <a:gd name="T7" fmla="*/ 936 h 1108"/>
                  <a:gd name="T8" fmla="*/ 4 w 18"/>
                  <a:gd name="T9" fmla="*/ 1108 h 1108"/>
                  <a:gd name="T10" fmla="*/ 8 w 18"/>
                  <a:gd name="T11" fmla="*/ 1108 h 1108"/>
                  <a:gd name="T12" fmla="*/ 12 w 18"/>
                  <a:gd name="T13" fmla="*/ 1108 h 1108"/>
                  <a:gd name="T14" fmla="*/ 14 w 18"/>
                  <a:gd name="T15" fmla="*/ 1108 h 1108"/>
                  <a:gd name="T16" fmla="*/ 18 w 18"/>
                  <a:gd name="T17" fmla="*/ 1107 h 1108"/>
                  <a:gd name="T18" fmla="*/ 13 w 18"/>
                  <a:gd name="T19" fmla="*/ 857 h 1108"/>
                  <a:gd name="T20" fmla="*/ 13 w 18"/>
                  <a:gd name="T21" fmla="*/ 617 h 1108"/>
                  <a:gd name="T22" fmla="*/ 14 w 18"/>
                  <a:gd name="T23" fmla="*/ 346 h 1108"/>
                  <a:gd name="T24" fmla="*/ 18 w 18"/>
                  <a:gd name="T25" fmla="*/ 4 h 1108"/>
                  <a:gd name="T26" fmla="*/ 15 w 18"/>
                  <a:gd name="T27" fmla="*/ 2 h 1108"/>
                  <a:gd name="T28" fmla="*/ 13 w 18"/>
                  <a:gd name="T29" fmla="*/ 1 h 1108"/>
                  <a:gd name="T30" fmla="*/ 9 w 18"/>
                  <a:gd name="T31" fmla="*/ 1 h 1108"/>
                  <a:gd name="T32" fmla="*/ 7 w 18"/>
                  <a:gd name="T33" fmla="*/ 0 h 110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"/>
                  <a:gd name="T52" fmla="*/ 0 h 1108"/>
                  <a:gd name="T53" fmla="*/ 18 w 18"/>
                  <a:gd name="T54" fmla="*/ 1108 h 110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" h="1108">
                    <a:moveTo>
                      <a:pt x="7" y="0"/>
                    </a:moveTo>
                    <a:lnTo>
                      <a:pt x="3" y="172"/>
                    </a:lnTo>
                    <a:lnTo>
                      <a:pt x="0" y="554"/>
                    </a:lnTo>
                    <a:lnTo>
                      <a:pt x="0" y="936"/>
                    </a:lnTo>
                    <a:lnTo>
                      <a:pt x="4" y="1108"/>
                    </a:lnTo>
                    <a:lnTo>
                      <a:pt x="8" y="1108"/>
                    </a:lnTo>
                    <a:lnTo>
                      <a:pt x="12" y="1108"/>
                    </a:lnTo>
                    <a:lnTo>
                      <a:pt x="14" y="1108"/>
                    </a:lnTo>
                    <a:lnTo>
                      <a:pt x="18" y="1107"/>
                    </a:lnTo>
                    <a:lnTo>
                      <a:pt x="13" y="857"/>
                    </a:lnTo>
                    <a:lnTo>
                      <a:pt x="13" y="617"/>
                    </a:lnTo>
                    <a:lnTo>
                      <a:pt x="14" y="346"/>
                    </a:lnTo>
                    <a:lnTo>
                      <a:pt x="18" y="4"/>
                    </a:lnTo>
                    <a:lnTo>
                      <a:pt x="15" y="2"/>
                    </a:lnTo>
                    <a:lnTo>
                      <a:pt x="13" y="1"/>
                    </a:lnTo>
                    <a:lnTo>
                      <a:pt x="9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5E3D2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76"/>
              <p:cNvSpPr>
                <a:spLocks/>
              </p:cNvSpPr>
              <p:nvPr/>
            </p:nvSpPr>
            <p:spPr bwMode="auto">
              <a:xfrm>
                <a:off x="1323" y="1445"/>
                <a:ext cx="5" cy="277"/>
              </a:xfrm>
              <a:custGeom>
                <a:avLst/>
                <a:gdLst>
                  <a:gd name="T0" fmla="*/ 7 w 19"/>
                  <a:gd name="T1" fmla="*/ 0 h 1108"/>
                  <a:gd name="T2" fmla="*/ 2 w 19"/>
                  <a:gd name="T3" fmla="*/ 172 h 1108"/>
                  <a:gd name="T4" fmla="*/ 0 w 19"/>
                  <a:gd name="T5" fmla="*/ 553 h 1108"/>
                  <a:gd name="T6" fmla="*/ 0 w 19"/>
                  <a:gd name="T7" fmla="*/ 936 h 1108"/>
                  <a:gd name="T8" fmla="*/ 4 w 19"/>
                  <a:gd name="T9" fmla="*/ 1108 h 1108"/>
                  <a:gd name="T10" fmla="*/ 7 w 19"/>
                  <a:gd name="T11" fmla="*/ 1108 h 1108"/>
                  <a:gd name="T12" fmla="*/ 11 w 19"/>
                  <a:gd name="T13" fmla="*/ 1107 h 1108"/>
                  <a:gd name="T14" fmla="*/ 15 w 19"/>
                  <a:gd name="T15" fmla="*/ 1107 h 1108"/>
                  <a:gd name="T16" fmla="*/ 19 w 19"/>
                  <a:gd name="T17" fmla="*/ 1107 h 1108"/>
                  <a:gd name="T18" fmla="*/ 14 w 19"/>
                  <a:gd name="T19" fmla="*/ 857 h 1108"/>
                  <a:gd name="T20" fmla="*/ 14 w 19"/>
                  <a:gd name="T21" fmla="*/ 617 h 1108"/>
                  <a:gd name="T22" fmla="*/ 15 w 19"/>
                  <a:gd name="T23" fmla="*/ 346 h 1108"/>
                  <a:gd name="T24" fmla="*/ 19 w 19"/>
                  <a:gd name="T25" fmla="*/ 3 h 1108"/>
                  <a:gd name="T26" fmla="*/ 16 w 19"/>
                  <a:gd name="T27" fmla="*/ 2 h 1108"/>
                  <a:gd name="T28" fmla="*/ 14 w 19"/>
                  <a:gd name="T29" fmla="*/ 1 h 1108"/>
                  <a:gd name="T30" fmla="*/ 10 w 19"/>
                  <a:gd name="T31" fmla="*/ 1 h 1108"/>
                  <a:gd name="T32" fmla="*/ 7 w 19"/>
                  <a:gd name="T33" fmla="*/ 0 h 110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9"/>
                  <a:gd name="T52" fmla="*/ 0 h 1108"/>
                  <a:gd name="T53" fmla="*/ 19 w 19"/>
                  <a:gd name="T54" fmla="*/ 1108 h 110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9" h="1108">
                    <a:moveTo>
                      <a:pt x="7" y="0"/>
                    </a:moveTo>
                    <a:lnTo>
                      <a:pt x="2" y="172"/>
                    </a:lnTo>
                    <a:lnTo>
                      <a:pt x="0" y="553"/>
                    </a:lnTo>
                    <a:lnTo>
                      <a:pt x="0" y="936"/>
                    </a:lnTo>
                    <a:lnTo>
                      <a:pt x="4" y="1108"/>
                    </a:lnTo>
                    <a:lnTo>
                      <a:pt x="7" y="1108"/>
                    </a:lnTo>
                    <a:lnTo>
                      <a:pt x="11" y="1107"/>
                    </a:lnTo>
                    <a:lnTo>
                      <a:pt x="15" y="1107"/>
                    </a:lnTo>
                    <a:lnTo>
                      <a:pt x="19" y="1107"/>
                    </a:lnTo>
                    <a:lnTo>
                      <a:pt x="14" y="857"/>
                    </a:lnTo>
                    <a:lnTo>
                      <a:pt x="14" y="617"/>
                    </a:lnTo>
                    <a:lnTo>
                      <a:pt x="15" y="346"/>
                    </a:lnTo>
                    <a:lnTo>
                      <a:pt x="19" y="3"/>
                    </a:lnTo>
                    <a:lnTo>
                      <a:pt x="16" y="2"/>
                    </a:lnTo>
                    <a:lnTo>
                      <a:pt x="14" y="1"/>
                    </a:lnTo>
                    <a:lnTo>
                      <a:pt x="10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5B3D2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77"/>
              <p:cNvSpPr>
                <a:spLocks/>
              </p:cNvSpPr>
              <p:nvPr/>
            </p:nvSpPr>
            <p:spPr bwMode="auto">
              <a:xfrm>
                <a:off x="1322" y="1444"/>
                <a:ext cx="5" cy="277"/>
              </a:xfrm>
              <a:custGeom>
                <a:avLst/>
                <a:gdLst>
                  <a:gd name="T0" fmla="*/ 7 w 18"/>
                  <a:gd name="T1" fmla="*/ 0 h 1109"/>
                  <a:gd name="T2" fmla="*/ 2 w 18"/>
                  <a:gd name="T3" fmla="*/ 173 h 1109"/>
                  <a:gd name="T4" fmla="*/ 0 w 18"/>
                  <a:gd name="T5" fmla="*/ 554 h 1109"/>
                  <a:gd name="T6" fmla="*/ 0 w 18"/>
                  <a:gd name="T7" fmla="*/ 935 h 1109"/>
                  <a:gd name="T8" fmla="*/ 3 w 18"/>
                  <a:gd name="T9" fmla="*/ 1109 h 1109"/>
                  <a:gd name="T10" fmla="*/ 7 w 18"/>
                  <a:gd name="T11" fmla="*/ 1108 h 1109"/>
                  <a:gd name="T12" fmla="*/ 11 w 18"/>
                  <a:gd name="T13" fmla="*/ 1108 h 1109"/>
                  <a:gd name="T14" fmla="*/ 15 w 18"/>
                  <a:gd name="T15" fmla="*/ 1108 h 1109"/>
                  <a:gd name="T16" fmla="*/ 18 w 18"/>
                  <a:gd name="T17" fmla="*/ 1108 h 1109"/>
                  <a:gd name="T18" fmla="*/ 13 w 18"/>
                  <a:gd name="T19" fmla="*/ 858 h 1109"/>
                  <a:gd name="T20" fmla="*/ 13 w 18"/>
                  <a:gd name="T21" fmla="*/ 618 h 1109"/>
                  <a:gd name="T22" fmla="*/ 15 w 18"/>
                  <a:gd name="T23" fmla="*/ 347 h 1109"/>
                  <a:gd name="T24" fmla="*/ 18 w 18"/>
                  <a:gd name="T25" fmla="*/ 5 h 1109"/>
                  <a:gd name="T26" fmla="*/ 16 w 18"/>
                  <a:gd name="T27" fmla="*/ 4 h 1109"/>
                  <a:gd name="T28" fmla="*/ 13 w 18"/>
                  <a:gd name="T29" fmla="*/ 3 h 1109"/>
                  <a:gd name="T30" fmla="*/ 10 w 18"/>
                  <a:gd name="T31" fmla="*/ 2 h 1109"/>
                  <a:gd name="T32" fmla="*/ 7 w 18"/>
                  <a:gd name="T33" fmla="*/ 0 h 110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"/>
                  <a:gd name="T52" fmla="*/ 0 h 1109"/>
                  <a:gd name="T53" fmla="*/ 18 w 18"/>
                  <a:gd name="T54" fmla="*/ 1109 h 110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" h="1109">
                    <a:moveTo>
                      <a:pt x="7" y="0"/>
                    </a:moveTo>
                    <a:lnTo>
                      <a:pt x="2" y="173"/>
                    </a:lnTo>
                    <a:lnTo>
                      <a:pt x="0" y="554"/>
                    </a:lnTo>
                    <a:lnTo>
                      <a:pt x="0" y="935"/>
                    </a:lnTo>
                    <a:lnTo>
                      <a:pt x="3" y="1109"/>
                    </a:lnTo>
                    <a:lnTo>
                      <a:pt x="7" y="1108"/>
                    </a:lnTo>
                    <a:lnTo>
                      <a:pt x="11" y="1108"/>
                    </a:lnTo>
                    <a:lnTo>
                      <a:pt x="15" y="1108"/>
                    </a:lnTo>
                    <a:lnTo>
                      <a:pt x="18" y="1108"/>
                    </a:lnTo>
                    <a:lnTo>
                      <a:pt x="13" y="858"/>
                    </a:lnTo>
                    <a:lnTo>
                      <a:pt x="13" y="618"/>
                    </a:lnTo>
                    <a:lnTo>
                      <a:pt x="15" y="347"/>
                    </a:lnTo>
                    <a:lnTo>
                      <a:pt x="18" y="5"/>
                    </a:lnTo>
                    <a:lnTo>
                      <a:pt x="16" y="4"/>
                    </a:lnTo>
                    <a:lnTo>
                      <a:pt x="13" y="3"/>
                    </a:lnTo>
                    <a:lnTo>
                      <a:pt x="10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563D2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78"/>
              <p:cNvSpPr>
                <a:spLocks/>
              </p:cNvSpPr>
              <p:nvPr/>
            </p:nvSpPr>
            <p:spPr bwMode="auto">
              <a:xfrm>
                <a:off x="1320" y="1444"/>
                <a:ext cx="5" cy="277"/>
              </a:xfrm>
              <a:custGeom>
                <a:avLst/>
                <a:gdLst>
                  <a:gd name="T0" fmla="*/ 7 w 19"/>
                  <a:gd name="T1" fmla="*/ 0 h 1107"/>
                  <a:gd name="T2" fmla="*/ 3 w 19"/>
                  <a:gd name="T3" fmla="*/ 173 h 1107"/>
                  <a:gd name="T4" fmla="*/ 0 w 19"/>
                  <a:gd name="T5" fmla="*/ 554 h 1107"/>
                  <a:gd name="T6" fmla="*/ 0 w 19"/>
                  <a:gd name="T7" fmla="*/ 935 h 1107"/>
                  <a:gd name="T8" fmla="*/ 5 w 19"/>
                  <a:gd name="T9" fmla="*/ 1107 h 1107"/>
                  <a:gd name="T10" fmla="*/ 8 w 19"/>
                  <a:gd name="T11" fmla="*/ 1107 h 1107"/>
                  <a:gd name="T12" fmla="*/ 12 w 19"/>
                  <a:gd name="T13" fmla="*/ 1107 h 1107"/>
                  <a:gd name="T14" fmla="*/ 15 w 19"/>
                  <a:gd name="T15" fmla="*/ 1107 h 1107"/>
                  <a:gd name="T16" fmla="*/ 19 w 19"/>
                  <a:gd name="T17" fmla="*/ 1106 h 1107"/>
                  <a:gd name="T18" fmla="*/ 14 w 19"/>
                  <a:gd name="T19" fmla="*/ 857 h 1107"/>
                  <a:gd name="T20" fmla="*/ 13 w 19"/>
                  <a:gd name="T21" fmla="*/ 618 h 1107"/>
                  <a:gd name="T22" fmla="*/ 15 w 19"/>
                  <a:gd name="T23" fmla="*/ 346 h 1107"/>
                  <a:gd name="T24" fmla="*/ 18 w 19"/>
                  <a:gd name="T25" fmla="*/ 5 h 1107"/>
                  <a:gd name="T26" fmla="*/ 15 w 19"/>
                  <a:gd name="T27" fmla="*/ 4 h 1107"/>
                  <a:gd name="T28" fmla="*/ 13 w 19"/>
                  <a:gd name="T29" fmla="*/ 3 h 1107"/>
                  <a:gd name="T30" fmla="*/ 9 w 19"/>
                  <a:gd name="T31" fmla="*/ 1 h 1107"/>
                  <a:gd name="T32" fmla="*/ 7 w 19"/>
                  <a:gd name="T33" fmla="*/ 0 h 110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9"/>
                  <a:gd name="T52" fmla="*/ 0 h 1107"/>
                  <a:gd name="T53" fmla="*/ 19 w 19"/>
                  <a:gd name="T54" fmla="*/ 1107 h 110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9" h="1107">
                    <a:moveTo>
                      <a:pt x="7" y="0"/>
                    </a:moveTo>
                    <a:lnTo>
                      <a:pt x="3" y="173"/>
                    </a:lnTo>
                    <a:lnTo>
                      <a:pt x="0" y="554"/>
                    </a:lnTo>
                    <a:lnTo>
                      <a:pt x="0" y="935"/>
                    </a:lnTo>
                    <a:lnTo>
                      <a:pt x="5" y="1107"/>
                    </a:lnTo>
                    <a:lnTo>
                      <a:pt x="8" y="1107"/>
                    </a:lnTo>
                    <a:lnTo>
                      <a:pt x="12" y="1107"/>
                    </a:lnTo>
                    <a:lnTo>
                      <a:pt x="15" y="1107"/>
                    </a:lnTo>
                    <a:lnTo>
                      <a:pt x="19" y="1106"/>
                    </a:lnTo>
                    <a:lnTo>
                      <a:pt x="14" y="857"/>
                    </a:lnTo>
                    <a:lnTo>
                      <a:pt x="13" y="618"/>
                    </a:lnTo>
                    <a:lnTo>
                      <a:pt x="15" y="346"/>
                    </a:lnTo>
                    <a:lnTo>
                      <a:pt x="18" y="5"/>
                    </a:lnTo>
                    <a:lnTo>
                      <a:pt x="15" y="4"/>
                    </a:lnTo>
                    <a:lnTo>
                      <a:pt x="13" y="3"/>
                    </a:lnTo>
                    <a:lnTo>
                      <a:pt x="9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513D2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79"/>
              <p:cNvSpPr>
                <a:spLocks/>
              </p:cNvSpPr>
              <p:nvPr/>
            </p:nvSpPr>
            <p:spPr bwMode="auto">
              <a:xfrm>
                <a:off x="1319" y="1444"/>
                <a:ext cx="4" cy="277"/>
              </a:xfrm>
              <a:custGeom>
                <a:avLst/>
                <a:gdLst>
                  <a:gd name="T0" fmla="*/ 6 w 18"/>
                  <a:gd name="T1" fmla="*/ 0 h 1107"/>
                  <a:gd name="T2" fmla="*/ 3 w 18"/>
                  <a:gd name="T3" fmla="*/ 172 h 1107"/>
                  <a:gd name="T4" fmla="*/ 0 w 18"/>
                  <a:gd name="T5" fmla="*/ 554 h 1107"/>
                  <a:gd name="T6" fmla="*/ 0 w 18"/>
                  <a:gd name="T7" fmla="*/ 935 h 1107"/>
                  <a:gd name="T8" fmla="*/ 4 w 18"/>
                  <a:gd name="T9" fmla="*/ 1107 h 1107"/>
                  <a:gd name="T10" fmla="*/ 8 w 18"/>
                  <a:gd name="T11" fmla="*/ 1107 h 1107"/>
                  <a:gd name="T12" fmla="*/ 11 w 18"/>
                  <a:gd name="T13" fmla="*/ 1106 h 1107"/>
                  <a:gd name="T14" fmla="*/ 15 w 18"/>
                  <a:gd name="T15" fmla="*/ 1106 h 1107"/>
                  <a:gd name="T16" fmla="*/ 18 w 18"/>
                  <a:gd name="T17" fmla="*/ 1106 h 1107"/>
                  <a:gd name="T18" fmla="*/ 13 w 18"/>
                  <a:gd name="T19" fmla="*/ 857 h 1107"/>
                  <a:gd name="T20" fmla="*/ 13 w 18"/>
                  <a:gd name="T21" fmla="*/ 617 h 1107"/>
                  <a:gd name="T22" fmla="*/ 14 w 18"/>
                  <a:gd name="T23" fmla="*/ 346 h 1107"/>
                  <a:gd name="T24" fmla="*/ 18 w 18"/>
                  <a:gd name="T25" fmla="*/ 5 h 1107"/>
                  <a:gd name="T26" fmla="*/ 15 w 18"/>
                  <a:gd name="T27" fmla="*/ 4 h 1107"/>
                  <a:gd name="T28" fmla="*/ 13 w 18"/>
                  <a:gd name="T29" fmla="*/ 2 h 1107"/>
                  <a:gd name="T30" fmla="*/ 10 w 18"/>
                  <a:gd name="T31" fmla="*/ 1 h 1107"/>
                  <a:gd name="T32" fmla="*/ 6 w 18"/>
                  <a:gd name="T33" fmla="*/ 0 h 110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"/>
                  <a:gd name="T52" fmla="*/ 0 h 1107"/>
                  <a:gd name="T53" fmla="*/ 18 w 18"/>
                  <a:gd name="T54" fmla="*/ 1107 h 110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" h="1107">
                    <a:moveTo>
                      <a:pt x="6" y="0"/>
                    </a:moveTo>
                    <a:lnTo>
                      <a:pt x="3" y="172"/>
                    </a:lnTo>
                    <a:lnTo>
                      <a:pt x="0" y="554"/>
                    </a:lnTo>
                    <a:lnTo>
                      <a:pt x="0" y="935"/>
                    </a:lnTo>
                    <a:lnTo>
                      <a:pt x="4" y="1107"/>
                    </a:lnTo>
                    <a:lnTo>
                      <a:pt x="8" y="1107"/>
                    </a:lnTo>
                    <a:lnTo>
                      <a:pt x="11" y="1106"/>
                    </a:lnTo>
                    <a:lnTo>
                      <a:pt x="15" y="1106"/>
                    </a:lnTo>
                    <a:lnTo>
                      <a:pt x="18" y="1106"/>
                    </a:lnTo>
                    <a:lnTo>
                      <a:pt x="13" y="857"/>
                    </a:lnTo>
                    <a:lnTo>
                      <a:pt x="13" y="617"/>
                    </a:lnTo>
                    <a:lnTo>
                      <a:pt x="14" y="346"/>
                    </a:lnTo>
                    <a:lnTo>
                      <a:pt x="18" y="5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0" y="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4C3A2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80"/>
              <p:cNvSpPr>
                <a:spLocks/>
              </p:cNvSpPr>
              <p:nvPr/>
            </p:nvSpPr>
            <p:spPr bwMode="auto">
              <a:xfrm>
                <a:off x="1317" y="1443"/>
                <a:ext cx="5" cy="277"/>
              </a:xfrm>
              <a:custGeom>
                <a:avLst/>
                <a:gdLst>
                  <a:gd name="T0" fmla="*/ 6 w 17"/>
                  <a:gd name="T1" fmla="*/ 0 h 1107"/>
                  <a:gd name="T2" fmla="*/ 2 w 17"/>
                  <a:gd name="T3" fmla="*/ 172 h 1107"/>
                  <a:gd name="T4" fmla="*/ 0 w 17"/>
                  <a:gd name="T5" fmla="*/ 553 h 1107"/>
                  <a:gd name="T6" fmla="*/ 0 w 17"/>
                  <a:gd name="T7" fmla="*/ 934 h 1107"/>
                  <a:gd name="T8" fmla="*/ 4 w 17"/>
                  <a:gd name="T9" fmla="*/ 1107 h 1107"/>
                  <a:gd name="T10" fmla="*/ 17 w 17"/>
                  <a:gd name="T11" fmla="*/ 1106 h 1107"/>
                  <a:gd name="T12" fmla="*/ 12 w 17"/>
                  <a:gd name="T13" fmla="*/ 857 h 1107"/>
                  <a:gd name="T14" fmla="*/ 12 w 17"/>
                  <a:gd name="T15" fmla="*/ 617 h 1107"/>
                  <a:gd name="T16" fmla="*/ 14 w 17"/>
                  <a:gd name="T17" fmla="*/ 346 h 1107"/>
                  <a:gd name="T18" fmla="*/ 17 w 17"/>
                  <a:gd name="T19" fmla="*/ 5 h 1107"/>
                  <a:gd name="T20" fmla="*/ 6 w 17"/>
                  <a:gd name="T21" fmla="*/ 0 h 110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"/>
                  <a:gd name="T34" fmla="*/ 0 h 1107"/>
                  <a:gd name="T35" fmla="*/ 17 w 17"/>
                  <a:gd name="T36" fmla="*/ 1107 h 110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" h="1107">
                    <a:moveTo>
                      <a:pt x="6" y="0"/>
                    </a:moveTo>
                    <a:lnTo>
                      <a:pt x="2" y="172"/>
                    </a:lnTo>
                    <a:lnTo>
                      <a:pt x="0" y="553"/>
                    </a:lnTo>
                    <a:lnTo>
                      <a:pt x="0" y="934"/>
                    </a:lnTo>
                    <a:lnTo>
                      <a:pt x="4" y="1107"/>
                    </a:lnTo>
                    <a:lnTo>
                      <a:pt x="17" y="1106"/>
                    </a:lnTo>
                    <a:lnTo>
                      <a:pt x="12" y="857"/>
                    </a:lnTo>
                    <a:lnTo>
                      <a:pt x="12" y="617"/>
                    </a:lnTo>
                    <a:lnTo>
                      <a:pt x="14" y="346"/>
                    </a:lnTo>
                    <a:lnTo>
                      <a:pt x="17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473A2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81"/>
              <p:cNvSpPr>
                <a:spLocks/>
              </p:cNvSpPr>
              <p:nvPr/>
            </p:nvSpPr>
            <p:spPr bwMode="auto">
              <a:xfrm>
                <a:off x="1338" y="1447"/>
                <a:ext cx="4" cy="277"/>
              </a:xfrm>
              <a:custGeom>
                <a:avLst/>
                <a:gdLst>
                  <a:gd name="T0" fmla="*/ 7 w 18"/>
                  <a:gd name="T1" fmla="*/ 0 h 1107"/>
                  <a:gd name="T2" fmla="*/ 3 w 18"/>
                  <a:gd name="T3" fmla="*/ 172 h 1107"/>
                  <a:gd name="T4" fmla="*/ 0 w 18"/>
                  <a:gd name="T5" fmla="*/ 554 h 1107"/>
                  <a:gd name="T6" fmla="*/ 0 w 18"/>
                  <a:gd name="T7" fmla="*/ 935 h 1107"/>
                  <a:gd name="T8" fmla="*/ 4 w 18"/>
                  <a:gd name="T9" fmla="*/ 1107 h 1107"/>
                  <a:gd name="T10" fmla="*/ 18 w 18"/>
                  <a:gd name="T11" fmla="*/ 1106 h 1107"/>
                  <a:gd name="T12" fmla="*/ 13 w 18"/>
                  <a:gd name="T13" fmla="*/ 857 h 1107"/>
                  <a:gd name="T14" fmla="*/ 13 w 18"/>
                  <a:gd name="T15" fmla="*/ 617 h 1107"/>
                  <a:gd name="T16" fmla="*/ 15 w 18"/>
                  <a:gd name="T17" fmla="*/ 346 h 1107"/>
                  <a:gd name="T18" fmla="*/ 18 w 18"/>
                  <a:gd name="T19" fmla="*/ 5 h 1107"/>
                  <a:gd name="T20" fmla="*/ 7 w 18"/>
                  <a:gd name="T21" fmla="*/ 0 h 110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8"/>
                  <a:gd name="T34" fmla="*/ 0 h 1107"/>
                  <a:gd name="T35" fmla="*/ 18 w 18"/>
                  <a:gd name="T36" fmla="*/ 1107 h 110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8" h="1107">
                    <a:moveTo>
                      <a:pt x="7" y="0"/>
                    </a:moveTo>
                    <a:lnTo>
                      <a:pt x="3" y="172"/>
                    </a:lnTo>
                    <a:lnTo>
                      <a:pt x="0" y="554"/>
                    </a:lnTo>
                    <a:lnTo>
                      <a:pt x="0" y="935"/>
                    </a:lnTo>
                    <a:lnTo>
                      <a:pt x="4" y="1107"/>
                    </a:lnTo>
                    <a:lnTo>
                      <a:pt x="18" y="1106"/>
                    </a:lnTo>
                    <a:lnTo>
                      <a:pt x="13" y="857"/>
                    </a:lnTo>
                    <a:lnTo>
                      <a:pt x="13" y="617"/>
                    </a:lnTo>
                    <a:lnTo>
                      <a:pt x="15" y="346"/>
                    </a:lnTo>
                    <a:lnTo>
                      <a:pt x="18" y="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2D3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82"/>
              <p:cNvSpPr>
                <a:spLocks/>
              </p:cNvSpPr>
              <p:nvPr/>
            </p:nvSpPr>
            <p:spPr bwMode="auto">
              <a:xfrm>
                <a:off x="1018" y="1495"/>
                <a:ext cx="63" cy="278"/>
              </a:xfrm>
              <a:custGeom>
                <a:avLst/>
                <a:gdLst>
                  <a:gd name="T0" fmla="*/ 0 w 254"/>
                  <a:gd name="T1" fmla="*/ 26 h 1110"/>
                  <a:gd name="T2" fmla="*/ 253 w 254"/>
                  <a:gd name="T3" fmla="*/ 0 h 1110"/>
                  <a:gd name="T4" fmla="*/ 254 w 254"/>
                  <a:gd name="T5" fmla="*/ 1090 h 1110"/>
                  <a:gd name="T6" fmla="*/ 254 w 254"/>
                  <a:gd name="T7" fmla="*/ 1110 h 1110"/>
                  <a:gd name="T8" fmla="*/ 49 w 254"/>
                  <a:gd name="T9" fmla="*/ 1109 h 1110"/>
                  <a:gd name="T10" fmla="*/ 46 w 254"/>
                  <a:gd name="T11" fmla="*/ 1067 h 1110"/>
                  <a:gd name="T12" fmla="*/ 1 w 254"/>
                  <a:gd name="T13" fmla="*/ 1060 h 1110"/>
                  <a:gd name="T14" fmla="*/ 0 w 254"/>
                  <a:gd name="T15" fmla="*/ 26 h 111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4"/>
                  <a:gd name="T25" fmla="*/ 0 h 1110"/>
                  <a:gd name="T26" fmla="*/ 254 w 254"/>
                  <a:gd name="T27" fmla="*/ 1110 h 111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4" h="1110">
                    <a:moveTo>
                      <a:pt x="0" y="26"/>
                    </a:moveTo>
                    <a:lnTo>
                      <a:pt x="253" y="0"/>
                    </a:lnTo>
                    <a:lnTo>
                      <a:pt x="254" y="1090"/>
                    </a:lnTo>
                    <a:lnTo>
                      <a:pt x="254" y="1110"/>
                    </a:lnTo>
                    <a:lnTo>
                      <a:pt x="49" y="1109"/>
                    </a:lnTo>
                    <a:lnTo>
                      <a:pt x="46" y="1067"/>
                    </a:lnTo>
                    <a:lnTo>
                      <a:pt x="1" y="106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AA8E7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83"/>
              <p:cNvSpPr>
                <a:spLocks/>
              </p:cNvSpPr>
              <p:nvPr/>
            </p:nvSpPr>
            <p:spPr bwMode="auto">
              <a:xfrm>
                <a:off x="1018" y="1495"/>
                <a:ext cx="63" cy="258"/>
              </a:xfrm>
              <a:custGeom>
                <a:avLst/>
                <a:gdLst>
                  <a:gd name="T0" fmla="*/ 0 w 254"/>
                  <a:gd name="T1" fmla="*/ 26 h 1030"/>
                  <a:gd name="T2" fmla="*/ 16 w 254"/>
                  <a:gd name="T3" fmla="*/ 25 h 1030"/>
                  <a:gd name="T4" fmla="*/ 31 w 254"/>
                  <a:gd name="T5" fmla="*/ 23 h 1030"/>
                  <a:gd name="T6" fmla="*/ 48 w 254"/>
                  <a:gd name="T7" fmla="*/ 21 h 1030"/>
                  <a:gd name="T8" fmla="*/ 63 w 254"/>
                  <a:gd name="T9" fmla="*/ 20 h 1030"/>
                  <a:gd name="T10" fmla="*/ 79 w 254"/>
                  <a:gd name="T11" fmla="*/ 18 h 1030"/>
                  <a:gd name="T12" fmla="*/ 95 w 254"/>
                  <a:gd name="T13" fmla="*/ 16 h 1030"/>
                  <a:gd name="T14" fmla="*/ 110 w 254"/>
                  <a:gd name="T15" fmla="*/ 15 h 1030"/>
                  <a:gd name="T16" fmla="*/ 127 w 254"/>
                  <a:gd name="T17" fmla="*/ 13 h 1030"/>
                  <a:gd name="T18" fmla="*/ 143 w 254"/>
                  <a:gd name="T19" fmla="*/ 11 h 1030"/>
                  <a:gd name="T20" fmla="*/ 158 w 254"/>
                  <a:gd name="T21" fmla="*/ 10 h 1030"/>
                  <a:gd name="T22" fmla="*/ 174 w 254"/>
                  <a:gd name="T23" fmla="*/ 9 h 1030"/>
                  <a:gd name="T24" fmla="*/ 190 w 254"/>
                  <a:gd name="T25" fmla="*/ 6 h 1030"/>
                  <a:gd name="T26" fmla="*/ 205 w 254"/>
                  <a:gd name="T27" fmla="*/ 5 h 1030"/>
                  <a:gd name="T28" fmla="*/ 222 w 254"/>
                  <a:gd name="T29" fmla="*/ 4 h 1030"/>
                  <a:gd name="T30" fmla="*/ 237 w 254"/>
                  <a:gd name="T31" fmla="*/ 1 h 1030"/>
                  <a:gd name="T32" fmla="*/ 253 w 254"/>
                  <a:gd name="T33" fmla="*/ 0 h 1030"/>
                  <a:gd name="T34" fmla="*/ 253 w 254"/>
                  <a:gd name="T35" fmla="*/ 253 h 1030"/>
                  <a:gd name="T36" fmla="*/ 254 w 254"/>
                  <a:gd name="T37" fmla="*/ 505 h 1030"/>
                  <a:gd name="T38" fmla="*/ 254 w 254"/>
                  <a:gd name="T39" fmla="*/ 759 h 1030"/>
                  <a:gd name="T40" fmla="*/ 254 w 254"/>
                  <a:gd name="T41" fmla="*/ 1011 h 1030"/>
                  <a:gd name="T42" fmla="*/ 254 w 254"/>
                  <a:gd name="T43" fmla="*/ 1016 h 1030"/>
                  <a:gd name="T44" fmla="*/ 254 w 254"/>
                  <a:gd name="T45" fmla="*/ 1020 h 1030"/>
                  <a:gd name="T46" fmla="*/ 254 w 254"/>
                  <a:gd name="T47" fmla="*/ 1025 h 1030"/>
                  <a:gd name="T48" fmla="*/ 254 w 254"/>
                  <a:gd name="T49" fmla="*/ 1030 h 1030"/>
                  <a:gd name="T50" fmla="*/ 242 w 254"/>
                  <a:gd name="T51" fmla="*/ 1030 h 1030"/>
                  <a:gd name="T52" fmla="*/ 229 w 254"/>
                  <a:gd name="T53" fmla="*/ 1030 h 1030"/>
                  <a:gd name="T54" fmla="*/ 217 w 254"/>
                  <a:gd name="T55" fmla="*/ 1030 h 1030"/>
                  <a:gd name="T56" fmla="*/ 203 w 254"/>
                  <a:gd name="T57" fmla="*/ 1030 h 1030"/>
                  <a:gd name="T58" fmla="*/ 190 w 254"/>
                  <a:gd name="T59" fmla="*/ 1030 h 1030"/>
                  <a:gd name="T60" fmla="*/ 178 w 254"/>
                  <a:gd name="T61" fmla="*/ 1030 h 1030"/>
                  <a:gd name="T62" fmla="*/ 165 w 254"/>
                  <a:gd name="T63" fmla="*/ 1030 h 1030"/>
                  <a:gd name="T64" fmla="*/ 152 w 254"/>
                  <a:gd name="T65" fmla="*/ 1029 h 1030"/>
                  <a:gd name="T66" fmla="*/ 139 w 254"/>
                  <a:gd name="T67" fmla="*/ 1029 h 1030"/>
                  <a:gd name="T68" fmla="*/ 127 w 254"/>
                  <a:gd name="T69" fmla="*/ 1029 h 1030"/>
                  <a:gd name="T70" fmla="*/ 114 w 254"/>
                  <a:gd name="T71" fmla="*/ 1029 h 1030"/>
                  <a:gd name="T72" fmla="*/ 100 w 254"/>
                  <a:gd name="T73" fmla="*/ 1029 h 1030"/>
                  <a:gd name="T74" fmla="*/ 88 w 254"/>
                  <a:gd name="T75" fmla="*/ 1029 h 1030"/>
                  <a:gd name="T76" fmla="*/ 75 w 254"/>
                  <a:gd name="T77" fmla="*/ 1029 h 1030"/>
                  <a:gd name="T78" fmla="*/ 62 w 254"/>
                  <a:gd name="T79" fmla="*/ 1029 h 1030"/>
                  <a:gd name="T80" fmla="*/ 49 w 254"/>
                  <a:gd name="T81" fmla="*/ 1029 h 1030"/>
                  <a:gd name="T82" fmla="*/ 48 w 254"/>
                  <a:gd name="T83" fmla="*/ 1019 h 1030"/>
                  <a:gd name="T84" fmla="*/ 48 w 254"/>
                  <a:gd name="T85" fmla="*/ 1010 h 1030"/>
                  <a:gd name="T86" fmla="*/ 46 w 254"/>
                  <a:gd name="T87" fmla="*/ 1000 h 1030"/>
                  <a:gd name="T88" fmla="*/ 46 w 254"/>
                  <a:gd name="T89" fmla="*/ 990 h 1030"/>
                  <a:gd name="T90" fmla="*/ 41 w 254"/>
                  <a:gd name="T91" fmla="*/ 990 h 1030"/>
                  <a:gd name="T92" fmla="*/ 35 w 254"/>
                  <a:gd name="T93" fmla="*/ 989 h 1030"/>
                  <a:gd name="T94" fmla="*/ 30 w 254"/>
                  <a:gd name="T95" fmla="*/ 989 h 1030"/>
                  <a:gd name="T96" fmla="*/ 24 w 254"/>
                  <a:gd name="T97" fmla="*/ 987 h 1030"/>
                  <a:gd name="T98" fmla="*/ 19 w 254"/>
                  <a:gd name="T99" fmla="*/ 986 h 1030"/>
                  <a:gd name="T100" fmla="*/ 13 w 254"/>
                  <a:gd name="T101" fmla="*/ 985 h 1030"/>
                  <a:gd name="T102" fmla="*/ 8 w 254"/>
                  <a:gd name="T103" fmla="*/ 985 h 1030"/>
                  <a:gd name="T104" fmla="*/ 1 w 254"/>
                  <a:gd name="T105" fmla="*/ 984 h 1030"/>
                  <a:gd name="T106" fmla="*/ 1 w 254"/>
                  <a:gd name="T107" fmla="*/ 745 h 1030"/>
                  <a:gd name="T108" fmla="*/ 1 w 254"/>
                  <a:gd name="T109" fmla="*/ 505 h 1030"/>
                  <a:gd name="T110" fmla="*/ 1 w 254"/>
                  <a:gd name="T111" fmla="*/ 265 h 1030"/>
                  <a:gd name="T112" fmla="*/ 0 w 254"/>
                  <a:gd name="T113" fmla="*/ 26 h 103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54"/>
                  <a:gd name="T172" fmla="*/ 0 h 1030"/>
                  <a:gd name="T173" fmla="*/ 254 w 254"/>
                  <a:gd name="T174" fmla="*/ 1030 h 103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54" h="1030">
                    <a:moveTo>
                      <a:pt x="0" y="26"/>
                    </a:moveTo>
                    <a:lnTo>
                      <a:pt x="16" y="25"/>
                    </a:lnTo>
                    <a:lnTo>
                      <a:pt x="31" y="23"/>
                    </a:lnTo>
                    <a:lnTo>
                      <a:pt x="48" y="21"/>
                    </a:lnTo>
                    <a:lnTo>
                      <a:pt x="63" y="20"/>
                    </a:lnTo>
                    <a:lnTo>
                      <a:pt x="79" y="18"/>
                    </a:lnTo>
                    <a:lnTo>
                      <a:pt x="95" y="16"/>
                    </a:lnTo>
                    <a:lnTo>
                      <a:pt x="110" y="15"/>
                    </a:lnTo>
                    <a:lnTo>
                      <a:pt x="127" y="13"/>
                    </a:lnTo>
                    <a:lnTo>
                      <a:pt x="143" y="11"/>
                    </a:lnTo>
                    <a:lnTo>
                      <a:pt x="158" y="10"/>
                    </a:lnTo>
                    <a:lnTo>
                      <a:pt x="174" y="9"/>
                    </a:lnTo>
                    <a:lnTo>
                      <a:pt x="190" y="6"/>
                    </a:lnTo>
                    <a:lnTo>
                      <a:pt x="205" y="5"/>
                    </a:lnTo>
                    <a:lnTo>
                      <a:pt x="222" y="4"/>
                    </a:lnTo>
                    <a:lnTo>
                      <a:pt x="237" y="1"/>
                    </a:lnTo>
                    <a:lnTo>
                      <a:pt x="253" y="0"/>
                    </a:lnTo>
                    <a:lnTo>
                      <a:pt x="253" y="253"/>
                    </a:lnTo>
                    <a:lnTo>
                      <a:pt x="254" y="505"/>
                    </a:lnTo>
                    <a:lnTo>
                      <a:pt x="254" y="759"/>
                    </a:lnTo>
                    <a:lnTo>
                      <a:pt x="254" y="1011"/>
                    </a:lnTo>
                    <a:lnTo>
                      <a:pt x="254" y="1016"/>
                    </a:lnTo>
                    <a:lnTo>
                      <a:pt x="254" y="1020"/>
                    </a:lnTo>
                    <a:lnTo>
                      <a:pt x="254" y="1025"/>
                    </a:lnTo>
                    <a:lnTo>
                      <a:pt x="254" y="1030"/>
                    </a:lnTo>
                    <a:lnTo>
                      <a:pt x="242" y="1030"/>
                    </a:lnTo>
                    <a:lnTo>
                      <a:pt x="229" y="1030"/>
                    </a:lnTo>
                    <a:lnTo>
                      <a:pt x="217" y="1030"/>
                    </a:lnTo>
                    <a:lnTo>
                      <a:pt x="203" y="1030"/>
                    </a:lnTo>
                    <a:lnTo>
                      <a:pt x="190" y="1030"/>
                    </a:lnTo>
                    <a:lnTo>
                      <a:pt x="178" y="1030"/>
                    </a:lnTo>
                    <a:lnTo>
                      <a:pt x="165" y="1030"/>
                    </a:lnTo>
                    <a:lnTo>
                      <a:pt x="152" y="1029"/>
                    </a:lnTo>
                    <a:lnTo>
                      <a:pt x="139" y="1029"/>
                    </a:lnTo>
                    <a:lnTo>
                      <a:pt x="127" y="1029"/>
                    </a:lnTo>
                    <a:lnTo>
                      <a:pt x="114" y="1029"/>
                    </a:lnTo>
                    <a:lnTo>
                      <a:pt x="100" y="1029"/>
                    </a:lnTo>
                    <a:lnTo>
                      <a:pt x="88" y="1029"/>
                    </a:lnTo>
                    <a:lnTo>
                      <a:pt x="75" y="1029"/>
                    </a:lnTo>
                    <a:lnTo>
                      <a:pt x="62" y="1029"/>
                    </a:lnTo>
                    <a:lnTo>
                      <a:pt x="49" y="1029"/>
                    </a:lnTo>
                    <a:lnTo>
                      <a:pt x="48" y="1019"/>
                    </a:lnTo>
                    <a:lnTo>
                      <a:pt x="48" y="1010"/>
                    </a:lnTo>
                    <a:lnTo>
                      <a:pt x="46" y="1000"/>
                    </a:lnTo>
                    <a:lnTo>
                      <a:pt x="46" y="990"/>
                    </a:lnTo>
                    <a:lnTo>
                      <a:pt x="41" y="990"/>
                    </a:lnTo>
                    <a:lnTo>
                      <a:pt x="35" y="989"/>
                    </a:lnTo>
                    <a:lnTo>
                      <a:pt x="30" y="989"/>
                    </a:lnTo>
                    <a:lnTo>
                      <a:pt x="24" y="987"/>
                    </a:lnTo>
                    <a:lnTo>
                      <a:pt x="19" y="986"/>
                    </a:lnTo>
                    <a:lnTo>
                      <a:pt x="13" y="985"/>
                    </a:lnTo>
                    <a:lnTo>
                      <a:pt x="8" y="985"/>
                    </a:lnTo>
                    <a:lnTo>
                      <a:pt x="1" y="984"/>
                    </a:lnTo>
                    <a:lnTo>
                      <a:pt x="1" y="745"/>
                    </a:lnTo>
                    <a:lnTo>
                      <a:pt x="1" y="505"/>
                    </a:lnTo>
                    <a:lnTo>
                      <a:pt x="1" y="265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AF967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84"/>
              <p:cNvSpPr>
                <a:spLocks/>
              </p:cNvSpPr>
              <p:nvPr/>
            </p:nvSpPr>
            <p:spPr bwMode="auto">
              <a:xfrm>
                <a:off x="1018" y="1496"/>
                <a:ext cx="63" cy="237"/>
              </a:xfrm>
              <a:custGeom>
                <a:avLst/>
                <a:gdLst>
                  <a:gd name="T0" fmla="*/ 0 w 254"/>
                  <a:gd name="T1" fmla="*/ 24 h 949"/>
                  <a:gd name="T2" fmla="*/ 16 w 254"/>
                  <a:gd name="T3" fmla="*/ 23 h 949"/>
                  <a:gd name="T4" fmla="*/ 31 w 254"/>
                  <a:gd name="T5" fmla="*/ 22 h 949"/>
                  <a:gd name="T6" fmla="*/ 48 w 254"/>
                  <a:gd name="T7" fmla="*/ 20 h 949"/>
                  <a:gd name="T8" fmla="*/ 63 w 254"/>
                  <a:gd name="T9" fmla="*/ 18 h 949"/>
                  <a:gd name="T10" fmla="*/ 79 w 254"/>
                  <a:gd name="T11" fmla="*/ 17 h 949"/>
                  <a:gd name="T12" fmla="*/ 95 w 254"/>
                  <a:gd name="T13" fmla="*/ 15 h 949"/>
                  <a:gd name="T14" fmla="*/ 110 w 254"/>
                  <a:gd name="T15" fmla="*/ 14 h 949"/>
                  <a:gd name="T16" fmla="*/ 127 w 254"/>
                  <a:gd name="T17" fmla="*/ 13 h 949"/>
                  <a:gd name="T18" fmla="*/ 143 w 254"/>
                  <a:gd name="T19" fmla="*/ 12 h 949"/>
                  <a:gd name="T20" fmla="*/ 158 w 254"/>
                  <a:gd name="T21" fmla="*/ 10 h 949"/>
                  <a:gd name="T22" fmla="*/ 174 w 254"/>
                  <a:gd name="T23" fmla="*/ 8 h 949"/>
                  <a:gd name="T24" fmla="*/ 190 w 254"/>
                  <a:gd name="T25" fmla="*/ 7 h 949"/>
                  <a:gd name="T26" fmla="*/ 205 w 254"/>
                  <a:gd name="T27" fmla="*/ 5 h 949"/>
                  <a:gd name="T28" fmla="*/ 222 w 254"/>
                  <a:gd name="T29" fmla="*/ 4 h 949"/>
                  <a:gd name="T30" fmla="*/ 237 w 254"/>
                  <a:gd name="T31" fmla="*/ 2 h 949"/>
                  <a:gd name="T32" fmla="*/ 253 w 254"/>
                  <a:gd name="T33" fmla="*/ 0 h 949"/>
                  <a:gd name="T34" fmla="*/ 253 w 254"/>
                  <a:gd name="T35" fmla="*/ 233 h 949"/>
                  <a:gd name="T36" fmla="*/ 254 w 254"/>
                  <a:gd name="T37" fmla="*/ 465 h 949"/>
                  <a:gd name="T38" fmla="*/ 254 w 254"/>
                  <a:gd name="T39" fmla="*/ 699 h 949"/>
                  <a:gd name="T40" fmla="*/ 254 w 254"/>
                  <a:gd name="T41" fmla="*/ 931 h 949"/>
                  <a:gd name="T42" fmla="*/ 254 w 254"/>
                  <a:gd name="T43" fmla="*/ 936 h 949"/>
                  <a:gd name="T44" fmla="*/ 254 w 254"/>
                  <a:gd name="T45" fmla="*/ 940 h 949"/>
                  <a:gd name="T46" fmla="*/ 254 w 254"/>
                  <a:gd name="T47" fmla="*/ 944 h 949"/>
                  <a:gd name="T48" fmla="*/ 254 w 254"/>
                  <a:gd name="T49" fmla="*/ 949 h 949"/>
                  <a:gd name="T50" fmla="*/ 242 w 254"/>
                  <a:gd name="T51" fmla="*/ 949 h 949"/>
                  <a:gd name="T52" fmla="*/ 229 w 254"/>
                  <a:gd name="T53" fmla="*/ 949 h 949"/>
                  <a:gd name="T54" fmla="*/ 217 w 254"/>
                  <a:gd name="T55" fmla="*/ 949 h 949"/>
                  <a:gd name="T56" fmla="*/ 203 w 254"/>
                  <a:gd name="T57" fmla="*/ 949 h 949"/>
                  <a:gd name="T58" fmla="*/ 190 w 254"/>
                  <a:gd name="T59" fmla="*/ 949 h 949"/>
                  <a:gd name="T60" fmla="*/ 178 w 254"/>
                  <a:gd name="T61" fmla="*/ 949 h 949"/>
                  <a:gd name="T62" fmla="*/ 165 w 254"/>
                  <a:gd name="T63" fmla="*/ 949 h 949"/>
                  <a:gd name="T64" fmla="*/ 152 w 254"/>
                  <a:gd name="T65" fmla="*/ 948 h 949"/>
                  <a:gd name="T66" fmla="*/ 139 w 254"/>
                  <a:gd name="T67" fmla="*/ 948 h 949"/>
                  <a:gd name="T68" fmla="*/ 127 w 254"/>
                  <a:gd name="T69" fmla="*/ 948 h 949"/>
                  <a:gd name="T70" fmla="*/ 114 w 254"/>
                  <a:gd name="T71" fmla="*/ 948 h 949"/>
                  <a:gd name="T72" fmla="*/ 100 w 254"/>
                  <a:gd name="T73" fmla="*/ 948 h 949"/>
                  <a:gd name="T74" fmla="*/ 88 w 254"/>
                  <a:gd name="T75" fmla="*/ 948 h 949"/>
                  <a:gd name="T76" fmla="*/ 75 w 254"/>
                  <a:gd name="T77" fmla="*/ 948 h 949"/>
                  <a:gd name="T78" fmla="*/ 62 w 254"/>
                  <a:gd name="T79" fmla="*/ 948 h 949"/>
                  <a:gd name="T80" fmla="*/ 49 w 254"/>
                  <a:gd name="T81" fmla="*/ 948 h 949"/>
                  <a:gd name="T82" fmla="*/ 48 w 254"/>
                  <a:gd name="T83" fmla="*/ 939 h 949"/>
                  <a:gd name="T84" fmla="*/ 48 w 254"/>
                  <a:gd name="T85" fmla="*/ 930 h 949"/>
                  <a:gd name="T86" fmla="*/ 46 w 254"/>
                  <a:gd name="T87" fmla="*/ 921 h 949"/>
                  <a:gd name="T88" fmla="*/ 46 w 254"/>
                  <a:gd name="T89" fmla="*/ 913 h 949"/>
                  <a:gd name="T90" fmla="*/ 41 w 254"/>
                  <a:gd name="T91" fmla="*/ 911 h 949"/>
                  <a:gd name="T92" fmla="*/ 35 w 254"/>
                  <a:gd name="T93" fmla="*/ 911 h 949"/>
                  <a:gd name="T94" fmla="*/ 30 w 254"/>
                  <a:gd name="T95" fmla="*/ 910 h 949"/>
                  <a:gd name="T96" fmla="*/ 24 w 254"/>
                  <a:gd name="T97" fmla="*/ 909 h 949"/>
                  <a:gd name="T98" fmla="*/ 19 w 254"/>
                  <a:gd name="T99" fmla="*/ 909 h 949"/>
                  <a:gd name="T100" fmla="*/ 13 w 254"/>
                  <a:gd name="T101" fmla="*/ 908 h 949"/>
                  <a:gd name="T102" fmla="*/ 8 w 254"/>
                  <a:gd name="T103" fmla="*/ 908 h 949"/>
                  <a:gd name="T104" fmla="*/ 1 w 254"/>
                  <a:gd name="T105" fmla="*/ 906 h 949"/>
                  <a:gd name="T106" fmla="*/ 1 w 254"/>
                  <a:gd name="T107" fmla="*/ 686 h 949"/>
                  <a:gd name="T108" fmla="*/ 1 w 254"/>
                  <a:gd name="T109" fmla="*/ 465 h 949"/>
                  <a:gd name="T110" fmla="*/ 1 w 254"/>
                  <a:gd name="T111" fmla="*/ 245 h 949"/>
                  <a:gd name="T112" fmla="*/ 0 w 254"/>
                  <a:gd name="T113" fmla="*/ 24 h 94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54"/>
                  <a:gd name="T172" fmla="*/ 0 h 949"/>
                  <a:gd name="T173" fmla="*/ 254 w 254"/>
                  <a:gd name="T174" fmla="*/ 949 h 94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54" h="949">
                    <a:moveTo>
                      <a:pt x="0" y="24"/>
                    </a:moveTo>
                    <a:lnTo>
                      <a:pt x="16" y="23"/>
                    </a:lnTo>
                    <a:lnTo>
                      <a:pt x="31" y="22"/>
                    </a:lnTo>
                    <a:lnTo>
                      <a:pt x="48" y="20"/>
                    </a:lnTo>
                    <a:lnTo>
                      <a:pt x="63" y="18"/>
                    </a:lnTo>
                    <a:lnTo>
                      <a:pt x="79" y="17"/>
                    </a:lnTo>
                    <a:lnTo>
                      <a:pt x="95" y="15"/>
                    </a:lnTo>
                    <a:lnTo>
                      <a:pt x="110" y="14"/>
                    </a:lnTo>
                    <a:lnTo>
                      <a:pt x="127" y="13"/>
                    </a:lnTo>
                    <a:lnTo>
                      <a:pt x="143" y="12"/>
                    </a:lnTo>
                    <a:lnTo>
                      <a:pt x="158" y="10"/>
                    </a:lnTo>
                    <a:lnTo>
                      <a:pt x="174" y="8"/>
                    </a:lnTo>
                    <a:lnTo>
                      <a:pt x="190" y="7"/>
                    </a:lnTo>
                    <a:lnTo>
                      <a:pt x="205" y="5"/>
                    </a:lnTo>
                    <a:lnTo>
                      <a:pt x="222" y="4"/>
                    </a:lnTo>
                    <a:lnTo>
                      <a:pt x="237" y="2"/>
                    </a:lnTo>
                    <a:lnTo>
                      <a:pt x="253" y="0"/>
                    </a:lnTo>
                    <a:lnTo>
                      <a:pt x="253" y="233"/>
                    </a:lnTo>
                    <a:lnTo>
                      <a:pt x="254" y="465"/>
                    </a:lnTo>
                    <a:lnTo>
                      <a:pt x="254" y="699"/>
                    </a:lnTo>
                    <a:lnTo>
                      <a:pt x="254" y="931"/>
                    </a:lnTo>
                    <a:lnTo>
                      <a:pt x="254" y="936"/>
                    </a:lnTo>
                    <a:lnTo>
                      <a:pt x="254" y="940"/>
                    </a:lnTo>
                    <a:lnTo>
                      <a:pt x="254" y="944"/>
                    </a:lnTo>
                    <a:lnTo>
                      <a:pt x="254" y="949"/>
                    </a:lnTo>
                    <a:lnTo>
                      <a:pt x="242" y="949"/>
                    </a:lnTo>
                    <a:lnTo>
                      <a:pt x="229" y="949"/>
                    </a:lnTo>
                    <a:lnTo>
                      <a:pt x="217" y="949"/>
                    </a:lnTo>
                    <a:lnTo>
                      <a:pt x="203" y="949"/>
                    </a:lnTo>
                    <a:lnTo>
                      <a:pt x="190" y="949"/>
                    </a:lnTo>
                    <a:lnTo>
                      <a:pt x="178" y="949"/>
                    </a:lnTo>
                    <a:lnTo>
                      <a:pt x="165" y="949"/>
                    </a:lnTo>
                    <a:lnTo>
                      <a:pt x="152" y="948"/>
                    </a:lnTo>
                    <a:lnTo>
                      <a:pt x="139" y="948"/>
                    </a:lnTo>
                    <a:lnTo>
                      <a:pt x="127" y="948"/>
                    </a:lnTo>
                    <a:lnTo>
                      <a:pt x="114" y="948"/>
                    </a:lnTo>
                    <a:lnTo>
                      <a:pt x="100" y="948"/>
                    </a:lnTo>
                    <a:lnTo>
                      <a:pt x="88" y="948"/>
                    </a:lnTo>
                    <a:lnTo>
                      <a:pt x="75" y="948"/>
                    </a:lnTo>
                    <a:lnTo>
                      <a:pt x="62" y="948"/>
                    </a:lnTo>
                    <a:lnTo>
                      <a:pt x="49" y="948"/>
                    </a:lnTo>
                    <a:lnTo>
                      <a:pt x="48" y="939"/>
                    </a:lnTo>
                    <a:lnTo>
                      <a:pt x="48" y="930"/>
                    </a:lnTo>
                    <a:lnTo>
                      <a:pt x="46" y="921"/>
                    </a:lnTo>
                    <a:lnTo>
                      <a:pt x="46" y="913"/>
                    </a:lnTo>
                    <a:lnTo>
                      <a:pt x="41" y="911"/>
                    </a:lnTo>
                    <a:lnTo>
                      <a:pt x="35" y="911"/>
                    </a:lnTo>
                    <a:lnTo>
                      <a:pt x="30" y="910"/>
                    </a:lnTo>
                    <a:lnTo>
                      <a:pt x="24" y="909"/>
                    </a:lnTo>
                    <a:lnTo>
                      <a:pt x="19" y="909"/>
                    </a:lnTo>
                    <a:lnTo>
                      <a:pt x="13" y="908"/>
                    </a:lnTo>
                    <a:lnTo>
                      <a:pt x="8" y="908"/>
                    </a:lnTo>
                    <a:lnTo>
                      <a:pt x="1" y="906"/>
                    </a:lnTo>
                    <a:lnTo>
                      <a:pt x="1" y="686"/>
                    </a:lnTo>
                    <a:lnTo>
                      <a:pt x="1" y="465"/>
                    </a:lnTo>
                    <a:lnTo>
                      <a:pt x="1" y="245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79E8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85"/>
              <p:cNvSpPr>
                <a:spLocks/>
              </p:cNvSpPr>
              <p:nvPr/>
            </p:nvSpPr>
            <p:spPr bwMode="auto">
              <a:xfrm>
                <a:off x="1018" y="1496"/>
                <a:ext cx="63" cy="217"/>
              </a:xfrm>
              <a:custGeom>
                <a:avLst/>
                <a:gdLst>
                  <a:gd name="T0" fmla="*/ 0 w 254"/>
                  <a:gd name="T1" fmla="*/ 22 h 867"/>
                  <a:gd name="T2" fmla="*/ 16 w 254"/>
                  <a:gd name="T3" fmla="*/ 21 h 867"/>
                  <a:gd name="T4" fmla="*/ 31 w 254"/>
                  <a:gd name="T5" fmla="*/ 20 h 867"/>
                  <a:gd name="T6" fmla="*/ 48 w 254"/>
                  <a:gd name="T7" fmla="*/ 18 h 867"/>
                  <a:gd name="T8" fmla="*/ 63 w 254"/>
                  <a:gd name="T9" fmla="*/ 16 h 867"/>
                  <a:gd name="T10" fmla="*/ 79 w 254"/>
                  <a:gd name="T11" fmla="*/ 15 h 867"/>
                  <a:gd name="T12" fmla="*/ 95 w 254"/>
                  <a:gd name="T13" fmla="*/ 13 h 867"/>
                  <a:gd name="T14" fmla="*/ 110 w 254"/>
                  <a:gd name="T15" fmla="*/ 12 h 867"/>
                  <a:gd name="T16" fmla="*/ 127 w 254"/>
                  <a:gd name="T17" fmla="*/ 11 h 867"/>
                  <a:gd name="T18" fmla="*/ 143 w 254"/>
                  <a:gd name="T19" fmla="*/ 10 h 867"/>
                  <a:gd name="T20" fmla="*/ 158 w 254"/>
                  <a:gd name="T21" fmla="*/ 8 h 867"/>
                  <a:gd name="T22" fmla="*/ 174 w 254"/>
                  <a:gd name="T23" fmla="*/ 7 h 867"/>
                  <a:gd name="T24" fmla="*/ 190 w 254"/>
                  <a:gd name="T25" fmla="*/ 5 h 867"/>
                  <a:gd name="T26" fmla="*/ 205 w 254"/>
                  <a:gd name="T27" fmla="*/ 3 h 867"/>
                  <a:gd name="T28" fmla="*/ 222 w 254"/>
                  <a:gd name="T29" fmla="*/ 2 h 867"/>
                  <a:gd name="T30" fmla="*/ 237 w 254"/>
                  <a:gd name="T31" fmla="*/ 1 h 867"/>
                  <a:gd name="T32" fmla="*/ 253 w 254"/>
                  <a:gd name="T33" fmla="*/ 0 h 867"/>
                  <a:gd name="T34" fmla="*/ 253 w 254"/>
                  <a:gd name="T35" fmla="*/ 212 h 867"/>
                  <a:gd name="T36" fmla="*/ 254 w 254"/>
                  <a:gd name="T37" fmla="*/ 425 h 867"/>
                  <a:gd name="T38" fmla="*/ 254 w 254"/>
                  <a:gd name="T39" fmla="*/ 638 h 867"/>
                  <a:gd name="T40" fmla="*/ 254 w 254"/>
                  <a:gd name="T41" fmla="*/ 851 h 867"/>
                  <a:gd name="T42" fmla="*/ 254 w 254"/>
                  <a:gd name="T43" fmla="*/ 854 h 867"/>
                  <a:gd name="T44" fmla="*/ 254 w 254"/>
                  <a:gd name="T45" fmla="*/ 858 h 867"/>
                  <a:gd name="T46" fmla="*/ 254 w 254"/>
                  <a:gd name="T47" fmla="*/ 863 h 867"/>
                  <a:gd name="T48" fmla="*/ 254 w 254"/>
                  <a:gd name="T49" fmla="*/ 867 h 867"/>
                  <a:gd name="T50" fmla="*/ 242 w 254"/>
                  <a:gd name="T51" fmla="*/ 867 h 867"/>
                  <a:gd name="T52" fmla="*/ 229 w 254"/>
                  <a:gd name="T53" fmla="*/ 867 h 867"/>
                  <a:gd name="T54" fmla="*/ 217 w 254"/>
                  <a:gd name="T55" fmla="*/ 867 h 867"/>
                  <a:gd name="T56" fmla="*/ 203 w 254"/>
                  <a:gd name="T57" fmla="*/ 867 h 867"/>
                  <a:gd name="T58" fmla="*/ 190 w 254"/>
                  <a:gd name="T59" fmla="*/ 867 h 867"/>
                  <a:gd name="T60" fmla="*/ 178 w 254"/>
                  <a:gd name="T61" fmla="*/ 867 h 867"/>
                  <a:gd name="T62" fmla="*/ 165 w 254"/>
                  <a:gd name="T63" fmla="*/ 867 h 867"/>
                  <a:gd name="T64" fmla="*/ 152 w 254"/>
                  <a:gd name="T65" fmla="*/ 867 h 867"/>
                  <a:gd name="T66" fmla="*/ 139 w 254"/>
                  <a:gd name="T67" fmla="*/ 867 h 867"/>
                  <a:gd name="T68" fmla="*/ 127 w 254"/>
                  <a:gd name="T69" fmla="*/ 867 h 867"/>
                  <a:gd name="T70" fmla="*/ 114 w 254"/>
                  <a:gd name="T71" fmla="*/ 867 h 867"/>
                  <a:gd name="T72" fmla="*/ 100 w 254"/>
                  <a:gd name="T73" fmla="*/ 867 h 867"/>
                  <a:gd name="T74" fmla="*/ 88 w 254"/>
                  <a:gd name="T75" fmla="*/ 866 h 867"/>
                  <a:gd name="T76" fmla="*/ 75 w 254"/>
                  <a:gd name="T77" fmla="*/ 866 h 867"/>
                  <a:gd name="T78" fmla="*/ 62 w 254"/>
                  <a:gd name="T79" fmla="*/ 866 h 867"/>
                  <a:gd name="T80" fmla="*/ 49 w 254"/>
                  <a:gd name="T81" fmla="*/ 866 h 867"/>
                  <a:gd name="T82" fmla="*/ 48 w 254"/>
                  <a:gd name="T83" fmla="*/ 858 h 867"/>
                  <a:gd name="T84" fmla="*/ 48 w 254"/>
                  <a:gd name="T85" fmla="*/ 849 h 867"/>
                  <a:gd name="T86" fmla="*/ 46 w 254"/>
                  <a:gd name="T87" fmla="*/ 842 h 867"/>
                  <a:gd name="T88" fmla="*/ 46 w 254"/>
                  <a:gd name="T89" fmla="*/ 834 h 867"/>
                  <a:gd name="T90" fmla="*/ 41 w 254"/>
                  <a:gd name="T91" fmla="*/ 833 h 867"/>
                  <a:gd name="T92" fmla="*/ 35 w 254"/>
                  <a:gd name="T93" fmla="*/ 833 h 867"/>
                  <a:gd name="T94" fmla="*/ 30 w 254"/>
                  <a:gd name="T95" fmla="*/ 832 h 867"/>
                  <a:gd name="T96" fmla="*/ 24 w 254"/>
                  <a:gd name="T97" fmla="*/ 831 h 867"/>
                  <a:gd name="T98" fmla="*/ 19 w 254"/>
                  <a:gd name="T99" fmla="*/ 831 h 867"/>
                  <a:gd name="T100" fmla="*/ 13 w 254"/>
                  <a:gd name="T101" fmla="*/ 829 h 867"/>
                  <a:gd name="T102" fmla="*/ 8 w 254"/>
                  <a:gd name="T103" fmla="*/ 829 h 867"/>
                  <a:gd name="T104" fmla="*/ 1 w 254"/>
                  <a:gd name="T105" fmla="*/ 828 h 867"/>
                  <a:gd name="T106" fmla="*/ 1 w 254"/>
                  <a:gd name="T107" fmla="*/ 627 h 867"/>
                  <a:gd name="T108" fmla="*/ 1 w 254"/>
                  <a:gd name="T109" fmla="*/ 425 h 867"/>
                  <a:gd name="T110" fmla="*/ 1 w 254"/>
                  <a:gd name="T111" fmla="*/ 223 h 867"/>
                  <a:gd name="T112" fmla="*/ 0 w 254"/>
                  <a:gd name="T113" fmla="*/ 22 h 86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54"/>
                  <a:gd name="T172" fmla="*/ 0 h 867"/>
                  <a:gd name="T173" fmla="*/ 254 w 254"/>
                  <a:gd name="T174" fmla="*/ 867 h 86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54" h="867">
                    <a:moveTo>
                      <a:pt x="0" y="22"/>
                    </a:moveTo>
                    <a:lnTo>
                      <a:pt x="16" y="21"/>
                    </a:lnTo>
                    <a:lnTo>
                      <a:pt x="31" y="20"/>
                    </a:lnTo>
                    <a:lnTo>
                      <a:pt x="48" y="18"/>
                    </a:lnTo>
                    <a:lnTo>
                      <a:pt x="63" y="16"/>
                    </a:lnTo>
                    <a:lnTo>
                      <a:pt x="79" y="15"/>
                    </a:lnTo>
                    <a:lnTo>
                      <a:pt x="95" y="13"/>
                    </a:lnTo>
                    <a:lnTo>
                      <a:pt x="110" y="12"/>
                    </a:lnTo>
                    <a:lnTo>
                      <a:pt x="127" y="11"/>
                    </a:lnTo>
                    <a:lnTo>
                      <a:pt x="143" y="10"/>
                    </a:lnTo>
                    <a:lnTo>
                      <a:pt x="158" y="8"/>
                    </a:lnTo>
                    <a:lnTo>
                      <a:pt x="174" y="7"/>
                    </a:lnTo>
                    <a:lnTo>
                      <a:pt x="190" y="5"/>
                    </a:lnTo>
                    <a:lnTo>
                      <a:pt x="205" y="3"/>
                    </a:lnTo>
                    <a:lnTo>
                      <a:pt x="222" y="2"/>
                    </a:lnTo>
                    <a:lnTo>
                      <a:pt x="237" y="1"/>
                    </a:lnTo>
                    <a:lnTo>
                      <a:pt x="253" y="0"/>
                    </a:lnTo>
                    <a:lnTo>
                      <a:pt x="253" y="212"/>
                    </a:lnTo>
                    <a:lnTo>
                      <a:pt x="254" y="425"/>
                    </a:lnTo>
                    <a:lnTo>
                      <a:pt x="254" y="638"/>
                    </a:lnTo>
                    <a:lnTo>
                      <a:pt x="254" y="851"/>
                    </a:lnTo>
                    <a:lnTo>
                      <a:pt x="254" y="854"/>
                    </a:lnTo>
                    <a:lnTo>
                      <a:pt x="254" y="858"/>
                    </a:lnTo>
                    <a:lnTo>
                      <a:pt x="254" y="863"/>
                    </a:lnTo>
                    <a:lnTo>
                      <a:pt x="254" y="867"/>
                    </a:lnTo>
                    <a:lnTo>
                      <a:pt x="242" y="867"/>
                    </a:lnTo>
                    <a:lnTo>
                      <a:pt x="229" y="867"/>
                    </a:lnTo>
                    <a:lnTo>
                      <a:pt x="217" y="867"/>
                    </a:lnTo>
                    <a:lnTo>
                      <a:pt x="203" y="867"/>
                    </a:lnTo>
                    <a:lnTo>
                      <a:pt x="190" y="867"/>
                    </a:lnTo>
                    <a:lnTo>
                      <a:pt x="178" y="867"/>
                    </a:lnTo>
                    <a:lnTo>
                      <a:pt x="165" y="867"/>
                    </a:lnTo>
                    <a:lnTo>
                      <a:pt x="152" y="867"/>
                    </a:lnTo>
                    <a:lnTo>
                      <a:pt x="139" y="867"/>
                    </a:lnTo>
                    <a:lnTo>
                      <a:pt x="127" y="867"/>
                    </a:lnTo>
                    <a:lnTo>
                      <a:pt x="114" y="867"/>
                    </a:lnTo>
                    <a:lnTo>
                      <a:pt x="100" y="867"/>
                    </a:lnTo>
                    <a:lnTo>
                      <a:pt x="88" y="866"/>
                    </a:lnTo>
                    <a:lnTo>
                      <a:pt x="75" y="866"/>
                    </a:lnTo>
                    <a:lnTo>
                      <a:pt x="62" y="866"/>
                    </a:lnTo>
                    <a:lnTo>
                      <a:pt x="49" y="866"/>
                    </a:lnTo>
                    <a:lnTo>
                      <a:pt x="48" y="858"/>
                    </a:lnTo>
                    <a:lnTo>
                      <a:pt x="48" y="849"/>
                    </a:lnTo>
                    <a:lnTo>
                      <a:pt x="46" y="842"/>
                    </a:lnTo>
                    <a:lnTo>
                      <a:pt x="46" y="834"/>
                    </a:lnTo>
                    <a:lnTo>
                      <a:pt x="41" y="833"/>
                    </a:lnTo>
                    <a:lnTo>
                      <a:pt x="35" y="833"/>
                    </a:lnTo>
                    <a:lnTo>
                      <a:pt x="30" y="832"/>
                    </a:lnTo>
                    <a:lnTo>
                      <a:pt x="24" y="831"/>
                    </a:lnTo>
                    <a:lnTo>
                      <a:pt x="19" y="831"/>
                    </a:lnTo>
                    <a:lnTo>
                      <a:pt x="13" y="829"/>
                    </a:lnTo>
                    <a:lnTo>
                      <a:pt x="8" y="829"/>
                    </a:lnTo>
                    <a:lnTo>
                      <a:pt x="1" y="828"/>
                    </a:lnTo>
                    <a:lnTo>
                      <a:pt x="1" y="627"/>
                    </a:lnTo>
                    <a:lnTo>
                      <a:pt x="1" y="425"/>
                    </a:lnTo>
                    <a:lnTo>
                      <a:pt x="1" y="223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BCA58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86"/>
              <p:cNvSpPr>
                <a:spLocks/>
              </p:cNvSpPr>
              <p:nvPr/>
            </p:nvSpPr>
            <p:spPr bwMode="auto">
              <a:xfrm>
                <a:off x="1018" y="1496"/>
                <a:ext cx="63" cy="197"/>
              </a:xfrm>
              <a:custGeom>
                <a:avLst/>
                <a:gdLst>
                  <a:gd name="T0" fmla="*/ 0 w 254"/>
                  <a:gd name="T1" fmla="*/ 22 h 787"/>
                  <a:gd name="T2" fmla="*/ 16 w 254"/>
                  <a:gd name="T3" fmla="*/ 21 h 787"/>
                  <a:gd name="T4" fmla="*/ 31 w 254"/>
                  <a:gd name="T5" fmla="*/ 20 h 787"/>
                  <a:gd name="T6" fmla="*/ 48 w 254"/>
                  <a:gd name="T7" fmla="*/ 18 h 787"/>
                  <a:gd name="T8" fmla="*/ 63 w 254"/>
                  <a:gd name="T9" fmla="*/ 16 h 787"/>
                  <a:gd name="T10" fmla="*/ 79 w 254"/>
                  <a:gd name="T11" fmla="*/ 15 h 787"/>
                  <a:gd name="T12" fmla="*/ 95 w 254"/>
                  <a:gd name="T13" fmla="*/ 13 h 787"/>
                  <a:gd name="T14" fmla="*/ 110 w 254"/>
                  <a:gd name="T15" fmla="*/ 12 h 787"/>
                  <a:gd name="T16" fmla="*/ 127 w 254"/>
                  <a:gd name="T17" fmla="*/ 11 h 787"/>
                  <a:gd name="T18" fmla="*/ 143 w 254"/>
                  <a:gd name="T19" fmla="*/ 10 h 787"/>
                  <a:gd name="T20" fmla="*/ 158 w 254"/>
                  <a:gd name="T21" fmla="*/ 8 h 787"/>
                  <a:gd name="T22" fmla="*/ 174 w 254"/>
                  <a:gd name="T23" fmla="*/ 7 h 787"/>
                  <a:gd name="T24" fmla="*/ 190 w 254"/>
                  <a:gd name="T25" fmla="*/ 5 h 787"/>
                  <a:gd name="T26" fmla="*/ 205 w 254"/>
                  <a:gd name="T27" fmla="*/ 3 h 787"/>
                  <a:gd name="T28" fmla="*/ 222 w 254"/>
                  <a:gd name="T29" fmla="*/ 2 h 787"/>
                  <a:gd name="T30" fmla="*/ 237 w 254"/>
                  <a:gd name="T31" fmla="*/ 1 h 787"/>
                  <a:gd name="T32" fmla="*/ 253 w 254"/>
                  <a:gd name="T33" fmla="*/ 0 h 787"/>
                  <a:gd name="T34" fmla="*/ 253 w 254"/>
                  <a:gd name="T35" fmla="*/ 192 h 787"/>
                  <a:gd name="T36" fmla="*/ 254 w 254"/>
                  <a:gd name="T37" fmla="*/ 386 h 787"/>
                  <a:gd name="T38" fmla="*/ 254 w 254"/>
                  <a:gd name="T39" fmla="*/ 578 h 787"/>
                  <a:gd name="T40" fmla="*/ 254 w 254"/>
                  <a:gd name="T41" fmla="*/ 772 h 787"/>
                  <a:gd name="T42" fmla="*/ 254 w 254"/>
                  <a:gd name="T43" fmla="*/ 776 h 787"/>
                  <a:gd name="T44" fmla="*/ 254 w 254"/>
                  <a:gd name="T45" fmla="*/ 779 h 787"/>
                  <a:gd name="T46" fmla="*/ 254 w 254"/>
                  <a:gd name="T47" fmla="*/ 783 h 787"/>
                  <a:gd name="T48" fmla="*/ 254 w 254"/>
                  <a:gd name="T49" fmla="*/ 787 h 787"/>
                  <a:gd name="T50" fmla="*/ 242 w 254"/>
                  <a:gd name="T51" fmla="*/ 787 h 787"/>
                  <a:gd name="T52" fmla="*/ 229 w 254"/>
                  <a:gd name="T53" fmla="*/ 787 h 787"/>
                  <a:gd name="T54" fmla="*/ 217 w 254"/>
                  <a:gd name="T55" fmla="*/ 787 h 787"/>
                  <a:gd name="T56" fmla="*/ 203 w 254"/>
                  <a:gd name="T57" fmla="*/ 787 h 787"/>
                  <a:gd name="T58" fmla="*/ 190 w 254"/>
                  <a:gd name="T59" fmla="*/ 787 h 787"/>
                  <a:gd name="T60" fmla="*/ 178 w 254"/>
                  <a:gd name="T61" fmla="*/ 787 h 787"/>
                  <a:gd name="T62" fmla="*/ 165 w 254"/>
                  <a:gd name="T63" fmla="*/ 787 h 787"/>
                  <a:gd name="T64" fmla="*/ 152 w 254"/>
                  <a:gd name="T65" fmla="*/ 787 h 787"/>
                  <a:gd name="T66" fmla="*/ 139 w 254"/>
                  <a:gd name="T67" fmla="*/ 787 h 787"/>
                  <a:gd name="T68" fmla="*/ 127 w 254"/>
                  <a:gd name="T69" fmla="*/ 787 h 787"/>
                  <a:gd name="T70" fmla="*/ 114 w 254"/>
                  <a:gd name="T71" fmla="*/ 787 h 787"/>
                  <a:gd name="T72" fmla="*/ 100 w 254"/>
                  <a:gd name="T73" fmla="*/ 787 h 787"/>
                  <a:gd name="T74" fmla="*/ 88 w 254"/>
                  <a:gd name="T75" fmla="*/ 786 h 787"/>
                  <a:gd name="T76" fmla="*/ 75 w 254"/>
                  <a:gd name="T77" fmla="*/ 786 h 787"/>
                  <a:gd name="T78" fmla="*/ 62 w 254"/>
                  <a:gd name="T79" fmla="*/ 786 h 787"/>
                  <a:gd name="T80" fmla="*/ 49 w 254"/>
                  <a:gd name="T81" fmla="*/ 786 h 787"/>
                  <a:gd name="T82" fmla="*/ 48 w 254"/>
                  <a:gd name="T83" fmla="*/ 779 h 787"/>
                  <a:gd name="T84" fmla="*/ 48 w 254"/>
                  <a:gd name="T85" fmla="*/ 772 h 787"/>
                  <a:gd name="T86" fmla="*/ 46 w 254"/>
                  <a:gd name="T87" fmla="*/ 764 h 787"/>
                  <a:gd name="T88" fmla="*/ 46 w 254"/>
                  <a:gd name="T89" fmla="*/ 757 h 787"/>
                  <a:gd name="T90" fmla="*/ 41 w 254"/>
                  <a:gd name="T91" fmla="*/ 757 h 787"/>
                  <a:gd name="T92" fmla="*/ 35 w 254"/>
                  <a:gd name="T93" fmla="*/ 756 h 787"/>
                  <a:gd name="T94" fmla="*/ 30 w 254"/>
                  <a:gd name="T95" fmla="*/ 756 h 787"/>
                  <a:gd name="T96" fmla="*/ 24 w 254"/>
                  <a:gd name="T97" fmla="*/ 754 h 787"/>
                  <a:gd name="T98" fmla="*/ 19 w 254"/>
                  <a:gd name="T99" fmla="*/ 754 h 787"/>
                  <a:gd name="T100" fmla="*/ 13 w 254"/>
                  <a:gd name="T101" fmla="*/ 754 h 787"/>
                  <a:gd name="T102" fmla="*/ 8 w 254"/>
                  <a:gd name="T103" fmla="*/ 753 h 787"/>
                  <a:gd name="T104" fmla="*/ 1 w 254"/>
                  <a:gd name="T105" fmla="*/ 753 h 787"/>
                  <a:gd name="T106" fmla="*/ 1 w 254"/>
                  <a:gd name="T107" fmla="*/ 571 h 787"/>
                  <a:gd name="T108" fmla="*/ 1 w 254"/>
                  <a:gd name="T109" fmla="*/ 387 h 787"/>
                  <a:gd name="T110" fmla="*/ 1 w 254"/>
                  <a:gd name="T111" fmla="*/ 205 h 787"/>
                  <a:gd name="T112" fmla="*/ 0 w 254"/>
                  <a:gd name="T113" fmla="*/ 22 h 78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54"/>
                  <a:gd name="T172" fmla="*/ 0 h 787"/>
                  <a:gd name="T173" fmla="*/ 254 w 254"/>
                  <a:gd name="T174" fmla="*/ 787 h 78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54" h="787">
                    <a:moveTo>
                      <a:pt x="0" y="22"/>
                    </a:moveTo>
                    <a:lnTo>
                      <a:pt x="16" y="21"/>
                    </a:lnTo>
                    <a:lnTo>
                      <a:pt x="31" y="20"/>
                    </a:lnTo>
                    <a:lnTo>
                      <a:pt x="48" y="18"/>
                    </a:lnTo>
                    <a:lnTo>
                      <a:pt x="63" y="16"/>
                    </a:lnTo>
                    <a:lnTo>
                      <a:pt x="79" y="15"/>
                    </a:lnTo>
                    <a:lnTo>
                      <a:pt x="95" y="13"/>
                    </a:lnTo>
                    <a:lnTo>
                      <a:pt x="110" y="12"/>
                    </a:lnTo>
                    <a:lnTo>
                      <a:pt x="127" y="11"/>
                    </a:lnTo>
                    <a:lnTo>
                      <a:pt x="143" y="10"/>
                    </a:lnTo>
                    <a:lnTo>
                      <a:pt x="158" y="8"/>
                    </a:lnTo>
                    <a:lnTo>
                      <a:pt x="174" y="7"/>
                    </a:lnTo>
                    <a:lnTo>
                      <a:pt x="190" y="5"/>
                    </a:lnTo>
                    <a:lnTo>
                      <a:pt x="205" y="3"/>
                    </a:lnTo>
                    <a:lnTo>
                      <a:pt x="222" y="2"/>
                    </a:lnTo>
                    <a:lnTo>
                      <a:pt x="237" y="1"/>
                    </a:lnTo>
                    <a:lnTo>
                      <a:pt x="253" y="0"/>
                    </a:lnTo>
                    <a:lnTo>
                      <a:pt x="253" y="192"/>
                    </a:lnTo>
                    <a:lnTo>
                      <a:pt x="254" y="386"/>
                    </a:lnTo>
                    <a:lnTo>
                      <a:pt x="254" y="578"/>
                    </a:lnTo>
                    <a:lnTo>
                      <a:pt x="254" y="772"/>
                    </a:lnTo>
                    <a:lnTo>
                      <a:pt x="254" y="776"/>
                    </a:lnTo>
                    <a:lnTo>
                      <a:pt x="254" y="779"/>
                    </a:lnTo>
                    <a:lnTo>
                      <a:pt x="254" y="783"/>
                    </a:lnTo>
                    <a:lnTo>
                      <a:pt x="254" y="787"/>
                    </a:lnTo>
                    <a:lnTo>
                      <a:pt x="242" y="787"/>
                    </a:lnTo>
                    <a:lnTo>
                      <a:pt x="229" y="787"/>
                    </a:lnTo>
                    <a:lnTo>
                      <a:pt x="217" y="787"/>
                    </a:lnTo>
                    <a:lnTo>
                      <a:pt x="203" y="787"/>
                    </a:lnTo>
                    <a:lnTo>
                      <a:pt x="190" y="787"/>
                    </a:lnTo>
                    <a:lnTo>
                      <a:pt x="178" y="787"/>
                    </a:lnTo>
                    <a:lnTo>
                      <a:pt x="165" y="787"/>
                    </a:lnTo>
                    <a:lnTo>
                      <a:pt x="152" y="787"/>
                    </a:lnTo>
                    <a:lnTo>
                      <a:pt x="139" y="787"/>
                    </a:lnTo>
                    <a:lnTo>
                      <a:pt x="127" y="787"/>
                    </a:lnTo>
                    <a:lnTo>
                      <a:pt x="114" y="787"/>
                    </a:lnTo>
                    <a:lnTo>
                      <a:pt x="100" y="787"/>
                    </a:lnTo>
                    <a:lnTo>
                      <a:pt x="88" y="786"/>
                    </a:lnTo>
                    <a:lnTo>
                      <a:pt x="75" y="786"/>
                    </a:lnTo>
                    <a:lnTo>
                      <a:pt x="62" y="786"/>
                    </a:lnTo>
                    <a:lnTo>
                      <a:pt x="49" y="786"/>
                    </a:lnTo>
                    <a:lnTo>
                      <a:pt x="48" y="779"/>
                    </a:lnTo>
                    <a:lnTo>
                      <a:pt x="48" y="772"/>
                    </a:lnTo>
                    <a:lnTo>
                      <a:pt x="46" y="764"/>
                    </a:lnTo>
                    <a:lnTo>
                      <a:pt x="46" y="757"/>
                    </a:lnTo>
                    <a:lnTo>
                      <a:pt x="41" y="757"/>
                    </a:lnTo>
                    <a:lnTo>
                      <a:pt x="35" y="756"/>
                    </a:lnTo>
                    <a:lnTo>
                      <a:pt x="30" y="756"/>
                    </a:lnTo>
                    <a:lnTo>
                      <a:pt x="24" y="754"/>
                    </a:lnTo>
                    <a:lnTo>
                      <a:pt x="19" y="754"/>
                    </a:lnTo>
                    <a:lnTo>
                      <a:pt x="13" y="754"/>
                    </a:lnTo>
                    <a:lnTo>
                      <a:pt x="8" y="753"/>
                    </a:lnTo>
                    <a:lnTo>
                      <a:pt x="1" y="753"/>
                    </a:lnTo>
                    <a:lnTo>
                      <a:pt x="1" y="571"/>
                    </a:lnTo>
                    <a:lnTo>
                      <a:pt x="1" y="387"/>
                    </a:lnTo>
                    <a:lnTo>
                      <a:pt x="1" y="205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C1AD9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87"/>
              <p:cNvSpPr>
                <a:spLocks/>
              </p:cNvSpPr>
              <p:nvPr/>
            </p:nvSpPr>
            <p:spPr bwMode="auto">
              <a:xfrm>
                <a:off x="1018" y="1496"/>
                <a:ext cx="63" cy="177"/>
              </a:xfrm>
              <a:custGeom>
                <a:avLst/>
                <a:gdLst>
                  <a:gd name="T0" fmla="*/ 0 w 254"/>
                  <a:gd name="T1" fmla="*/ 20 h 706"/>
                  <a:gd name="T2" fmla="*/ 16 w 254"/>
                  <a:gd name="T3" fmla="*/ 19 h 706"/>
                  <a:gd name="T4" fmla="*/ 31 w 254"/>
                  <a:gd name="T5" fmla="*/ 17 h 706"/>
                  <a:gd name="T6" fmla="*/ 48 w 254"/>
                  <a:gd name="T7" fmla="*/ 16 h 706"/>
                  <a:gd name="T8" fmla="*/ 63 w 254"/>
                  <a:gd name="T9" fmla="*/ 15 h 706"/>
                  <a:gd name="T10" fmla="*/ 79 w 254"/>
                  <a:gd name="T11" fmla="*/ 14 h 706"/>
                  <a:gd name="T12" fmla="*/ 95 w 254"/>
                  <a:gd name="T13" fmla="*/ 12 h 706"/>
                  <a:gd name="T14" fmla="*/ 110 w 254"/>
                  <a:gd name="T15" fmla="*/ 11 h 706"/>
                  <a:gd name="T16" fmla="*/ 127 w 254"/>
                  <a:gd name="T17" fmla="*/ 10 h 706"/>
                  <a:gd name="T18" fmla="*/ 143 w 254"/>
                  <a:gd name="T19" fmla="*/ 9 h 706"/>
                  <a:gd name="T20" fmla="*/ 158 w 254"/>
                  <a:gd name="T21" fmla="*/ 7 h 706"/>
                  <a:gd name="T22" fmla="*/ 174 w 254"/>
                  <a:gd name="T23" fmla="*/ 6 h 706"/>
                  <a:gd name="T24" fmla="*/ 190 w 254"/>
                  <a:gd name="T25" fmla="*/ 5 h 706"/>
                  <a:gd name="T26" fmla="*/ 205 w 254"/>
                  <a:gd name="T27" fmla="*/ 4 h 706"/>
                  <a:gd name="T28" fmla="*/ 222 w 254"/>
                  <a:gd name="T29" fmla="*/ 2 h 706"/>
                  <a:gd name="T30" fmla="*/ 237 w 254"/>
                  <a:gd name="T31" fmla="*/ 1 h 706"/>
                  <a:gd name="T32" fmla="*/ 253 w 254"/>
                  <a:gd name="T33" fmla="*/ 0 h 706"/>
                  <a:gd name="T34" fmla="*/ 253 w 254"/>
                  <a:gd name="T35" fmla="*/ 174 h 706"/>
                  <a:gd name="T36" fmla="*/ 254 w 254"/>
                  <a:gd name="T37" fmla="*/ 346 h 706"/>
                  <a:gd name="T38" fmla="*/ 254 w 254"/>
                  <a:gd name="T39" fmla="*/ 519 h 706"/>
                  <a:gd name="T40" fmla="*/ 254 w 254"/>
                  <a:gd name="T41" fmla="*/ 692 h 706"/>
                  <a:gd name="T42" fmla="*/ 254 w 254"/>
                  <a:gd name="T43" fmla="*/ 696 h 706"/>
                  <a:gd name="T44" fmla="*/ 254 w 254"/>
                  <a:gd name="T45" fmla="*/ 700 h 706"/>
                  <a:gd name="T46" fmla="*/ 254 w 254"/>
                  <a:gd name="T47" fmla="*/ 703 h 706"/>
                  <a:gd name="T48" fmla="*/ 254 w 254"/>
                  <a:gd name="T49" fmla="*/ 706 h 706"/>
                  <a:gd name="T50" fmla="*/ 242 w 254"/>
                  <a:gd name="T51" fmla="*/ 706 h 706"/>
                  <a:gd name="T52" fmla="*/ 229 w 254"/>
                  <a:gd name="T53" fmla="*/ 706 h 706"/>
                  <a:gd name="T54" fmla="*/ 217 w 254"/>
                  <a:gd name="T55" fmla="*/ 706 h 706"/>
                  <a:gd name="T56" fmla="*/ 203 w 254"/>
                  <a:gd name="T57" fmla="*/ 706 h 706"/>
                  <a:gd name="T58" fmla="*/ 190 w 254"/>
                  <a:gd name="T59" fmla="*/ 706 h 706"/>
                  <a:gd name="T60" fmla="*/ 178 w 254"/>
                  <a:gd name="T61" fmla="*/ 706 h 706"/>
                  <a:gd name="T62" fmla="*/ 165 w 254"/>
                  <a:gd name="T63" fmla="*/ 706 h 706"/>
                  <a:gd name="T64" fmla="*/ 152 w 254"/>
                  <a:gd name="T65" fmla="*/ 706 h 706"/>
                  <a:gd name="T66" fmla="*/ 139 w 254"/>
                  <a:gd name="T67" fmla="*/ 706 h 706"/>
                  <a:gd name="T68" fmla="*/ 127 w 254"/>
                  <a:gd name="T69" fmla="*/ 706 h 706"/>
                  <a:gd name="T70" fmla="*/ 114 w 254"/>
                  <a:gd name="T71" fmla="*/ 706 h 706"/>
                  <a:gd name="T72" fmla="*/ 100 w 254"/>
                  <a:gd name="T73" fmla="*/ 706 h 706"/>
                  <a:gd name="T74" fmla="*/ 88 w 254"/>
                  <a:gd name="T75" fmla="*/ 706 h 706"/>
                  <a:gd name="T76" fmla="*/ 75 w 254"/>
                  <a:gd name="T77" fmla="*/ 706 h 706"/>
                  <a:gd name="T78" fmla="*/ 62 w 254"/>
                  <a:gd name="T79" fmla="*/ 706 h 706"/>
                  <a:gd name="T80" fmla="*/ 49 w 254"/>
                  <a:gd name="T81" fmla="*/ 706 h 706"/>
                  <a:gd name="T82" fmla="*/ 48 w 254"/>
                  <a:gd name="T83" fmla="*/ 700 h 706"/>
                  <a:gd name="T84" fmla="*/ 48 w 254"/>
                  <a:gd name="T85" fmla="*/ 692 h 706"/>
                  <a:gd name="T86" fmla="*/ 46 w 254"/>
                  <a:gd name="T87" fmla="*/ 686 h 706"/>
                  <a:gd name="T88" fmla="*/ 46 w 254"/>
                  <a:gd name="T89" fmla="*/ 680 h 706"/>
                  <a:gd name="T90" fmla="*/ 41 w 254"/>
                  <a:gd name="T91" fmla="*/ 680 h 706"/>
                  <a:gd name="T92" fmla="*/ 35 w 254"/>
                  <a:gd name="T93" fmla="*/ 678 h 706"/>
                  <a:gd name="T94" fmla="*/ 30 w 254"/>
                  <a:gd name="T95" fmla="*/ 678 h 706"/>
                  <a:gd name="T96" fmla="*/ 24 w 254"/>
                  <a:gd name="T97" fmla="*/ 677 h 706"/>
                  <a:gd name="T98" fmla="*/ 19 w 254"/>
                  <a:gd name="T99" fmla="*/ 677 h 706"/>
                  <a:gd name="T100" fmla="*/ 13 w 254"/>
                  <a:gd name="T101" fmla="*/ 677 h 706"/>
                  <a:gd name="T102" fmla="*/ 8 w 254"/>
                  <a:gd name="T103" fmla="*/ 676 h 706"/>
                  <a:gd name="T104" fmla="*/ 1 w 254"/>
                  <a:gd name="T105" fmla="*/ 676 h 706"/>
                  <a:gd name="T106" fmla="*/ 1 w 254"/>
                  <a:gd name="T107" fmla="*/ 512 h 706"/>
                  <a:gd name="T108" fmla="*/ 1 w 254"/>
                  <a:gd name="T109" fmla="*/ 347 h 706"/>
                  <a:gd name="T110" fmla="*/ 1 w 254"/>
                  <a:gd name="T111" fmla="*/ 184 h 706"/>
                  <a:gd name="T112" fmla="*/ 0 w 254"/>
                  <a:gd name="T113" fmla="*/ 20 h 7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54"/>
                  <a:gd name="T172" fmla="*/ 0 h 706"/>
                  <a:gd name="T173" fmla="*/ 254 w 254"/>
                  <a:gd name="T174" fmla="*/ 706 h 7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54" h="706">
                    <a:moveTo>
                      <a:pt x="0" y="20"/>
                    </a:moveTo>
                    <a:lnTo>
                      <a:pt x="16" y="19"/>
                    </a:lnTo>
                    <a:lnTo>
                      <a:pt x="31" y="17"/>
                    </a:lnTo>
                    <a:lnTo>
                      <a:pt x="48" y="16"/>
                    </a:lnTo>
                    <a:lnTo>
                      <a:pt x="63" y="15"/>
                    </a:lnTo>
                    <a:lnTo>
                      <a:pt x="79" y="14"/>
                    </a:lnTo>
                    <a:lnTo>
                      <a:pt x="95" y="12"/>
                    </a:lnTo>
                    <a:lnTo>
                      <a:pt x="110" y="11"/>
                    </a:lnTo>
                    <a:lnTo>
                      <a:pt x="127" y="10"/>
                    </a:lnTo>
                    <a:lnTo>
                      <a:pt x="143" y="9"/>
                    </a:lnTo>
                    <a:lnTo>
                      <a:pt x="158" y="7"/>
                    </a:lnTo>
                    <a:lnTo>
                      <a:pt x="174" y="6"/>
                    </a:lnTo>
                    <a:lnTo>
                      <a:pt x="190" y="5"/>
                    </a:lnTo>
                    <a:lnTo>
                      <a:pt x="205" y="4"/>
                    </a:lnTo>
                    <a:lnTo>
                      <a:pt x="222" y="2"/>
                    </a:lnTo>
                    <a:lnTo>
                      <a:pt x="237" y="1"/>
                    </a:lnTo>
                    <a:lnTo>
                      <a:pt x="253" y="0"/>
                    </a:lnTo>
                    <a:lnTo>
                      <a:pt x="253" y="174"/>
                    </a:lnTo>
                    <a:lnTo>
                      <a:pt x="254" y="346"/>
                    </a:lnTo>
                    <a:lnTo>
                      <a:pt x="254" y="519"/>
                    </a:lnTo>
                    <a:lnTo>
                      <a:pt x="254" y="692"/>
                    </a:lnTo>
                    <a:lnTo>
                      <a:pt x="254" y="696"/>
                    </a:lnTo>
                    <a:lnTo>
                      <a:pt x="254" y="700"/>
                    </a:lnTo>
                    <a:lnTo>
                      <a:pt x="254" y="703"/>
                    </a:lnTo>
                    <a:lnTo>
                      <a:pt x="254" y="706"/>
                    </a:lnTo>
                    <a:lnTo>
                      <a:pt x="242" y="706"/>
                    </a:lnTo>
                    <a:lnTo>
                      <a:pt x="229" y="706"/>
                    </a:lnTo>
                    <a:lnTo>
                      <a:pt x="217" y="706"/>
                    </a:lnTo>
                    <a:lnTo>
                      <a:pt x="203" y="706"/>
                    </a:lnTo>
                    <a:lnTo>
                      <a:pt x="190" y="706"/>
                    </a:lnTo>
                    <a:lnTo>
                      <a:pt x="178" y="706"/>
                    </a:lnTo>
                    <a:lnTo>
                      <a:pt x="165" y="706"/>
                    </a:lnTo>
                    <a:lnTo>
                      <a:pt x="152" y="706"/>
                    </a:lnTo>
                    <a:lnTo>
                      <a:pt x="139" y="706"/>
                    </a:lnTo>
                    <a:lnTo>
                      <a:pt x="127" y="706"/>
                    </a:lnTo>
                    <a:lnTo>
                      <a:pt x="114" y="706"/>
                    </a:lnTo>
                    <a:lnTo>
                      <a:pt x="100" y="706"/>
                    </a:lnTo>
                    <a:lnTo>
                      <a:pt x="88" y="706"/>
                    </a:lnTo>
                    <a:lnTo>
                      <a:pt x="75" y="706"/>
                    </a:lnTo>
                    <a:lnTo>
                      <a:pt x="62" y="706"/>
                    </a:lnTo>
                    <a:lnTo>
                      <a:pt x="49" y="706"/>
                    </a:lnTo>
                    <a:lnTo>
                      <a:pt x="48" y="700"/>
                    </a:lnTo>
                    <a:lnTo>
                      <a:pt x="48" y="692"/>
                    </a:lnTo>
                    <a:lnTo>
                      <a:pt x="46" y="686"/>
                    </a:lnTo>
                    <a:lnTo>
                      <a:pt x="46" y="680"/>
                    </a:lnTo>
                    <a:lnTo>
                      <a:pt x="41" y="680"/>
                    </a:lnTo>
                    <a:lnTo>
                      <a:pt x="35" y="678"/>
                    </a:lnTo>
                    <a:lnTo>
                      <a:pt x="30" y="678"/>
                    </a:lnTo>
                    <a:lnTo>
                      <a:pt x="24" y="677"/>
                    </a:lnTo>
                    <a:lnTo>
                      <a:pt x="19" y="677"/>
                    </a:lnTo>
                    <a:lnTo>
                      <a:pt x="13" y="677"/>
                    </a:lnTo>
                    <a:lnTo>
                      <a:pt x="8" y="676"/>
                    </a:lnTo>
                    <a:lnTo>
                      <a:pt x="1" y="676"/>
                    </a:lnTo>
                    <a:lnTo>
                      <a:pt x="1" y="512"/>
                    </a:lnTo>
                    <a:lnTo>
                      <a:pt x="1" y="347"/>
                    </a:lnTo>
                    <a:lnTo>
                      <a:pt x="1" y="184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C9B59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88"/>
              <p:cNvSpPr>
                <a:spLocks/>
              </p:cNvSpPr>
              <p:nvPr/>
            </p:nvSpPr>
            <p:spPr bwMode="auto">
              <a:xfrm>
                <a:off x="1018" y="1496"/>
                <a:ext cx="63" cy="157"/>
              </a:xfrm>
              <a:custGeom>
                <a:avLst/>
                <a:gdLst>
                  <a:gd name="T0" fmla="*/ 0 w 254"/>
                  <a:gd name="T1" fmla="*/ 20 h 627"/>
                  <a:gd name="T2" fmla="*/ 16 w 254"/>
                  <a:gd name="T3" fmla="*/ 19 h 627"/>
                  <a:gd name="T4" fmla="*/ 31 w 254"/>
                  <a:gd name="T5" fmla="*/ 17 h 627"/>
                  <a:gd name="T6" fmla="*/ 48 w 254"/>
                  <a:gd name="T7" fmla="*/ 16 h 627"/>
                  <a:gd name="T8" fmla="*/ 63 w 254"/>
                  <a:gd name="T9" fmla="*/ 15 h 627"/>
                  <a:gd name="T10" fmla="*/ 79 w 254"/>
                  <a:gd name="T11" fmla="*/ 14 h 627"/>
                  <a:gd name="T12" fmla="*/ 95 w 254"/>
                  <a:gd name="T13" fmla="*/ 12 h 627"/>
                  <a:gd name="T14" fmla="*/ 110 w 254"/>
                  <a:gd name="T15" fmla="*/ 11 h 627"/>
                  <a:gd name="T16" fmla="*/ 127 w 254"/>
                  <a:gd name="T17" fmla="*/ 10 h 627"/>
                  <a:gd name="T18" fmla="*/ 143 w 254"/>
                  <a:gd name="T19" fmla="*/ 9 h 627"/>
                  <a:gd name="T20" fmla="*/ 158 w 254"/>
                  <a:gd name="T21" fmla="*/ 7 h 627"/>
                  <a:gd name="T22" fmla="*/ 174 w 254"/>
                  <a:gd name="T23" fmla="*/ 6 h 627"/>
                  <a:gd name="T24" fmla="*/ 190 w 254"/>
                  <a:gd name="T25" fmla="*/ 5 h 627"/>
                  <a:gd name="T26" fmla="*/ 205 w 254"/>
                  <a:gd name="T27" fmla="*/ 4 h 627"/>
                  <a:gd name="T28" fmla="*/ 222 w 254"/>
                  <a:gd name="T29" fmla="*/ 2 h 627"/>
                  <a:gd name="T30" fmla="*/ 237 w 254"/>
                  <a:gd name="T31" fmla="*/ 1 h 627"/>
                  <a:gd name="T32" fmla="*/ 253 w 254"/>
                  <a:gd name="T33" fmla="*/ 0 h 627"/>
                  <a:gd name="T34" fmla="*/ 253 w 254"/>
                  <a:gd name="T35" fmla="*/ 154 h 627"/>
                  <a:gd name="T36" fmla="*/ 254 w 254"/>
                  <a:gd name="T37" fmla="*/ 307 h 627"/>
                  <a:gd name="T38" fmla="*/ 254 w 254"/>
                  <a:gd name="T39" fmla="*/ 461 h 627"/>
                  <a:gd name="T40" fmla="*/ 254 w 254"/>
                  <a:gd name="T41" fmla="*/ 613 h 627"/>
                  <a:gd name="T42" fmla="*/ 254 w 254"/>
                  <a:gd name="T43" fmla="*/ 617 h 627"/>
                  <a:gd name="T44" fmla="*/ 254 w 254"/>
                  <a:gd name="T45" fmla="*/ 620 h 627"/>
                  <a:gd name="T46" fmla="*/ 254 w 254"/>
                  <a:gd name="T47" fmla="*/ 623 h 627"/>
                  <a:gd name="T48" fmla="*/ 254 w 254"/>
                  <a:gd name="T49" fmla="*/ 627 h 627"/>
                  <a:gd name="T50" fmla="*/ 242 w 254"/>
                  <a:gd name="T51" fmla="*/ 627 h 627"/>
                  <a:gd name="T52" fmla="*/ 229 w 254"/>
                  <a:gd name="T53" fmla="*/ 627 h 627"/>
                  <a:gd name="T54" fmla="*/ 217 w 254"/>
                  <a:gd name="T55" fmla="*/ 627 h 627"/>
                  <a:gd name="T56" fmla="*/ 203 w 254"/>
                  <a:gd name="T57" fmla="*/ 626 h 627"/>
                  <a:gd name="T58" fmla="*/ 190 w 254"/>
                  <a:gd name="T59" fmla="*/ 626 h 627"/>
                  <a:gd name="T60" fmla="*/ 178 w 254"/>
                  <a:gd name="T61" fmla="*/ 626 h 627"/>
                  <a:gd name="T62" fmla="*/ 165 w 254"/>
                  <a:gd name="T63" fmla="*/ 626 h 627"/>
                  <a:gd name="T64" fmla="*/ 152 w 254"/>
                  <a:gd name="T65" fmla="*/ 626 h 627"/>
                  <a:gd name="T66" fmla="*/ 139 w 254"/>
                  <a:gd name="T67" fmla="*/ 626 h 627"/>
                  <a:gd name="T68" fmla="*/ 127 w 254"/>
                  <a:gd name="T69" fmla="*/ 626 h 627"/>
                  <a:gd name="T70" fmla="*/ 114 w 254"/>
                  <a:gd name="T71" fmla="*/ 626 h 627"/>
                  <a:gd name="T72" fmla="*/ 100 w 254"/>
                  <a:gd name="T73" fmla="*/ 626 h 627"/>
                  <a:gd name="T74" fmla="*/ 88 w 254"/>
                  <a:gd name="T75" fmla="*/ 626 h 627"/>
                  <a:gd name="T76" fmla="*/ 75 w 254"/>
                  <a:gd name="T77" fmla="*/ 626 h 627"/>
                  <a:gd name="T78" fmla="*/ 62 w 254"/>
                  <a:gd name="T79" fmla="*/ 626 h 627"/>
                  <a:gd name="T80" fmla="*/ 49 w 254"/>
                  <a:gd name="T81" fmla="*/ 626 h 627"/>
                  <a:gd name="T82" fmla="*/ 48 w 254"/>
                  <a:gd name="T83" fmla="*/ 620 h 627"/>
                  <a:gd name="T84" fmla="*/ 48 w 254"/>
                  <a:gd name="T85" fmla="*/ 615 h 627"/>
                  <a:gd name="T86" fmla="*/ 46 w 254"/>
                  <a:gd name="T87" fmla="*/ 608 h 627"/>
                  <a:gd name="T88" fmla="*/ 46 w 254"/>
                  <a:gd name="T89" fmla="*/ 603 h 627"/>
                  <a:gd name="T90" fmla="*/ 41 w 254"/>
                  <a:gd name="T91" fmla="*/ 603 h 627"/>
                  <a:gd name="T92" fmla="*/ 35 w 254"/>
                  <a:gd name="T93" fmla="*/ 602 h 627"/>
                  <a:gd name="T94" fmla="*/ 30 w 254"/>
                  <a:gd name="T95" fmla="*/ 602 h 627"/>
                  <a:gd name="T96" fmla="*/ 24 w 254"/>
                  <a:gd name="T97" fmla="*/ 601 h 627"/>
                  <a:gd name="T98" fmla="*/ 19 w 254"/>
                  <a:gd name="T99" fmla="*/ 601 h 627"/>
                  <a:gd name="T100" fmla="*/ 13 w 254"/>
                  <a:gd name="T101" fmla="*/ 601 h 627"/>
                  <a:gd name="T102" fmla="*/ 8 w 254"/>
                  <a:gd name="T103" fmla="*/ 600 h 627"/>
                  <a:gd name="T104" fmla="*/ 1 w 254"/>
                  <a:gd name="T105" fmla="*/ 600 h 627"/>
                  <a:gd name="T106" fmla="*/ 1 w 254"/>
                  <a:gd name="T107" fmla="*/ 455 h 627"/>
                  <a:gd name="T108" fmla="*/ 1 w 254"/>
                  <a:gd name="T109" fmla="*/ 310 h 627"/>
                  <a:gd name="T110" fmla="*/ 1 w 254"/>
                  <a:gd name="T111" fmla="*/ 165 h 627"/>
                  <a:gd name="T112" fmla="*/ 0 w 254"/>
                  <a:gd name="T113" fmla="*/ 20 h 62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54"/>
                  <a:gd name="T172" fmla="*/ 0 h 627"/>
                  <a:gd name="T173" fmla="*/ 254 w 254"/>
                  <a:gd name="T174" fmla="*/ 627 h 62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54" h="627">
                    <a:moveTo>
                      <a:pt x="0" y="20"/>
                    </a:moveTo>
                    <a:lnTo>
                      <a:pt x="16" y="19"/>
                    </a:lnTo>
                    <a:lnTo>
                      <a:pt x="31" y="17"/>
                    </a:lnTo>
                    <a:lnTo>
                      <a:pt x="48" y="16"/>
                    </a:lnTo>
                    <a:lnTo>
                      <a:pt x="63" y="15"/>
                    </a:lnTo>
                    <a:lnTo>
                      <a:pt x="79" y="14"/>
                    </a:lnTo>
                    <a:lnTo>
                      <a:pt x="95" y="12"/>
                    </a:lnTo>
                    <a:lnTo>
                      <a:pt x="110" y="11"/>
                    </a:lnTo>
                    <a:lnTo>
                      <a:pt x="127" y="10"/>
                    </a:lnTo>
                    <a:lnTo>
                      <a:pt x="143" y="9"/>
                    </a:lnTo>
                    <a:lnTo>
                      <a:pt x="158" y="7"/>
                    </a:lnTo>
                    <a:lnTo>
                      <a:pt x="174" y="6"/>
                    </a:lnTo>
                    <a:lnTo>
                      <a:pt x="190" y="5"/>
                    </a:lnTo>
                    <a:lnTo>
                      <a:pt x="205" y="4"/>
                    </a:lnTo>
                    <a:lnTo>
                      <a:pt x="222" y="2"/>
                    </a:lnTo>
                    <a:lnTo>
                      <a:pt x="237" y="1"/>
                    </a:lnTo>
                    <a:lnTo>
                      <a:pt x="253" y="0"/>
                    </a:lnTo>
                    <a:lnTo>
                      <a:pt x="253" y="154"/>
                    </a:lnTo>
                    <a:lnTo>
                      <a:pt x="254" y="307"/>
                    </a:lnTo>
                    <a:lnTo>
                      <a:pt x="254" y="461"/>
                    </a:lnTo>
                    <a:lnTo>
                      <a:pt x="254" y="613"/>
                    </a:lnTo>
                    <a:lnTo>
                      <a:pt x="254" y="617"/>
                    </a:lnTo>
                    <a:lnTo>
                      <a:pt x="254" y="620"/>
                    </a:lnTo>
                    <a:lnTo>
                      <a:pt x="254" y="623"/>
                    </a:lnTo>
                    <a:lnTo>
                      <a:pt x="254" y="627"/>
                    </a:lnTo>
                    <a:lnTo>
                      <a:pt x="242" y="627"/>
                    </a:lnTo>
                    <a:lnTo>
                      <a:pt x="229" y="627"/>
                    </a:lnTo>
                    <a:lnTo>
                      <a:pt x="217" y="627"/>
                    </a:lnTo>
                    <a:lnTo>
                      <a:pt x="203" y="626"/>
                    </a:lnTo>
                    <a:lnTo>
                      <a:pt x="190" y="626"/>
                    </a:lnTo>
                    <a:lnTo>
                      <a:pt x="178" y="626"/>
                    </a:lnTo>
                    <a:lnTo>
                      <a:pt x="165" y="626"/>
                    </a:lnTo>
                    <a:lnTo>
                      <a:pt x="152" y="626"/>
                    </a:lnTo>
                    <a:lnTo>
                      <a:pt x="139" y="626"/>
                    </a:lnTo>
                    <a:lnTo>
                      <a:pt x="127" y="626"/>
                    </a:lnTo>
                    <a:lnTo>
                      <a:pt x="114" y="626"/>
                    </a:lnTo>
                    <a:lnTo>
                      <a:pt x="100" y="626"/>
                    </a:lnTo>
                    <a:lnTo>
                      <a:pt x="88" y="626"/>
                    </a:lnTo>
                    <a:lnTo>
                      <a:pt x="75" y="626"/>
                    </a:lnTo>
                    <a:lnTo>
                      <a:pt x="62" y="626"/>
                    </a:lnTo>
                    <a:lnTo>
                      <a:pt x="49" y="626"/>
                    </a:lnTo>
                    <a:lnTo>
                      <a:pt x="48" y="620"/>
                    </a:lnTo>
                    <a:lnTo>
                      <a:pt x="48" y="615"/>
                    </a:lnTo>
                    <a:lnTo>
                      <a:pt x="46" y="608"/>
                    </a:lnTo>
                    <a:lnTo>
                      <a:pt x="46" y="603"/>
                    </a:lnTo>
                    <a:lnTo>
                      <a:pt x="41" y="603"/>
                    </a:lnTo>
                    <a:lnTo>
                      <a:pt x="35" y="602"/>
                    </a:lnTo>
                    <a:lnTo>
                      <a:pt x="30" y="602"/>
                    </a:lnTo>
                    <a:lnTo>
                      <a:pt x="24" y="601"/>
                    </a:lnTo>
                    <a:lnTo>
                      <a:pt x="19" y="601"/>
                    </a:lnTo>
                    <a:lnTo>
                      <a:pt x="13" y="601"/>
                    </a:lnTo>
                    <a:lnTo>
                      <a:pt x="8" y="600"/>
                    </a:lnTo>
                    <a:lnTo>
                      <a:pt x="1" y="600"/>
                    </a:lnTo>
                    <a:lnTo>
                      <a:pt x="1" y="455"/>
                    </a:lnTo>
                    <a:lnTo>
                      <a:pt x="1" y="310"/>
                    </a:lnTo>
                    <a:lnTo>
                      <a:pt x="1" y="165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CCBA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89"/>
              <p:cNvSpPr>
                <a:spLocks/>
              </p:cNvSpPr>
              <p:nvPr/>
            </p:nvSpPr>
            <p:spPr bwMode="auto">
              <a:xfrm>
                <a:off x="1018" y="1497"/>
                <a:ext cx="63" cy="136"/>
              </a:xfrm>
              <a:custGeom>
                <a:avLst/>
                <a:gdLst>
                  <a:gd name="T0" fmla="*/ 0 w 254"/>
                  <a:gd name="T1" fmla="*/ 19 h 546"/>
                  <a:gd name="T2" fmla="*/ 16 w 254"/>
                  <a:gd name="T3" fmla="*/ 18 h 546"/>
                  <a:gd name="T4" fmla="*/ 31 w 254"/>
                  <a:gd name="T5" fmla="*/ 16 h 546"/>
                  <a:gd name="T6" fmla="*/ 48 w 254"/>
                  <a:gd name="T7" fmla="*/ 15 h 546"/>
                  <a:gd name="T8" fmla="*/ 63 w 254"/>
                  <a:gd name="T9" fmla="*/ 14 h 546"/>
                  <a:gd name="T10" fmla="*/ 79 w 254"/>
                  <a:gd name="T11" fmla="*/ 13 h 546"/>
                  <a:gd name="T12" fmla="*/ 95 w 254"/>
                  <a:gd name="T13" fmla="*/ 11 h 546"/>
                  <a:gd name="T14" fmla="*/ 110 w 254"/>
                  <a:gd name="T15" fmla="*/ 10 h 546"/>
                  <a:gd name="T16" fmla="*/ 127 w 254"/>
                  <a:gd name="T17" fmla="*/ 9 h 546"/>
                  <a:gd name="T18" fmla="*/ 143 w 254"/>
                  <a:gd name="T19" fmla="*/ 9 h 546"/>
                  <a:gd name="T20" fmla="*/ 158 w 254"/>
                  <a:gd name="T21" fmla="*/ 8 h 546"/>
                  <a:gd name="T22" fmla="*/ 174 w 254"/>
                  <a:gd name="T23" fmla="*/ 6 h 546"/>
                  <a:gd name="T24" fmla="*/ 190 w 254"/>
                  <a:gd name="T25" fmla="*/ 5 h 546"/>
                  <a:gd name="T26" fmla="*/ 205 w 254"/>
                  <a:gd name="T27" fmla="*/ 4 h 546"/>
                  <a:gd name="T28" fmla="*/ 222 w 254"/>
                  <a:gd name="T29" fmla="*/ 3 h 546"/>
                  <a:gd name="T30" fmla="*/ 237 w 254"/>
                  <a:gd name="T31" fmla="*/ 1 h 546"/>
                  <a:gd name="T32" fmla="*/ 253 w 254"/>
                  <a:gd name="T33" fmla="*/ 0 h 546"/>
                  <a:gd name="T34" fmla="*/ 253 w 254"/>
                  <a:gd name="T35" fmla="*/ 134 h 546"/>
                  <a:gd name="T36" fmla="*/ 254 w 254"/>
                  <a:gd name="T37" fmla="*/ 266 h 546"/>
                  <a:gd name="T38" fmla="*/ 254 w 254"/>
                  <a:gd name="T39" fmla="*/ 400 h 546"/>
                  <a:gd name="T40" fmla="*/ 254 w 254"/>
                  <a:gd name="T41" fmla="*/ 534 h 546"/>
                  <a:gd name="T42" fmla="*/ 254 w 254"/>
                  <a:gd name="T43" fmla="*/ 536 h 546"/>
                  <a:gd name="T44" fmla="*/ 254 w 254"/>
                  <a:gd name="T45" fmla="*/ 540 h 546"/>
                  <a:gd name="T46" fmla="*/ 254 w 254"/>
                  <a:gd name="T47" fmla="*/ 542 h 546"/>
                  <a:gd name="T48" fmla="*/ 254 w 254"/>
                  <a:gd name="T49" fmla="*/ 546 h 546"/>
                  <a:gd name="T50" fmla="*/ 242 w 254"/>
                  <a:gd name="T51" fmla="*/ 546 h 546"/>
                  <a:gd name="T52" fmla="*/ 229 w 254"/>
                  <a:gd name="T53" fmla="*/ 546 h 546"/>
                  <a:gd name="T54" fmla="*/ 217 w 254"/>
                  <a:gd name="T55" fmla="*/ 546 h 546"/>
                  <a:gd name="T56" fmla="*/ 203 w 254"/>
                  <a:gd name="T57" fmla="*/ 545 h 546"/>
                  <a:gd name="T58" fmla="*/ 190 w 254"/>
                  <a:gd name="T59" fmla="*/ 545 h 546"/>
                  <a:gd name="T60" fmla="*/ 178 w 254"/>
                  <a:gd name="T61" fmla="*/ 545 h 546"/>
                  <a:gd name="T62" fmla="*/ 165 w 254"/>
                  <a:gd name="T63" fmla="*/ 545 h 546"/>
                  <a:gd name="T64" fmla="*/ 152 w 254"/>
                  <a:gd name="T65" fmla="*/ 545 h 546"/>
                  <a:gd name="T66" fmla="*/ 139 w 254"/>
                  <a:gd name="T67" fmla="*/ 545 h 546"/>
                  <a:gd name="T68" fmla="*/ 127 w 254"/>
                  <a:gd name="T69" fmla="*/ 545 h 546"/>
                  <a:gd name="T70" fmla="*/ 114 w 254"/>
                  <a:gd name="T71" fmla="*/ 545 h 546"/>
                  <a:gd name="T72" fmla="*/ 100 w 254"/>
                  <a:gd name="T73" fmla="*/ 545 h 546"/>
                  <a:gd name="T74" fmla="*/ 88 w 254"/>
                  <a:gd name="T75" fmla="*/ 545 h 546"/>
                  <a:gd name="T76" fmla="*/ 75 w 254"/>
                  <a:gd name="T77" fmla="*/ 545 h 546"/>
                  <a:gd name="T78" fmla="*/ 62 w 254"/>
                  <a:gd name="T79" fmla="*/ 545 h 546"/>
                  <a:gd name="T80" fmla="*/ 49 w 254"/>
                  <a:gd name="T81" fmla="*/ 545 h 546"/>
                  <a:gd name="T82" fmla="*/ 48 w 254"/>
                  <a:gd name="T83" fmla="*/ 540 h 546"/>
                  <a:gd name="T84" fmla="*/ 48 w 254"/>
                  <a:gd name="T85" fmla="*/ 535 h 546"/>
                  <a:gd name="T86" fmla="*/ 46 w 254"/>
                  <a:gd name="T87" fmla="*/ 530 h 546"/>
                  <a:gd name="T88" fmla="*/ 46 w 254"/>
                  <a:gd name="T89" fmla="*/ 525 h 546"/>
                  <a:gd name="T90" fmla="*/ 41 w 254"/>
                  <a:gd name="T91" fmla="*/ 525 h 546"/>
                  <a:gd name="T92" fmla="*/ 35 w 254"/>
                  <a:gd name="T93" fmla="*/ 524 h 546"/>
                  <a:gd name="T94" fmla="*/ 30 w 254"/>
                  <a:gd name="T95" fmla="*/ 524 h 546"/>
                  <a:gd name="T96" fmla="*/ 24 w 254"/>
                  <a:gd name="T97" fmla="*/ 524 h 546"/>
                  <a:gd name="T98" fmla="*/ 19 w 254"/>
                  <a:gd name="T99" fmla="*/ 524 h 546"/>
                  <a:gd name="T100" fmla="*/ 13 w 254"/>
                  <a:gd name="T101" fmla="*/ 524 h 546"/>
                  <a:gd name="T102" fmla="*/ 8 w 254"/>
                  <a:gd name="T103" fmla="*/ 523 h 546"/>
                  <a:gd name="T104" fmla="*/ 1 w 254"/>
                  <a:gd name="T105" fmla="*/ 523 h 546"/>
                  <a:gd name="T106" fmla="*/ 1 w 254"/>
                  <a:gd name="T107" fmla="*/ 396 h 546"/>
                  <a:gd name="T108" fmla="*/ 1 w 254"/>
                  <a:gd name="T109" fmla="*/ 270 h 546"/>
                  <a:gd name="T110" fmla="*/ 1 w 254"/>
                  <a:gd name="T111" fmla="*/ 145 h 546"/>
                  <a:gd name="T112" fmla="*/ 0 w 254"/>
                  <a:gd name="T113" fmla="*/ 19 h 54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54"/>
                  <a:gd name="T172" fmla="*/ 0 h 546"/>
                  <a:gd name="T173" fmla="*/ 254 w 254"/>
                  <a:gd name="T174" fmla="*/ 546 h 54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54" h="546">
                    <a:moveTo>
                      <a:pt x="0" y="19"/>
                    </a:moveTo>
                    <a:lnTo>
                      <a:pt x="16" y="18"/>
                    </a:lnTo>
                    <a:lnTo>
                      <a:pt x="31" y="16"/>
                    </a:lnTo>
                    <a:lnTo>
                      <a:pt x="48" y="15"/>
                    </a:lnTo>
                    <a:lnTo>
                      <a:pt x="63" y="14"/>
                    </a:lnTo>
                    <a:lnTo>
                      <a:pt x="79" y="13"/>
                    </a:lnTo>
                    <a:lnTo>
                      <a:pt x="95" y="11"/>
                    </a:lnTo>
                    <a:lnTo>
                      <a:pt x="110" y="10"/>
                    </a:lnTo>
                    <a:lnTo>
                      <a:pt x="127" y="9"/>
                    </a:lnTo>
                    <a:lnTo>
                      <a:pt x="143" y="9"/>
                    </a:lnTo>
                    <a:lnTo>
                      <a:pt x="158" y="8"/>
                    </a:lnTo>
                    <a:lnTo>
                      <a:pt x="174" y="6"/>
                    </a:lnTo>
                    <a:lnTo>
                      <a:pt x="190" y="5"/>
                    </a:lnTo>
                    <a:lnTo>
                      <a:pt x="205" y="4"/>
                    </a:lnTo>
                    <a:lnTo>
                      <a:pt x="222" y="3"/>
                    </a:lnTo>
                    <a:lnTo>
                      <a:pt x="237" y="1"/>
                    </a:lnTo>
                    <a:lnTo>
                      <a:pt x="253" y="0"/>
                    </a:lnTo>
                    <a:lnTo>
                      <a:pt x="253" y="134"/>
                    </a:lnTo>
                    <a:lnTo>
                      <a:pt x="254" y="266"/>
                    </a:lnTo>
                    <a:lnTo>
                      <a:pt x="254" y="400"/>
                    </a:lnTo>
                    <a:lnTo>
                      <a:pt x="254" y="534"/>
                    </a:lnTo>
                    <a:lnTo>
                      <a:pt x="254" y="536"/>
                    </a:lnTo>
                    <a:lnTo>
                      <a:pt x="254" y="540"/>
                    </a:lnTo>
                    <a:lnTo>
                      <a:pt x="254" y="542"/>
                    </a:lnTo>
                    <a:lnTo>
                      <a:pt x="254" y="546"/>
                    </a:lnTo>
                    <a:lnTo>
                      <a:pt x="242" y="546"/>
                    </a:lnTo>
                    <a:lnTo>
                      <a:pt x="229" y="546"/>
                    </a:lnTo>
                    <a:lnTo>
                      <a:pt x="217" y="546"/>
                    </a:lnTo>
                    <a:lnTo>
                      <a:pt x="203" y="545"/>
                    </a:lnTo>
                    <a:lnTo>
                      <a:pt x="190" y="545"/>
                    </a:lnTo>
                    <a:lnTo>
                      <a:pt x="178" y="545"/>
                    </a:lnTo>
                    <a:lnTo>
                      <a:pt x="165" y="545"/>
                    </a:lnTo>
                    <a:lnTo>
                      <a:pt x="152" y="545"/>
                    </a:lnTo>
                    <a:lnTo>
                      <a:pt x="139" y="545"/>
                    </a:lnTo>
                    <a:lnTo>
                      <a:pt x="127" y="545"/>
                    </a:lnTo>
                    <a:lnTo>
                      <a:pt x="114" y="545"/>
                    </a:lnTo>
                    <a:lnTo>
                      <a:pt x="100" y="545"/>
                    </a:lnTo>
                    <a:lnTo>
                      <a:pt x="88" y="545"/>
                    </a:lnTo>
                    <a:lnTo>
                      <a:pt x="75" y="545"/>
                    </a:lnTo>
                    <a:lnTo>
                      <a:pt x="62" y="545"/>
                    </a:lnTo>
                    <a:lnTo>
                      <a:pt x="49" y="545"/>
                    </a:lnTo>
                    <a:lnTo>
                      <a:pt x="48" y="540"/>
                    </a:lnTo>
                    <a:lnTo>
                      <a:pt x="48" y="535"/>
                    </a:lnTo>
                    <a:lnTo>
                      <a:pt x="46" y="530"/>
                    </a:lnTo>
                    <a:lnTo>
                      <a:pt x="46" y="525"/>
                    </a:lnTo>
                    <a:lnTo>
                      <a:pt x="41" y="525"/>
                    </a:lnTo>
                    <a:lnTo>
                      <a:pt x="35" y="524"/>
                    </a:lnTo>
                    <a:lnTo>
                      <a:pt x="30" y="524"/>
                    </a:lnTo>
                    <a:lnTo>
                      <a:pt x="24" y="524"/>
                    </a:lnTo>
                    <a:lnTo>
                      <a:pt x="19" y="524"/>
                    </a:lnTo>
                    <a:lnTo>
                      <a:pt x="13" y="524"/>
                    </a:lnTo>
                    <a:lnTo>
                      <a:pt x="8" y="523"/>
                    </a:lnTo>
                    <a:lnTo>
                      <a:pt x="1" y="523"/>
                    </a:lnTo>
                    <a:lnTo>
                      <a:pt x="1" y="396"/>
                    </a:lnTo>
                    <a:lnTo>
                      <a:pt x="1" y="270"/>
                    </a:lnTo>
                    <a:lnTo>
                      <a:pt x="1" y="145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D3C1A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90"/>
              <p:cNvSpPr>
                <a:spLocks/>
              </p:cNvSpPr>
              <p:nvPr/>
            </p:nvSpPr>
            <p:spPr bwMode="auto">
              <a:xfrm>
                <a:off x="1018" y="1497"/>
                <a:ext cx="63" cy="116"/>
              </a:xfrm>
              <a:custGeom>
                <a:avLst/>
                <a:gdLst>
                  <a:gd name="T0" fmla="*/ 0 w 254"/>
                  <a:gd name="T1" fmla="*/ 17 h 465"/>
                  <a:gd name="T2" fmla="*/ 16 w 254"/>
                  <a:gd name="T3" fmla="*/ 15 h 465"/>
                  <a:gd name="T4" fmla="*/ 31 w 254"/>
                  <a:gd name="T5" fmla="*/ 14 h 465"/>
                  <a:gd name="T6" fmla="*/ 48 w 254"/>
                  <a:gd name="T7" fmla="*/ 14 h 465"/>
                  <a:gd name="T8" fmla="*/ 63 w 254"/>
                  <a:gd name="T9" fmla="*/ 13 h 465"/>
                  <a:gd name="T10" fmla="*/ 79 w 254"/>
                  <a:gd name="T11" fmla="*/ 12 h 465"/>
                  <a:gd name="T12" fmla="*/ 95 w 254"/>
                  <a:gd name="T13" fmla="*/ 10 h 465"/>
                  <a:gd name="T14" fmla="*/ 110 w 254"/>
                  <a:gd name="T15" fmla="*/ 9 h 465"/>
                  <a:gd name="T16" fmla="*/ 127 w 254"/>
                  <a:gd name="T17" fmla="*/ 8 h 465"/>
                  <a:gd name="T18" fmla="*/ 143 w 254"/>
                  <a:gd name="T19" fmla="*/ 8 h 465"/>
                  <a:gd name="T20" fmla="*/ 158 w 254"/>
                  <a:gd name="T21" fmla="*/ 7 h 465"/>
                  <a:gd name="T22" fmla="*/ 174 w 254"/>
                  <a:gd name="T23" fmla="*/ 5 h 465"/>
                  <a:gd name="T24" fmla="*/ 190 w 254"/>
                  <a:gd name="T25" fmla="*/ 4 h 465"/>
                  <a:gd name="T26" fmla="*/ 205 w 254"/>
                  <a:gd name="T27" fmla="*/ 3 h 465"/>
                  <a:gd name="T28" fmla="*/ 222 w 254"/>
                  <a:gd name="T29" fmla="*/ 3 h 465"/>
                  <a:gd name="T30" fmla="*/ 237 w 254"/>
                  <a:gd name="T31" fmla="*/ 2 h 465"/>
                  <a:gd name="T32" fmla="*/ 253 w 254"/>
                  <a:gd name="T33" fmla="*/ 0 h 465"/>
                  <a:gd name="T34" fmla="*/ 253 w 254"/>
                  <a:gd name="T35" fmla="*/ 114 h 465"/>
                  <a:gd name="T36" fmla="*/ 254 w 254"/>
                  <a:gd name="T37" fmla="*/ 227 h 465"/>
                  <a:gd name="T38" fmla="*/ 254 w 254"/>
                  <a:gd name="T39" fmla="*/ 340 h 465"/>
                  <a:gd name="T40" fmla="*/ 254 w 254"/>
                  <a:gd name="T41" fmla="*/ 454 h 465"/>
                  <a:gd name="T42" fmla="*/ 254 w 254"/>
                  <a:gd name="T43" fmla="*/ 457 h 465"/>
                  <a:gd name="T44" fmla="*/ 254 w 254"/>
                  <a:gd name="T45" fmla="*/ 459 h 465"/>
                  <a:gd name="T46" fmla="*/ 254 w 254"/>
                  <a:gd name="T47" fmla="*/ 463 h 465"/>
                  <a:gd name="T48" fmla="*/ 254 w 254"/>
                  <a:gd name="T49" fmla="*/ 465 h 465"/>
                  <a:gd name="T50" fmla="*/ 242 w 254"/>
                  <a:gd name="T51" fmla="*/ 465 h 465"/>
                  <a:gd name="T52" fmla="*/ 229 w 254"/>
                  <a:gd name="T53" fmla="*/ 465 h 465"/>
                  <a:gd name="T54" fmla="*/ 217 w 254"/>
                  <a:gd name="T55" fmla="*/ 465 h 465"/>
                  <a:gd name="T56" fmla="*/ 203 w 254"/>
                  <a:gd name="T57" fmla="*/ 465 h 465"/>
                  <a:gd name="T58" fmla="*/ 190 w 254"/>
                  <a:gd name="T59" fmla="*/ 465 h 465"/>
                  <a:gd name="T60" fmla="*/ 178 w 254"/>
                  <a:gd name="T61" fmla="*/ 465 h 465"/>
                  <a:gd name="T62" fmla="*/ 165 w 254"/>
                  <a:gd name="T63" fmla="*/ 465 h 465"/>
                  <a:gd name="T64" fmla="*/ 152 w 254"/>
                  <a:gd name="T65" fmla="*/ 464 h 465"/>
                  <a:gd name="T66" fmla="*/ 139 w 254"/>
                  <a:gd name="T67" fmla="*/ 464 h 465"/>
                  <a:gd name="T68" fmla="*/ 127 w 254"/>
                  <a:gd name="T69" fmla="*/ 464 h 465"/>
                  <a:gd name="T70" fmla="*/ 114 w 254"/>
                  <a:gd name="T71" fmla="*/ 464 h 465"/>
                  <a:gd name="T72" fmla="*/ 100 w 254"/>
                  <a:gd name="T73" fmla="*/ 464 h 465"/>
                  <a:gd name="T74" fmla="*/ 88 w 254"/>
                  <a:gd name="T75" fmla="*/ 464 h 465"/>
                  <a:gd name="T76" fmla="*/ 75 w 254"/>
                  <a:gd name="T77" fmla="*/ 464 h 465"/>
                  <a:gd name="T78" fmla="*/ 62 w 254"/>
                  <a:gd name="T79" fmla="*/ 464 h 465"/>
                  <a:gd name="T80" fmla="*/ 49 w 254"/>
                  <a:gd name="T81" fmla="*/ 464 h 465"/>
                  <a:gd name="T82" fmla="*/ 48 w 254"/>
                  <a:gd name="T83" fmla="*/ 460 h 465"/>
                  <a:gd name="T84" fmla="*/ 48 w 254"/>
                  <a:gd name="T85" fmla="*/ 455 h 465"/>
                  <a:gd name="T86" fmla="*/ 46 w 254"/>
                  <a:gd name="T87" fmla="*/ 452 h 465"/>
                  <a:gd name="T88" fmla="*/ 46 w 254"/>
                  <a:gd name="T89" fmla="*/ 448 h 465"/>
                  <a:gd name="T90" fmla="*/ 41 w 254"/>
                  <a:gd name="T91" fmla="*/ 448 h 465"/>
                  <a:gd name="T92" fmla="*/ 35 w 254"/>
                  <a:gd name="T93" fmla="*/ 447 h 465"/>
                  <a:gd name="T94" fmla="*/ 30 w 254"/>
                  <a:gd name="T95" fmla="*/ 447 h 465"/>
                  <a:gd name="T96" fmla="*/ 24 w 254"/>
                  <a:gd name="T97" fmla="*/ 447 h 465"/>
                  <a:gd name="T98" fmla="*/ 19 w 254"/>
                  <a:gd name="T99" fmla="*/ 447 h 465"/>
                  <a:gd name="T100" fmla="*/ 13 w 254"/>
                  <a:gd name="T101" fmla="*/ 447 h 465"/>
                  <a:gd name="T102" fmla="*/ 8 w 254"/>
                  <a:gd name="T103" fmla="*/ 445 h 465"/>
                  <a:gd name="T104" fmla="*/ 1 w 254"/>
                  <a:gd name="T105" fmla="*/ 445 h 465"/>
                  <a:gd name="T106" fmla="*/ 1 w 254"/>
                  <a:gd name="T107" fmla="*/ 338 h 465"/>
                  <a:gd name="T108" fmla="*/ 1 w 254"/>
                  <a:gd name="T109" fmla="*/ 232 h 465"/>
                  <a:gd name="T110" fmla="*/ 1 w 254"/>
                  <a:gd name="T111" fmla="*/ 124 h 465"/>
                  <a:gd name="T112" fmla="*/ 0 w 254"/>
                  <a:gd name="T113" fmla="*/ 17 h 46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54"/>
                  <a:gd name="T172" fmla="*/ 0 h 465"/>
                  <a:gd name="T173" fmla="*/ 254 w 254"/>
                  <a:gd name="T174" fmla="*/ 465 h 46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54" h="465">
                    <a:moveTo>
                      <a:pt x="0" y="17"/>
                    </a:moveTo>
                    <a:lnTo>
                      <a:pt x="16" y="15"/>
                    </a:lnTo>
                    <a:lnTo>
                      <a:pt x="31" y="14"/>
                    </a:lnTo>
                    <a:lnTo>
                      <a:pt x="48" y="14"/>
                    </a:lnTo>
                    <a:lnTo>
                      <a:pt x="63" y="13"/>
                    </a:lnTo>
                    <a:lnTo>
                      <a:pt x="79" y="12"/>
                    </a:lnTo>
                    <a:lnTo>
                      <a:pt x="95" y="10"/>
                    </a:lnTo>
                    <a:lnTo>
                      <a:pt x="110" y="9"/>
                    </a:lnTo>
                    <a:lnTo>
                      <a:pt x="127" y="8"/>
                    </a:lnTo>
                    <a:lnTo>
                      <a:pt x="143" y="8"/>
                    </a:lnTo>
                    <a:lnTo>
                      <a:pt x="158" y="7"/>
                    </a:lnTo>
                    <a:lnTo>
                      <a:pt x="174" y="5"/>
                    </a:lnTo>
                    <a:lnTo>
                      <a:pt x="190" y="4"/>
                    </a:lnTo>
                    <a:lnTo>
                      <a:pt x="205" y="3"/>
                    </a:lnTo>
                    <a:lnTo>
                      <a:pt x="222" y="3"/>
                    </a:lnTo>
                    <a:lnTo>
                      <a:pt x="237" y="2"/>
                    </a:lnTo>
                    <a:lnTo>
                      <a:pt x="253" y="0"/>
                    </a:lnTo>
                    <a:lnTo>
                      <a:pt x="253" y="114"/>
                    </a:lnTo>
                    <a:lnTo>
                      <a:pt x="254" y="227"/>
                    </a:lnTo>
                    <a:lnTo>
                      <a:pt x="254" y="340"/>
                    </a:lnTo>
                    <a:lnTo>
                      <a:pt x="254" y="454"/>
                    </a:lnTo>
                    <a:lnTo>
                      <a:pt x="254" y="457"/>
                    </a:lnTo>
                    <a:lnTo>
                      <a:pt x="254" y="459"/>
                    </a:lnTo>
                    <a:lnTo>
                      <a:pt x="254" y="463"/>
                    </a:lnTo>
                    <a:lnTo>
                      <a:pt x="254" y="465"/>
                    </a:lnTo>
                    <a:lnTo>
                      <a:pt x="242" y="465"/>
                    </a:lnTo>
                    <a:lnTo>
                      <a:pt x="229" y="465"/>
                    </a:lnTo>
                    <a:lnTo>
                      <a:pt x="217" y="465"/>
                    </a:lnTo>
                    <a:lnTo>
                      <a:pt x="203" y="465"/>
                    </a:lnTo>
                    <a:lnTo>
                      <a:pt x="190" y="465"/>
                    </a:lnTo>
                    <a:lnTo>
                      <a:pt x="178" y="465"/>
                    </a:lnTo>
                    <a:lnTo>
                      <a:pt x="165" y="465"/>
                    </a:lnTo>
                    <a:lnTo>
                      <a:pt x="152" y="464"/>
                    </a:lnTo>
                    <a:lnTo>
                      <a:pt x="139" y="464"/>
                    </a:lnTo>
                    <a:lnTo>
                      <a:pt x="127" y="464"/>
                    </a:lnTo>
                    <a:lnTo>
                      <a:pt x="114" y="464"/>
                    </a:lnTo>
                    <a:lnTo>
                      <a:pt x="100" y="464"/>
                    </a:lnTo>
                    <a:lnTo>
                      <a:pt x="88" y="464"/>
                    </a:lnTo>
                    <a:lnTo>
                      <a:pt x="75" y="464"/>
                    </a:lnTo>
                    <a:lnTo>
                      <a:pt x="62" y="464"/>
                    </a:lnTo>
                    <a:lnTo>
                      <a:pt x="49" y="464"/>
                    </a:lnTo>
                    <a:lnTo>
                      <a:pt x="48" y="460"/>
                    </a:lnTo>
                    <a:lnTo>
                      <a:pt x="48" y="455"/>
                    </a:lnTo>
                    <a:lnTo>
                      <a:pt x="46" y="452"/>
                    </a:lnTo>
                    <a:lnTo>
                      <a:pt x="46" y="448"/>
                    </a:lnTo>
                    <a:lnTo>
                      <a:pt x="41" y="448"/>
                    </a:lnTo>
                    <a:lnTo>
                      <a:pt x="35" y="447"/>
                    </a:lnTo>
                    <a:lnTo>
                      <a:pt x="30" y="447"/>
                    </a:lnTo>
                    <a:lnTo>
                      <a:pt x="24" y="447"/>
                    </a:lnTo>
                    <a:lnTo>
                      <a:pt x="19" y="447"/>
                    </a:lnTo>
                    <a:lnTo>
                      <a:pt x="13" y="447"/>
                    </a:lnTo>
                    <a:lnTo>
                      <a:pt x="8" y="445"/>
                    </a:lnTo>
                    <a:lnTo>
                      <a:pt x="1" y="445"/>
                    </a:lnTo>
                    <a:lnTo>
                      <a:pt x="1" y="338"/>
                    </a:lnTo>
                    <a:lnTo>
                      <a:pt x="1" y="232"/>
                    </a:lnTo>
                    <a:lnTo>
                      <a:pt x="1" y="124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D8C9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91"/>
              <p:cNvSpPr>
                <a:spLocks/>
              </p:cNvSpPr>
              <p:nvPr/>
            </p:nvSpPr>
            <p:spPr bwMode="auto">
              <a:xfrm>
                <a:off x="1018" y="1497"/>
                <a:ext cx="63" cy="96"/>
              </a:xfrm>
              <a:custGeom>
                <a:avLst/>
                <a:gdLst>
                  <a:gd name="T0" fmla="*/ 0 w 254"/>
                  <a:gd name="T1" fmla="*/ 17 h 385"/>
                  <a:gd name="T2" fmla="*/ 16 w 254"/>
                  <a:gd name="T3" fmla="*/ 15 h 385"/>
                  <a:gd name="T4" fmla="*/ 31 w 254"/>
                  <a:gd name="T5" fmla="*/ 14 h 385"/>
                  <a:gd name="T6" fmla="*/ 48 w 254"/>
                  <a:gd name="T7" fmla="*/ 14 h 385"/>
                  <a:gd name="T8" fmla="*/ 63 w 254"/>
                  <a:gd name="T9" fmla="*/ 13 h 385"/>
                  <a:gd name="T10" fmla="*/ 79 w 254"/>
                  <a:gd name="T11" fmla="*/ 12 h 385"/>
                  <a:gd name="T12" fmla="*/ 95 w 254"/>
                  <a:gd name="T13" fmla="*/ 10 h 385"/>
                  <a:gd name="T14" fmla="*/ 110 w 254"/>
                  <a:gd name="T15" fmla="*/ 9 h 385"/>
                  <a:gd name="T16" fmla="*/ 127 w 254"/>
                  <a:gd name="T17" fmla="*/ 8 h 385"/>
                  <a:gd name="T18" fmla="*/ 143 w 254"/>
                  <a:gd name="T19" fmla="*/ 8 h 385"/>
                  <a:gd name="T20" fmla="*/ 158 w 254"/>
                  <a:gd name="T21" fmla="*/ 7 h 385"/>
                  <a:gd name="T22" fmla="*/ 174 w 254"/>
                  <a:gd name="T23" fmla="*/ 5 h 385"/>
                  <a:gd name="T24" fmla="*/ 190 w 254"/>
                  <a:gd name="T25" fmla="*/ 4 h 385"/>
                  <a:gd name="T26" fmla="*/ 205 w 254"/>
                  <a:gd name="T27" fmla="*/ 3 h 385"/>
                  <a:gd name="T28" fmla="*/ 222 w 254"/>
                  <a:gd name="T29" fmla="*/ 3 h 385"/>
                  <a:gd name="T30" fmla="*/ 237 w 254"/>
                  <a:gd name="T31" fmla="*/ 2 h 385"/>
                  <a:gd name="T32" fmla="*/ 253 w 254"/>
                  <a:gd name="T33" fmla="*/ 0 h 385"/>
                  <a:gd name="T34" fmla="*/ 253 w 254"/>
                  <a:gd name="T35" fmla="*/ 94 h 385"/>
                  <a:gd name="T36" fmla="*/ 254 w 254"/>
                  <a:gd name="T37" fmla="*/ 188 h 385"/>
                  <a:gd name="T38" fmla="*/ 254 w 254"/>
                  <a:gd name="T39" fmla="*/ 282 h 385"/>
                  <a:gd name="T40" fmla="*/ 254 w 254"/>
                  <a:gd name="T41" fmla="*/ 375 h 385"/>
                  <a:gd name="T42" fmla="*/ 254 w 254"/>
                  <a:gd name="T43" fmla="*/ 378 h 385"/>
                  <a:gd name="T44" fmla="*/ 254 w 254"/>
                  <a:gd name="T45" fmla="*/ 380 h 385"/>
                  <a:gd name="T46" fmla="*/ 254 w 254"/>
                  <a:gd name="T47" fmla="*/ 383 h 385"/>
                  <a:gd name="T48" fmla="*/ 254 w 254"/>
                  <a:gd name="T49" fmla="*/ 385 h 385"/>
                  <a:gd name="T50" fmla="*/ 242 w 254"/>
                  <a:gd name="T51" fmla="*/ 385 h 385"/>
                  <a:gd name="T52" fmla="*/ 229 w 254"/>
                  <a:gd name="T53" fmla="*/ 385 h 385"/>
                  <a:gd name="T54" fmla="*/ 217 w 254"/>
                  <a:gd name="T55" fmla="*/ 385 h 385"/>
                  <a:gd name="T56" fmla="*/ 203 w 254"/>
                  <a:gd name="T57" fmla="*/ 385 h 385"/>
                  <a:gd name="T58" fmla="*/ 190 w 254"/>
                  <a:gd name="T59" fmla="*/ 385 h 385"/>
                  <a:gd name="T60" fmla="*/ 178 w 254"/>
                  <a:gd name="T61" fmla="*/ 385 h 385"/>
                  <a:gd name="T62" fmla="*/ 165 w 254"/>
                  <a:gd name="T63" fmla="*/ 385 h 385"/>
                  <a:gd name="T64" fmla="*/ 152 w 254"/>
                  <a:gd name="T65" fmla="*/ 385 h 385"/>
                  <a:gd name="T66" fmla="*/ 139 w 254"/>
                  <a:gd name="T67" fmla="*/ 385 h 385"/>
                  <a:gd name="T68" fmla="*/ 127 w 254"/>
                  <a:gd name="T69" fmla="*/ 385 h 385"/>
                  <a:gd name="T70" fmla="*/ 114 w 254"/>
                  <a:gd name="T71" fmla="*/ 385 h 385"/>
                  <a:gd name="T72" fmla="*/ 100 w 254"/>
                  <a:gd name="T73" fmla="*/ 385 h 385"/>
                  <a:gd name="T74" fmla="*/ 88 w 254"/>
                  <a:gd name="T75" fmla="*/ 384 h 385"/>
                  <a:gd name="T76" fmla="*/ 75 w 254"/>
                  <a:gd name="T77" fmla="*/ 384 h 385"/>
                  <a:gd name="T78" fmla="*/ 62 w 254"/>
                  <a:gd name="T79" fmla="*/ 384 h 385"/>
                  <a:gd name="T80" fmla="*/ 49 w 254"/>
                  <a:gd name="T81" fmla="*/ 384 h 385"/>
                  <a:gd name="T82" fmla="*/ 48 w 254"/>
                  <a:gd name="T83" fmla="*/ 382 h 385"/>
                  <a:gd name="T84" fmla="*/ 48 w 254"/>
                  <a:gd name="T85" fmla="*/ 378 h 385"/>
                  <a:gd name="T86" fmla="*/ 46 w 254"/>
                  <a:gd name="T87" fmla="*/ 374 h 385"/>
                  <a:gd name="T88" fmla="*/ 46 w 254"/>
                  <a:gd name="T89" fmla="*/ 370 h 385"/>
                  <a:gd name="T90" fmla="*/ 41 w 254"/>
                  <a:gd name="T91" fmla="*/ 370 h 385"/>
                  <a:gd name="T92" fmla="*/ 35 w 254"/>
                  <a:gd name="T93" fmla="*/ 370 h 385"/>
                  <a:gd name="T94" fmla="*/ 30 w 254"/>
                  <a:gd name="T95" fmla="*/ 370 h 385"/>
                  <a:gd name="T96" fmla="*/ 24 w 254"/>
                  <a:gd name="T97" fmla="*/ 370 h 385"/>
                  <a:gd name="T98" fmla="*/ 19 w 254"/>
                  <a:gd name="T99" fmla="*/ 370 h 385"/>
                  <a:gd name="T100" fmla="*/ 13 w 254"/>
                  <a:gd name="T101" fmla="*/ 370 h 385"/>
                  <a:gd name="T102" fmla="*/ 8 w 254"/>
                  <a:gd name="T103" fmla="*/ 369 h 385"/>
                  <a:gd name="T104" fmla="*/ 1 w 254"/>
                  <a:gd name="T105" fmla="*/ 369 h 385"/>
                  <a:gd name="T106" fmla="*/ 1 w 254"/>
                  <a:gd name="T107" fmla="*/ 280 h 385"/>
                  <a:gd name="T108" fmla="*/ 1 w 254"/>
                  <a:gd name="T109" fmla="*/ 193 h 385"/>
                  <a:gd name="T110" fmla="*/ 1 w 254"/>
                  <a:gd name="T111" fmla="*/ 104 h 385"/>
                  <a:gd name="T112" fmla="*/ 0 w 254"/>
                  <a:gd name="T113" fmla="*/ 17 h 3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54"/>
                  <a:gd name="T172" fmla="*/ 0 h 385"/>
                  <a:gd name="T173" fmla="*/ 254 w 254"/>
                  <a:gd name="T174" fmla="*/ 385 h 38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54" h="385">
                    <a:moveTo>
                      <a:pt x="0" y="17"/>
                    </a:moveTo>
                    <a:lnTo>
                      <a:pt x="16" y="15"/>
                    </a:lnTo>
                    <a:lnTo>
                      <a:pt x="31" y="14"/>
                    </a:lnTo>
                    <a:lnTo>
                      <a:pt x="48" y="14"/>
                    </a:lnTo>
                    <a:lnTo>
                      <a:pt x="63" y="13"/>
                    </a:lnTo>
                    <a:lnTo>
                      <a:pt x="79" y="12"/>
                    </a:lnTo>
                    <a:lnTo>
                      <a:pt x="95" y="10"/>
                    </a:lnTo>
                    <a:lnTo>
                      <a:pt x="110" y="9"/>
                    </a:lnTo>
                    <a:lnTo>
                      <a:pt x="127" y="8"/>
                    </a:lnTo>
                    <a:lnTo>
                      <a:pt x="143" y="8"/>
                    </a:lnTo>
                    <a:lnTo>
                      <a:pt x="158" y="7"/>
                    </a:lnTo>
                    <a:lnTo>
                      <a:pt x="174" y="5"/>
                    </a:lnTo>
                    <a:lnTo>
                      <a:pt x="190" y="4"/>
                    </a:lnTo>
                    <a:lnTo>
                      <a:pt x="205" y="3"/>
                    </a:lnTo>
                    <a:lnTo>
                      <a:pt x="222" y="3"/>
                    </a:lnTo>
                    <a:lnTo>
                      <a:pt x="237" y="2"/>
                    </a:lnTo>
                    <a:lnTo>
                      <a:pt x="253" y="0"/>
                    </a:lnTo>
                    <a:lnTo>
                      <a:pt x="253" y="94"/>
                    </a:lnTo>
                    <a:lnTo>
                      <a:pt x="254" y="188"/>
                    </a:lnTo>
                    <a:lnTo>
                      <a:pt x="254" y="282"/>
                    </a:lnTo>
                    <a:lnTo>
                      <a:pt x="254" y="375"/>
                    </a:lnTo>
                    <a:lnTo>
                      <a:pt x="254" y="378"/>
                    </a:lnTo>
                    <a:lnTo>
                      <a:pt x="254" y="380"/>
                    </a:lnTo>
                    <a:lnTo>
                      <a:pt x="254" y="383"/>
                    </a:lnTo>
                    <a:lnTo>
                      <a:pt x="254" y="385"/>
                    </a:lnTo>
                    <a:lnTo>
                      <a:pt x="242" y="385"/>
                    </a:lnTo>
                    <a:lnTo>
                      <a:pt x="229" y="385"/>
                    </a:lnTo>
                    <a:lnTo>
                      <a:pt x="217" y="385"/>
                    </a:lnTo>
                    <a:lnTo>
                      <a:pt x="203" y="385"/>
                    </a:lnTo>
                    <a:lnTo>
                      <a:pt x="190" y="385"/>
                    </a:lnTo>
                    <a:lnTo>
                      <a:pt x="178" y="385"/>
                    </a:lnTo>
                    <a:lnTo>
                      <a:pt x="165" y="385"/>
                    </a:lnTo>
                    <a:lnTo>
                      <a:pt x="152" y="385"/>
                    </a:lnTo>
                    <a:lnTo>
                      <a:pt x="139" y="385"/>
                    </a:lnTo>
                    <a:lnTo>
                      <a:pt x="127" y="385"/>
                    </a:lnTo>
                    <a:lnTo>
                      <a:pt x="114" y="385"/>
                    </a:lnTo>
                    <a:lnTo>
                      <a:pt x="100" y="385"/>
                    </a:lnTo>
                    <a:lnTo>
                      <a:pt x="88" y="384"/>
                    </a:lnTo>
                    <a:lnTo>
                      <a:pt x="75" y="384"/>
                    </a:lnTo>
                    <a:lnTo>
                      <a:pt x="62" y="384"/>
                    </a:lnTo>
                    <a:lnTo>
                      <a:pt x="49" y="384"/>
                    </a:lnTo>
                    <a:lnTo>
                      <a:pt x="48" y="382"/>
                    </a:lnTo>
                    <a:lnTo>
                      <a:pt x="48" y="378"/>
                    </a:lnTo>
                    <a:lnTo>
                      <a:pt x="46" y="374"/>
                    </a:lnTo>
                    <a:lnTo>
                      <a:pt x="46" y="370"/>
                    </a:lnTo>
                    <a:lnTo>
                      <a:pt x="41" y="370"/>
                    </a:lnTo>
                    <a:lnTo>
                      <a:pt x="35" y="370"/>
                    </a:lnTo>
                    <a:lnTo>
                      <a:pt x="30" y="370"/>
                    </a:lnTo>
                    <a:lnTo>
                      <a:pt x="24" y="370"/>
                    </a:lnTo>
                    <a:lnTo>
                      <a:pt x="19" y="370"/>
                    </a:lnTo>
                    <a:lnTo>
                      <a:pt x="13" y="370"/>
                    </a:lnTo>
                    <a:lnTo>
                      <a:pt x="8" y="369"/>
                    </a:lnTo>
                    <a:lnTo>
                      <a:pt x="1" y="369"/>
                    </a:lnTo>
                    <a:lnTo>
                      <a:pt x="1" y="280"/>
                    </a:lnTo>
                    <a:lnTo>
                      <a:pt x="1" y="193"/>
                    </a:lnTo>
                    <a:lnTo>
                      <a:pt x="1" y="104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DDD1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92"/>
              <p:cNvSpPr>
                <a:spLocks/>
              </p:cNvSpPr>
              <p:nvPr/>
            </p:nvSpPr>
            <p:spPr bwMode="auto">
              <a:xfrm>
                <a:off x="1018" y="1497"/>
                <a:ext cx="63" cy="76"/>
              </a:xfrm>
              <a:custGeom>
                <a:avLst/>
                <a:gdLst>
                  <a:gd name="T0" fmla="*/ 0 w 254"/>
                  <a:gd name="T1" fmla="*/ 15 h 303"/>
                  <a:gd name="T2" fmla="*/ 16 w 254"/>
                  <a:gd name="T3" fmla="*/ 13 h 303"/>
                  <a:gd name="T4" fmla="*/ 31 w 254"/>
                  <a:gd name="T5" fmla="*/ 12 h 303"/>
                  <a:gd name="T6" fmla="*/ 48 w 254"/>
                  <a:gd name="T7" fmla="*/ 12 h 303"/>
                  <a:gd name="T8" fmla="*/ 63 w 254"/>
                  <a:gd name="T9" fmla="*/ 11 h 303"/>
                  <a:gd name="T10" fmla="*/ 79 w 254"/>
                  <a:gd name="T11" fmla="*/ 10 h 303"/>
                  <a:gd name="T12" fmla="*/ 95 w 254"/>
                  <a:gd name="T13" fmla="*/ 8 h 303"/>
                  <a:gd name="T14" fmla="*/ 110 w 254"/>
                  <a:gd name="T15" fmla="*/ 8 h 303"/>
                  <a:gd name="T16" fmla="*/ 127 w 254"/>
                  <a:gd name="T17" fmla="*/ 7 h 303"/>
                  <a:gd name="T18" fmla="*/ 143 w 254"/>
                  <a:gd name="T19" fmla="*/ 6 h 303"/>
                  <a:gd name="T20" fmla="*/ 158 w 254"/>
                  <a:gd name="T21" fmla="*/ 5 h 303"/>
                  <a:gd name="T22" fmla="*/ 174 w 254"/>
                  <a:gd name="T23" fmla="*/ 5 h 303"/>
                  <a:gd name="T24" fmla="*/ 190 w 254"/>
                  <a:gd name="T25" fmla="*/ 3 h 303"/>
                  <a:gd name="T26" fmla="*/ 205 w 254"/>
                  <a:gd name="T27" fmla="*/ 2 h 303"/>
                  <a:gd name="T28" fmla="*/ 222 w 254"/>
                  <a:gd name="T29" fmla="*/ 1 h 303"/>
                  <a:gd name="T30" fmla="*/ 237 w 254"/>
                  <a:gd name="T31" fmla="*/ 1 h 303"/>
                  <a:gd name="T32" fmla="*/ 253 w 254"/>
                  <a:gd name="T33" fmla="*/ 0 h 303"/>
                  <a:gd name="T34" fmla="*/ 253 w 254"/>
                  <a:gd name="T35" fmla="*/ 73 h 303"/>
                  <a:gd name="T36" fmla="*/ 254 w 254"/>
                  <a:gd name="T37" fmla="*/ 147 h 303"/>
                  <a:gd name="T38" fmla="*/ 254 w 254"/>
                  <a:gd name="T39" fmla="*/ 221 h 303"/>
                  <a:gd name="T40" fmla="*/ 254 w 254"/>
                  <a:gd name="T41" fmla="*/ 295 h 303"/>
                  <a:gd name="T42" fmla="*/ 254 w 254"/>
                  <a:gd name="T43" fmla="*/ 297 h 303"/>
                  <a:gd name="T44" fmla="*/ 254 w 254"/>
                  <a:gd name="T45" fmla="*/ 300 h 303"/>
                  <a:gd name="T46" fmla="*/ 254 w 254"/>
                  <a:gd name="T47" fmla="*/ 301 h 303"/>
                  <a:gd name="T48" fmla="*/ 254 w 254"/>
                  <a:gd name="T49" fmla="*/ 303 h 303"/>
                  <a:gd name="T50" fmla="*/ 242 w 254"/>
                  <a:gd name="T51" fmla="*/ 303 h 303"/>
                  <a:gd name="T52" fmla="*/ 229 w 254"/>
                  <a:gd name="T53" fmla="*/ 303 h 303"/>
                  <a:gd name="T54" fmla="*/ 217 w 254"/>
                  <a:gd name="T55" fmla="*/ 303 h 303"/>
                  <a:gd name="T56" fmla="*/ 203 w 254"/>
                  <a:gd name="T57" fmla="*/ 303 h 303"/>
                  <a:gd name="T58" fmla="*/ 190 w 254"/>
                  <a:gd name="T59" fmla="*/ 303 h 303"/>
                  <a:gd name="T60" fmla="*/ 178 w 254"/>
                  <a:gd name="T61" fmla="*/ 303 h 303"/>
                  <a:gd name="T62" fmla="*/ 165 w 254"/>
                  <a:gd name="T63" fmla="*/ 303 h 303"/>
                  <a:gd name="T64" fmla="*/ 152 w 254"/>
                  <a:gd name="T65" fmla="*/ 303 h 303"/>
                  <a:gd name="T66" fmla="*/ 139 w 254"/>
                  <a:gd name="T67" fmla="*/ 303 h 303"/>
                  <a:gd name="T68" fmla="*/ 127 w 254"/>
                  <a:gd name="T69" fmla="*/ 303 h 303"/>
                  <a:gd name="T70" fmla="*/ 114 w 254"/>
                  <a:gd name="T71" fmla="*/ 303 h 303"/>
                  <a:gd name="T72" fmla="*/ 100 w 254"/>
                  <a:gd name="T73" fmla="*/ 303 h 303"/>
                  <a:gd name="T74" fmla="*/ 88 w 254"/>
                  <a:gd name="T75" fmla="*/ 303 h 303"/>
                  <a:gd name="T76" fmla="*/ 75 w 254"/>
                  <a:gd name="T77" fmla="*/ 303 h 303"/>
                  <a:gd name="T78" fmla="*/ 62 w 254"/>
                  <a:gd name="T79" fmla="*/ 303 h 303"/>
                  <a:gd name="T80" fmla="*/ 49 w 254"/>
                  <a:gd name="T81" fmla="*/ 303 h 303"/>
                  <a:gd name="T82" fmla="*/ 48 w 254"/>
                  <a:gd name="T83" fmla="*/ 301 h 303"/>
                  <a:gd name="T84" fmla="*/ 48 w 254"/>
                  <a:gd name="T85" fmla="*/ 297 h 303"/>
                  <a:gd name="T86" fmla="*/ 46 w 254"/>
                  <a:gd name="T87" fmla="*/ 295 h 303"/>
                  <a:gd name="T88" fmla="*/ 46 w 254"/>
                  <a:gd name="T89" fmla="*/ 292 h 303"/>
                  <a:gd name="T90" fmla="*/ 41 w 254"/>
                  <a:gd name="T91" fmla="*/ 292 h 303"/>
                  <a:gd name="T92" fmla="*/ 35 w 254"/>
                  <a:gd name="T93" fmla="*/ 292 h 303"/>
                  <a:gd name="T94" fmla="*/ 30 w 254"/>
                  <a:gd name="T95" fmla="*/ 292 h 303"/>
                  <a:gd name="T96" fmla="*/ 24 w 254"/>
                  <a:gd name="T97" fmla="*/ 292 h 303"/>
                  <a:gd name="T98" fmla="*/ 19 w 254"/>
                  <a:gd name="T99" fmla="*/ 292 h 303"/>
                  <a:gd name="T100" fmla="*/ 13 w 254"/>
                  <a:gd name="T101" fmla="*/ 292 h 303"/>
                  <a:gd name="T102" fmla="*/ 8 w 254"/>
                  <a:gd name="T103" fmla="*/ 291 h 303"/>
                  <a:gd name="T104" fmla="*/ 1 w 254"/>
                  <a:gd name="T105" fmla="*/ 291 h 303"/>
                  <a:gd name="T106" fmla="*/ 1 w 254"/>
                  <a:gd name="T107" fmla="*/ 222 h 303"/>
                  <a:gd name="T108" fmla="*/ 1 w 254"/>
                  <a:gd name="T109" fmla="*/ 153 h 303"/>
                  <a:gd name="T110" fmla="*/ 1 w 254"/>
                  <a:gd name="T111" fmla="*/ 83 h 303"/>
                  <a:gd name="T112" fmla="*/ 0 w 254"/>
                  <a:gd name="T113" fmla="*/ 15 h 303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54"/>
                  <a:gd name="T172" fmla="*/ 0 h 303"/>
                  <a:gd name="T173" fmla="*/ 254 w 254"/>
                  <a:gd name="T174" fmla="*/ 303 h 303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54" h="303">
                    <a:moveTo>
                      <a:pt x="0" y="15"/>
                    </a:moveTo>
                    <a:lnTo>
                      <a:pt x="16" y="13"/>
                    </a:lnTo>
                    <a:lnTo>
                      <a:pt x="31" y="12"/>
                    </a:lnTo>
                    <a:lnTo>
                      <a:pt x="48" y="12"/>
                    </a:lnTo>
                    <a:lnTo>
                      <a:pt x="63" y="11"/>
                    </a:lnTo>
                    <a:lnTo>
                      <a:pt x="79" y="10"/>
                    </a:lnTo>
                    <a:lnTo>
                      <a:pt x="95" y="8"/>
                    </a:lnTo>
                    <a:lnTo>
                      <a:pt x="110" y="8"/>
                    </a:lnTo>
                    <a:lnTo>
                      <a:pt x="127" y="7"/>
                    </a:lnTo>
                    <a:lnTo>
                      <a:pt x="143" y="6"/>
                    </a:lnTo>
                    <a:lnTo>
                      <a:pt x="158" y="5"/>
                    </a:lnTo>
                    <a:lnTo>
                      <a:pt x="174" y="5"/>
                    </a:lnTo>
                    <a:lnTo>
                      <a:pt x="190" y="3"/>
                    </a:lnTo>
                    <a:lnTo>
                      <a:pt x="205" y="2"/>
                    </a:lnTo>
                    <a:lnTo>
                      <a:pt x="222" y="1"/>
                    </a:lnTo>
                    <a:lnTo>
                      <a:pt x="237" y="1"/>
                    </a:lnTo>
                    <a:lnTo>
                      <a:pt x="253" y="0"/>
                    </a:lnTo>
                    <a:lnTo>
                      <a:pt x="253" y="73"/>
                    </a:lnTo>
                    <a:lnTo>
                      <a:pt x="254" y="147"/>
                    </a:lnTo>
                    <a:lnTo>
                      <a:pt x="254" y="221"/>
                    </a:lnTo>
                    <a:lnTo>
                      <a:pt x="254" y="295"/>
                    </a:lnTo>
                    <a:lnTo>
                      <a:pt x="254" y="297"/>
                    </a:lnTo>
                    <a:lnTo>
                      <a:pt x="254" y="300"/>
                    </a:lnTo>
                    <a:lnTo>
                      <a:pt x="254" y="301"/>
                    </a:lnTo>
                    <a:lnTo>
                      <a:pt x="254" y="303"/>
                    </a:lnTo>
                    <a:lnTo>
                      <a:pt x="242" y="303"/>
                    </a:lnTo>
                    <a:lnTo>
                      <a:pt x="229" y="303"/>
                    </a:lnTo>
                    <a:lnTo>
                      <a:pt x="217" y="303"/>
                    </a:lnTo>
                    <a:lnTo>
                      <a:pt x="203" y="303"/>
                    </a:lnTo>
                    <a:lnTo>
                      <a:pt x="190" y="303"/>
                    </a:lnTo>
                    <a:lnTo>
                      <a:pt x="178" y="303"/>
                    </a:lnTo>
                    <a:lnTo>
                      <a:pt x="165" y="303"/>
                    </a:lnTo>
                    <a:lnTo>
                      <a:pt x="152" y="303"/>
                    </a:lnTo>
                    <a:lnTo>
                      <a:pt x="139" y="303"/>
                    </a:lnTo>
                    <a:lnTo>
                      <a:pt x="127" y="303"/>
                    </a:lnTo>
                    <a:lnTo>
                      <a:pt x="114" y="303"/>
                    </a:lnTo>
                    <a:lnTo>
                      <a:pt x="100" y="303"/>
                    </a:lnTo>
                    <a:lnTo>
                      <a:pt x="88" y="303"/>
                    </a:lnTo>
                    <a:lnTo>
                      <a:pt x="75" y="303"/>
                    </a:lnTo>
                    <a:lnTo>
                      <a:pt x="62" y="303"/>
                    </a:lnTo>
                    <a:lnTo>
                      <a:pt x="49" y="303"/>
                    </a:lnTo>
                    <a:lnTo>
                      <a:pt x="48" y="301"/>
                    </a:lnTo>
                    <a:lnTo>
                      <a:pt x="48" y="297"/>
                    </a:lnTo>
                    <a:lnTo>
                      <a:pt x="46" y="295"/>
                    </a:lnTo>
                    <a:lnTo>
                      <a:pt x="46" y="292"/>
                    </a:lnTo>
                    <a:lnTo>
                      <a:pt x="41" y="292"/>
                    </a:lnTo>
                    <a:lnTo>
                      <a:pt x="35" y="292"/>
                    </a:lnTo>
                    <a:lnTo>
                      <a:pt x="30" y="292"/>
                    </a:lnTo>
                    <a:lnTo>
                      <a:pt x="24" y="292"/>
                    </a:lnTo>
                    <a:lnTo>
                      <a:pt x="19" y="292"/>
                    </a:lnTo>
                    <a:lnTo>
                      <a:pt x="13" y="292"/>
                    </a:lnTo>
                    <a:lnTo>
                      <a:pt x="8" y="291"/>
                    </a:lnTo>
                    <a:lnTo>
                      <a:pt x="1" y="291"/>
                    </a:lnTo>
                    <a:lnTo>
                      <a:pt x="1" y="222"/>
                    </a:lnTo>
                    <a:lnTo>
                      <a:pt x="1" y="153"/>
                    </a:lnTo>
                    <a:lnTo>
                      <a:pt x="1" y="8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E5D8C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93"/>
              <p:cNvSpPr>
                <a:spLocks/>
              </p:cNvSpPr>
              <p:nvPr/>
            </p:nvSpPr>
            <p:spPr bwMode="auto">
              <a:xfrm>
                <a:off x="1018" y="1497"/>
                <a:ext cx="63" cy="56"/>
              </a:xfrm>
              <a:custGeom>
                <a:avLst/>
                <a:gdLst>
                  <a:gd name="T0" fmla="*/ 0 w 254"/>
                  <a:gd name="T1" fmla="*/ 13 h 223"/>
                  <a:gd name="T2" fmla="*/ 253 w 254"/>
                  <a:gd name="T3" fmla="*/ 0 h 223"/>
                  <a:gd name="T4" fmla="*/ 254 w 254"/>
                  <a:gd name="T5" fmla="*/ 216 h 223"/>
                  <a:gd name="T6" fmla="*/ 254 w 254"/>
                  <a:gd name="T7" fmla="*/ 223 h 223"/>
                  <a:gd name="T8" fmla="*/ 49 w 254"/>
                  <a:gd name="T9" fmla="*/ 223 h 223"/>
                  <a:gd name="T10" fmla="*/ 46 w 254"/>
                  <a:gd name="T11" fmla="*/ 216 h 223"/>
                  <a:gd name="T12" fmla="*/ 1 w 254"/>
                  <a:gd name="T13" fmla="*/ 216 h 223"/>
                  <a:gd name="T14" fmla="*/ 0 w 254"/>
                  <a:gd name="T15" fmla="*/ 13 h 22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4"/>
                  <a:gd name="T25" fmla="*/ 0 h 223"/>
                  <a:gd name="T26" fmla="*/ 254 w 254"/>
                  <a:gd name="T27" fmla="*/ 223 h 22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4" h="223">
                    <a:moveTo>
                      <a:pt x="0" y="13"/>
                    </a:moveTo>
                    <a:lnTo>
                      <a:pt x="253" y="0"/>
                    </a:lnTo>
                    <a:lnTo>
                      <a:pt x="254" y="216"/>
                    </a:lnTo>
                    <a:lnTo>
                      <a:pt x="254" y="223"/>
                    </a:lnTo>
                    <a:lnTo>
                      <a:pt x="49" y="223"/>
                    </a:lnTo>
                    <a:lnTo>
                      <a:pt x="46" y="216"/>
                    </a:lnTo>
                    <a:lnTo>
                      <a:pt x="1" y="216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EAE0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94"/>
              <p:cNvSpPr>
                <a:spLocks/>
              </p:cNvSpPr>
              <p:nvPr/>
            </p:nvSpPr>
            <p:spPr bwMode="auto">
              <a:xfrm>
                <a:off x="1092" y="1440"/>
                <a:ext cx="220" cy="294"/>
              </a:xfrm>
              <a:custGeom>
                <a:avLst/>
                <a:gdLst>
                  <a:gd name="T0" fmla="*/ 70 w 879"/>
                  <a:gd name="T1" fmla="*/ 121 h 1176"/>
                  <a:gd name="T2" fmla="*/ 122 w 879"/>
                  <a:gd name="T3" fmla="*/ 107 h 1176"/>
                  <a:gd name="T4" fmla="*/ 173 w 879"/>
                  <a:gd name="T5" fmla="*/ 95 h 1176"/>
                  <a:gd name="T6" fmla="*/ 224 w 879"/>
                  <a:gd name="T7" fmla="*/ 84 h 1176"/>
                  <a:gd name="T8" fmla="*/ 275 w 879"/>
                  <a:gd name="T9" fmla="*/ 72 h 1176"/>
                  <a:gd name="T10" fmla="*/ 328 w 879"/>
                  <a:gd name="T11" fmla="*/ 62 h 1176"/>
                  <a:gd name="T12" fmla="*/ 379 w 879"/>
                  <a:gd name="T13" fmla="*/ 52 h 1176"/>
                  <a:gd name="T14" fmla="*/ 432 w 879"/>
                  <a:gd name="T15" fmla="*/ 44 h 1176"/>
                  <a:gd name="T16" fmla="*/ 483 w 879"/>
                  <a:gd name="T17" fmla="*/ 36 h 1176"/>
                  <a:gd name="T18" fmla="*/ 536 w 879"/>
                  <a:gd name="T19" fmla="*/ 29 h 1176"/>
                  <a:gd name="T20" fmla="*/ 588 w 879"/>
                  <a:gd name="T21" fmla="*/ 22 h 1176"/>
                  <a:gd name="T22" fmla="*/ 641 w 879"/>
                  <a:gd name="T23" fmla="*/ 16 h 1176"/>
                  <a:gd name="T24" fmla="*/ 693 w 879"/>
                  <a:gd name="T25" fmla="*/ 11 h 1176"/>
                  <a:gd name="T26" fmla="*/ 746 w 879"/>
                  <a:gd name="T27" fmla="*/ 7 h 1176"/>
                  <a:gd name="T28" fmla="*/ 798 w 879"/>
                  <a:gd name="T29" fmla="*/ 4 h 1176"/>
                  <a:gd name="T30" fmla="*/ 852 w 879"/>
                  <a:gd name="T31" fmla="*/ 1 h 1176"/>
                  <a:gd name="T32" fmla="*/ 865 w 879"/>
                  <a:gd name="T33" fmla="*/ 286 h 1176"/>
                  <a:gd name="T34" fmla="*/ 853 w 879"/>
                  <a:gd name="T35" fmla="*/ 855 h 1176"/>
                  <a:gd name="T36" fmla="*/ 842 w 879"/>
                  <a:gd name="T37" fmla="*/ 1146 h 1176"/>
                  <a:gd name="T38" fmla="*/ 802 w 879"/>
                  <a:gd name="T39" fmla="*/ 1153 h 1176"/>
                  <a:gd name="T40" fmla="*/ 757 w 879"/>
                  <a:gd name="T41" fmla="*/ 1161 h 1176"/>
                  <a:gd name="T42" fmla="*/ 708 w 879"/>
                  <a:gd name="T43" fmla="*/ 1166 h 1176"/>
                  <a:gd name="T44" fmla="*/ 656 w 879"/>
                  <a:gd name="T45" fmla="*/ 1171 h 1176"/>
                  <a:gd name="T46" fmla="*/ 601 w 879"/>
                  <a:gd name="T47" fmla="*/ 1173 h 1176"/>
                  <a:gd name="T48" fmla="*/ 543 w 879"/>
                  <a:gd name="T49" fmla="*/ 1176 h 1176"/>
                  <a:gd name="T50" fmla="*/ 484 w 879"/>
                  <a:gd name="T51" fmla="*/ 1176 h 1176"/>
                  <a:gd name="T52" fmla="*/ 426 w 879"/>
                  <a:gd name="T53" fmla="*/ 1175 h 1176"/>
                  <a:gd name="T54" fmla="*/ 367 w 879"/>
                  <a:gd name="T55" fmla="*/ 1172 h 1176"/>
                  <a:gd name="T56" fmla="*/ 308 w 879"/>
                  <a:gd name="T57" fmla="*/ 1168 h 1176"/>
                  <a:gd name="T58" fmla="*/ 252 w 879"/>
                  <a:gd name="T59" fmla="*/ 1163 h 1176"/>
                  <a:gd name="T60" fmla="*/ 198 w 879"/>
                  <a:gd name="T61" fmla="*/ 1157 h 1176"/>
                  <a:gd name="T62" fmla="*/ 147 w 879"/>
                  <a:gd name="T63" fmla="*/ 1148 h 1176"/>
                  <a:gd name="T64" fmla="*/ 99 w 879"/>
                  <a:gd name="T65" fmla="*/ 1140 h 1176"/>
                  <a:gd name="T66" fmla="*/ 57 w 879"/>
                  <a:gd name="T67" fmla="*/ 1128 h 1176"/>
                  <a:gd name="T68" fmla="*/ 20 w 879"/>
                  <a:gd name="T69" fmla="*/ 997 h 1176"/>
                  <a:gd name="T70" fmla="*/ 1 w 879"/>
                  <a:gd name="T71" fmla="*/ 754 h 1176"/>
                  <a:gd name="T72" fmla="*/ 3 w 879"/>
                  <a:gd name="T73" fmla="*/ 510 h 1176"/>
                  <a:gd name="T74" fmla="*/ 25 w 879"/>
                  <a:gd name="T75" fmla="*/ 259 h 117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879"/>
                  <a:gd name="T115" fmla="*/ 0 h 1176"/>
                  <a:gd name="T116" fmla="*/ 879 w 879"/>
                  <a:gd name="T117" fmla="*/ 1176 h 117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879" h="1176">
                    <a:moveTo>
                      <a:pt x="44" y="127"/>
                    </a:moveTo>
                    <a:lnTo>
                      <a:pt x="70" y="121"/>
                    </a:lnTo>
                    <a:lnTo>
                      <a:pt x="95" y="114"/>
                    </a:lnTo>
                    <a:lnTo>
                      <a:pt x="122" y="107"/>
                    </a:lnTo>
                    <a:lnTo>
                      <a:pt x="147" y="101"/>
                    </a:lnTo>
                    <a:lnTo>
                      <a:pt x="173" y="95"/>
                    </a:lnTo>
                    <a:lnTo>
                      <a:pt x="198" y="89"/>
                    </a:lnTo>
                    <a:lnTo>
                      <a:pt x="224" y="84"/>
                    </a:lnTo>
                    <a:lnTo>
                      <a:pt x="250" y="77"/>
                    </a:lnTo>
                    <a:lnTo>
                      <a:pt x="275" y="72"/>
                    </a:lnTo>
                    <a:lnTo>
                      <a:pt x="302" y="67"/>
                    </a:lnTo>
                    <a:lnTo>
                      <a:pt x="328" y="62"/>
                    </a:lnTo>
                    <a:lnTo>
                      <a:pt x="353" y="57"/>
                    </a:lnTo>
                    <a:lnTo>
                      <a:pt x="379" y="52"/>
                    </a:lnTo>
                    <a:lnTo>
                      <a:pt x="406" y="49"/>
                    </a:lnTo>
                    <a:lnTo>
                      <a:pt x="432" y="44"/>
                    </a:lnTo>
                    <a:lnTo>
                      <a:pt x="458" y="40"/>
                    </a:lnTo>
                    <a:lnTo>
                      <a:pt x="483" y="36"/>
                    </a:lnTo>
                    <a:lnTo>
                      <a:pt x="509" y="32"/>
                    </a:lnTo>
                    <a:lnTo>
                      <a:pt x="536" y="29"/>
                    </a:lnTo>
                    <a:lnTo>
                      <a:pt x="562" y="25"/>
                    </a:lnTo>
                    <a:lnTo>
                      <a:pt x="588" y="22"/>
                    </a:lnTo>
                    <a:lnTo>
                      <a:pt x="615" y="19"/>
                    </a:lnTo>
                    <a:lnTo>
                      <a:pt x="641" y="16"/>
                    </a:lnTo>
                    <a:lnTo>
                      <a:pt x="667" y="14"/>
                    </a:lnTo>
                    <a:lnTo>
                      <a:pt x="693" y="11"/>
                    </a:lnTo>
                    <a:lnTo>
                      <a:pt x="720" y="9"/>
                    </a:lnTo>
                    <a:lnTo>
                      <a:pt x="746" y="7"/>
                    </a:lnTo>
                    <a:lnTo>
                      <a:pt x="772" y="5"/>
                    </a:lnTo>
                    <a:lnTo>
                      <a:pt x="798" y="4"/>
                    </a:lnTo>
                    <a:lnTo>
                      <a:pt x="826" y="2"/>
                    </a:lnTo>
                    <a:lnTo>
                      <a:pt x="852" y="1"/>
                    </a:lnTo>
                    <a:lnTo>
                      <a:pt x="879" y="0"/>
                    </a:lnTo>
                    <a:lnTo>
                      <a:pt x="865" y="286"/>
                    </a:lnTo>
                    <a:lnTo>
                      <a:pt x="856" y="570"/>
                    </a:lnTo>
                    <a:lnTo>
                      <a:pt x="853" y="855"/>
                    </a:lnTo>
                    <a:lnTo>
                      <a:pt x="860" y="1141"/>
                    </a:lnTo>
                    <a:lnTo>
                      <a:pt x="842" y="1146"/>
                    </a:lnTo>
                    <a:lnTo>
                      <a:pt x="822" y="1150"/>
                    </a:lnTo>
                    <a:lnTo>
                      <a:pt x="802" y="1153"/>
                    </a:lnTo>
                    <a:lnTo>
                      <a:pt x="780" y="1157"/>
                    </a:lnTo>
                    <a:lnTo>
                      <a:pt x="757" y="1161"/>
                    </a:lnTo>
                    <a:lnTo>
                      <a:pt x="733" y="1163"/>
                    </a:lnTo>
                    <a:lnTo>
                      <a:pt x="708" y="1166"/>
                    </a:lnTo>
                    <a:lnTo>
                      <a:pt x="682" y="1168"/>
                    </a:lnTo>
                    <a:lnTo>
                      <a:pt x="656" y="1171"/>
                    </a:lnTo>
                    <a:lnTo>
                      <a:pt x="628" y="1172"/>
                    </a:lnTo>
                    <a:lnTo>
                      <a:pt x="601" y="1173"/>
                    </a:lnTo>
                    <a:lnTo>
                      <a:pt x="572" y="1175"/>
                    </a:lnTo>
                    <a:lnTo>
                      <a:pt x="543" y="1176"/>
                    </a:lnTo>
                    <a:lnTo>
                      <a:pt x="513" y="1176"/>
                    </a:lnTo>
                    <a:lnTo>
                      <a:pt x="484" y="1176"/>
                    </a:lnTo>
                    <a:lnTo>
                      <a:pt x="454" y="1176"/>
                    </a:lnTo>
                    <a:lnTo>
                      <a:pt x="426" y="1175"/>
                    </a:lnTo>
                    <a:lnTo>
                      <a:pt x="396" y="1173"/>
                    </a:lnTo>
                    <a:lnTo>
                      <a:pt x="367" y="1172"/>
                    </a:lnTo>
                    <a:lnTo>
                      <a:pt x="337" y="1171"/>
                    </a:lnTo>
                    <a:lnTo>
                      <a:pt x="308" y="1168"/>
                    </a:lnTo>
                    <a:lnTo>
                      <a:pt x="279" y="1166"/>
                    </a:lnTo>
                    <a:lnTo>
                      <a:pt x="252" y="1163"/>
                    </a:lnTo>
                    <a:lnTo>
                      <a:pt x="224" y="1161"/>
                    </a:lnTo>
                    <a:lnTo>
                      <a:pt x="198" y="1157"/>
                    </a:lnTo>
                    <a:lnTo>
                      <a:pt x="172" y="1153"/>
                    </a:lnTo>
                    <a:lnTo>
                      <a:pt x="147" y="1148"/>
                    </a:lnTo>
                    <a:lnTo>
                      <a:pt x="123" y="1145"/>
                    </a:lnTo>
                    <a:lnTo>
                      <a:pt x="99" y="1140"/>
                    </a:lnTo>
                    <a:lnTo>
                      <a:pt x="78" y="1135"/>
                    </a:lnTo>
                    <a:lnTo>
                      <a:pt x="57" y="1128"/>
                    </a:lnTo>
                    <a:lnTo>
                      <a:pt x="38" y="1122"/>
                    </a:lnTo>
                    <a:lnTo>
                      <a:pt x="20" y="997"/>
                    </a:lnTo>
                    <a:lnTo>
                      <a:pt x="8" y="875"/>
                    </a:lnTo>
                    <a:lnTo>
                      <a:pt x="1" y="754"/>
                    </a:lnTo>
                    <a:lnTo>
                      <a:pt x="0" y="632"/>
                    </a:lnTo>
                    <a:lnTo>
                      <a:pt x="3" y="510"/>
                    </a:lnTo>
                    <a:lnTo>
                      <a:pt x="11" y="386"/>
                    </a:lnTo>
                    <a:lnTo>
                      <a:pt x="25" y="259"/>
                    </a:lnTo>
                    <a:lnTo>
                      <a:pt x="44" y="127"/>
                    </a:lnTo>
                    <a:close/>
                  </a:path>
                </a:pathLst>
              </a:custGeom>
              <a:solidFill>
                <a:srgbClr val="AA8E7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95"/>
              <p:cNvSpPr>
                <a:spLocks/>
              </p:cNvSpPr>
              <p:nvPr/>
            </p:nvSpPr>
            <p:spPr bwMode="auto">
              <a:xfrm>
                <a:off x="1093" y="1441"/>
                <a:ext cx="214" cy="283"/>
              </a:xfrm>
              <a:custGeom>
                <a:avLst/>
                <a:gdLst>
                  <a:gd name="T0" fmla="*/ 44 w 858"/>
                  <a:gd name="T1" fmla="*/ 127 h 1134"/>
                  <a:gd name="T2" fmla="*/ 69 w 858"/>
                  <a:gd name="T3" fmla="*/ 120 h 1134"/>
                  <a:gd name="T4" fmla="*/ 94 w 858"/>
                  <a:gd name="T5" fmla="*/ 114 h 1134"/>
                  <a:gd name="T6" fmla="*/ 119 w 858"/>
                  <a:gd name="T7" fmla="*/ 108 h 1134"/>
                  <a:gd name="T8" fmla="*/ 144 w 858"/>
                  <a:gd name="T9" fmla="*/ 102 h 1134"/>
                  <a:gd name="T10" fmla="*/ 169 w 858"/>
                  <a:gd name="T11" fmla="*/ 95 h 1134"/>
                  <a:gd name="T12" fmla="*/ 194 w 858"/>
                  <a:gd name="T13" fmla="*/ 89 h 1134"/>
                  <a:gd name="T14" fmla="*/ 219 w 858"/>
                  <a:gd name="T15" fmla="*/ 84 h 1134"/>
                  <a:gd name="T16" fmla="*/ 244 w 858"/>
                  <a:gd name="T17" fmla="*/ 78 h 1134"/>
                  <a:gd name="T18" fmla="*/ 269 w 858"/>
                  <a:gd name="T19" fmla="*/ 73 h 1134"/>
                  <a:gd name="T20" fmla="*/ 294 w 858"/>
                  <a:gd name="T21" fmla="*/ 68 h 1134"/>
                  <a:gd name="T22" fmla="*/ 321 w 858"/>
                  <a:gd name="T23" fmla="*/ 63 h 1134"/>
                  <a:gd name="T24" fmla="*/ 346 w 858"/>
                  <a:gd name="T25" fmla="*/ 58 h 1134"/>
                  <a:gd name="T26" fmla="*/ 371 w 858"/>
                  <a:gd name="T27" fmla="*/ 53 h 1134"/>
                  <a:gd name="T28" fmla="*/ 397 w 858"/>
                  <a:gd name="T29" fmla="*/ 49 h 1134"/>
                  <a:gd name="T30" fmla="*/ 422 w 858"/>
                  <a:gd name="T31" fmla="*/ 44 h 1134"/>
                  <a:gd name="T32" fmla="*/ 447 w 858"/>
                  <a:gd name="T33" fmla="*/ 40 h 1134"/>
                  <a:gd name="T34" fmla="*/ 473 w 858"/>
                  <a:gd name="T35" fmla="*/ 37 h 1134"/>
                  <a:gd name="T36" fmla="*/ 498 w 858"/>
                  <a:gd name="T37" fmla="*/ 33 h 1134"/>
                  <a:gd name="T38" fmla="*/ 525 w 858"/>
                  <a:gd name="T39" fmla="*/ 29 h 1134"/>
                  <a:gd name="T40" fmla="*/ 550 w 858"/>
                  <a:gd name="T41" fmla="*/ 25 h 1134"/>
                  <a:gd name="T42" fmla="*/ 576 w 858"/>
                  <a:gd name="T43" fmla="*/ 23 h 1134"/>
                  <a:gd name="T44" fmla="*/ 601 w 858"/>
                  <a:gd name="T45" fmla="*/ 19 h 1134"/>
                  <a:gd name="T46" fmla="*/ 627 w 858"/>
                  <a:gd name="T47" fmla="*/ 17 h 1134"/>
                  <a:gd name="T48" fmla="*/ 652 w 858"/>
                  <a:gd name="T49" fmla="*/ 14 h 1134"/>
                  <a:gd name="T50" fmla="*/ 679 w 858"/>
                  <a:gd name="T51" fmla="*/ 12 h 1134"/>
                  <a:gd name="T52" fmla="*/ 704 w 858"/>
                  <a:gd name="T53" fmla="*/ 9 h 1134"/>
                  <a:gd name="T54" fmla="*/ 730 w 858"/>
                  <a:gd name="T55" fmla="*/ 8 h 1134"/>
                  <a:gd name="T56" fmla="*/ 755 w 858"/>
                  <a:gd name="T57" fmla="*/ 5 h 1134"/>
                  <a:gd name="T58" fmla="*/ 781 w 858"/>
                  <a:gd name="T59" fmla="*/ 4 h 1134"/>
                  <a:gd name="T60" fmla="*/ 806 w 858"/>
                  <a:gd name="T61" fmla="*/ 3 h 1134"/>
                  <a:gd name="T62" fmla="*/ 832 w 858"/>
                  <a:gd name="T63" fmla="*/ 2 h 1134"/>
                  <a:gd name="T64" fmla="*/ 858 w 858"/>
                  <a:gd name="T65" fmla="*/ 0 h 1134"/>
                  <a:gd name="T66" fmla="*/ 845 w 858"/>
                  <a:gd name="T67" fmla="*/ 275 h 1134"/>
                  <a:gd name="T68" fmla="*/ 835 w 858"/>
                  <a:gd name="T69" fmla="*/ 548 h 1134"/>
                  <a:gd name="T70" fmla="*/ 832 w 858"/>
                  <a:gd name="T71" fmla="*/ 820 h 1134"/>
                  <a:gd name="T72" fmla="*/ 839 w 858"/>
                  <a:gd name="T73" fmla="*/ 1095 h 1134"/>
                  <a:gd name="T74" fmla="*/ 802 w 858"/>
                  <a:gd name="T75" fmla="*/ 1104 h 1134"/>
                  <a:gd name="T76" fmla="*/ 761 w 858"/>
                  <a:gd name="T77" fmla="*/ 1111 h 1134"/>
                  <a:gd name="T78" fmla="*/ 715 w 858"/>
                  <a:gd name="T79" fmla="*/ 1119 h 1134"/>
                  <a:gd name="T80" fmla="*/ 665 w 858"/>
                  <a:gd name="T81" fmla="*/ 1124 h 1134"/>
                  <a:gd name="T82" fmla="*/ 612 w 858"/>
                  <a:gd name="T83" fmla="*/ 1129 h 1134"/>
                  <a:gd name="T84" fmla="*/ 558 w 858"/>
                  <a:gd name="T85" fmla="*/ 1131 h 1134"/>
                  <a:gd name="T86" fmla="*/ 501 w 858"/>
                  <a:gd name="T87" fmla="*/ 1133 h 1134"/>
                  <a:gd name="T88" fmla="*/ 445 w 858"/>
                  <a:gd name="T89" fmla="*/ 1134 h 1134"/>
                  <a:gd name="T90" fmla="*/ 386 w 858"/>
                  <a:gd name="T91" fmla="*/ 1133 h 1134"/>
                  <a:gd name="T92" fmla="*/ 330 w 858"/>
                  <a:gd name="T93" fmla="*/ 1130 h 1134"/>
                  <a:gd name="T94" fmla="*/ 273 w 858"/>
                  <a:gd name="T95" fmla="*/ 1126 h 1134"/>
                  <a:gd name="T96" fmla="*/ 219 w 858"/>
                  <a:gd name="T97" fmla="*/ 1121 h 1134"/>
                  <a:gd name="T98" fmla="*/ 168 w 858"/>
                  <a:gd name="T99" fmla="*/ 1114 h 1134"/>
                  <a:gd name="T100" fmla="*/ 121 w 858"/>
                  <a:gd name="T101" fmla="*/ 1106 h 1134"/>
                  <a:gd name="T102" fmla="*/ 77 w 858"/>
                  <a:gd name="T103" fmla="*/ 1095 h 1134"/>
                  <a:gd name="T104" fmla="*/ 38 w 858"/>
                  <a:gd name="T105" fmla="*/ 1084 h 1134"/>
                  <a:gd name="T106" fmla="*/ 20 w 858"/>
                  <a:gd name="T107" fmla="*/ 964 h 1134"/>
                  <a:gd name="T108" fmla="*/ 9 w 858"/>
                  <a:gd name="T109" fmla="*/ 846 h 1134"/>
                  <a:gd name="T110" fmla="*/ 2 w 858"/>
                  <a:gd name="T111" fmla="*/ 729 h 1134"/>
                  <a:gd name="T112" fmla="*/ 0 w 858"/>
                  <a:gd name="T113" fmla="*/ 613 h 1134"/>
                  <a:gd name="T114" fmla="*/ 4 w 858"/>
                  <a:gd name="T115" fmla="*/ 495 h 1134"/>
                  <a:gd name="T116" fmla="*/ 13 w 858"/>
                  <a:gd name="T117" fmla="*/ 375 h 1134"/>
                  <a:gd name="T118" fmla="*/ 27 w 858"/>
                  <a:gd name="T119" fmla="*/ 253 h 1134"/>
                  <a:gd name="T120" fmla="*/ 44 w 858"/>
                  <a:gd name="T121" fmla="*/ 127 h 113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858"/>
                  <a:gd name="T184" fmla="*/ 0 h 1134"/>
                  <a:gd name="T185" fmla="*/ 858 w 858"/>
                  <a:gd name="T186" fmla="*/ 1134 h 1134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858" h="1134">
                    <a:moveTo>
                      <a:pt x="44" y="127"/>
                    </a:moveTo>
                    <a:lnTo>
                      <a:pt x="69" y="120"/>
                    </a:lnTo>
                    <a:lnTo>
                      <a:pt x="94" y="114"/>
                    </a:lnTo>
                    <a:lnTo>
                      <a:pt x="119" y="108"/>
                    </a:lnTo>
                    <a:lnTo>
                      <a:pt x="144" y="102"/>
                    </a:lnTo>
                    <a:lnTo>
                      <a:pt x="169" y="95"/>
                    </a:lnTo>
                    <a:lnTo>
                      <a:pt x="194" y="89"/>
                    </a:lnTo>
                    <a:lnTo>
                      <a:pt x="219" y="84"/>
                    </a:lnTo>
                    <a:lnTo>
                      <a:pt x="244" y="78"/>
                    </a:lnTo>
                    <a:lnTo>
                      <a:pt x="269" y="73"/>
                    </a:lnTo>
                    <a:lnTo>
                      <a:pt x="294" y="68"/>
                    </a:lnTo>
                    <a:lnTo>
                      <a:pt x="321" y="63"/>
                    </a:lnTo>
                    <a:lnTo>
                      <a:pt x="346" y="58"/>
                    </a:lnTo>
                    <a:lnTo>
                      <a:pt x="371" y="53"/>
                    </a:lnTo>
                    <a:lnTo>
                      <a:pt x="397" y="49"/>
                    </a:lnTo>
                    <a:lnTo>
                      <a:pt x="422" y="44"/>
                    </a:lnTo>
                    <a:lnTo>
                      <a:pt x="447" y="40"/>
                    </a:lnTo>
                    <a:lnTo>
                      <a:pt x="473" y="37"/>
                    </a:lnTo>
                    <a:lnTo>
                      <a:pt x="498" y="33"/>
                    </a:lnTo>
                    <a:lnTo>
                      <a:pt x="525" y="29"/>
                    </a:lnTo>
                    <a:lnTo>
                      <a:pt x="550" y="25"/>
                    </a:lnTo>
                    <a:lnTo>
                      <a:pt x="576" y="23"/>
                    </a:lnTo>
                    <a:lnTo>
                      <a:pt x="601" y="19"/>
                    </a:lnTo>
                    <a:lnTo>
                      <a:pt x="627" y="17"/>
                    </a:lnTo>
                    <a:lnTo>
                      <a:pt x="652" y="14"/>
                    </a:lnTo>
                    <a:lnTo>
                      <a:pt x="679" y="12"/>
                    </a:lnTo>
                    <a:lnTo>
                      <a:pt x="704" y="9"/>
                    </a:lnTo>
                    <a:lnTo>
                      <a:pt x="730" y="8"/>
                    </a:lnTo>
                    <a:lnTo>
                      <a:pt x="755" y="5"/>
                    </a:lnTo>
                    <a:lnTo>
                      <a:pt x="781" y="4"/>
                    </a:lnTo>
                    <a:lnTo>
                      <a:pt x="806" y="3"/>
                    </a:lnTo>
                    <a:lnTo>
                      <a:pt x="832" y="2"/>
                    </a:lnTo>
                    <a:lnTo>
                      <a:pt x="858" y="0"/>
                    </a:lnTo>
                    <a:lnTo>
                      <a:pt x="845" y="275"/>
                    </a:lnTo>
                    <a:lnTo>
                      <a:pt x="835" y="548"/>
                    </a:lnTo>
                    <a:lnTo>
                      <a:pt x="832" y="820"/>
                    </a:lnTo>
                    <a:lnTo>
                      <a:pt x="839" y="1095"/>
                    </a:lnTo>
                    <a:lnTo>
                      <a:pt x="802" y="1104"/>
                    </a:lnTo>
                    <a:lnTo>
                      <a:pt x="761" y="1111"/>
                    </a:lnTo>
                    <a:lnTo>
                      <a:pt x="715" y="1119"/>
                    </a:lnTo>
                    <a:lnTo>
                      <a:pt x="665" y="1124"/>
                    </a:lnTo>
                    <a:lnTo>
                      <a:pt x="612" y="1129"/>
                    </a:lnTo>
                    <a:lnTo>
                      <a:pt x="558" y="1131"/>
                    </a:lnTo>
                    <a:lnTo>
                      <a:pt x="501" y="1133"/>
                    </a:lnTo>
                    <a:lnTo>
                      <a:pt x="445" y="1134"/>
                    </a:lnTo>
                    <a:lnTo>
                      <a:pt x="386" y="1133"/>
                    </a:lnTo>
                    <a:lnTo>
                      <a:pt x="330" y="1130"/>
                    </a:lnTo>
                    <a:lnTo>
                      <a:pt x="273" y="1126"/>
                    </a:lnTo>
                    <a:lnTo>
                      <a:pt x="219" y="1121"/>
                    </a:lnTo>
                    <a:lnTo>
                      <a:pt x="168" y="1114"/>
                    </a:lnTo>
                    <a:lnTo>
                      <a:pt x="121" y="1106"/>
                    </a:lnTo>
                    <a:lnTo>
                      <a:pt x="77" y="1095"/>
                    </a:lnTo>
                    <a:lnTo>
                      <a:pt x="38" y="1084"/>
                    </a:lnTo>
                    <a:lnTo>
                      <a:pt x="20" y="964"/>
                    </a:lnTo>
                    <a:lnTo>
                      <a:pt x="9" y="846"/>
                    </a:lnTo>
                    <a:lnTo>
                      <a:pt x="2" y="729"/>
                    </a:lnTo>
                    <a:lnTo>
                      <a:pt x="0" y="613"/>
                    </a:lnTo>
                    <a:lnTo>
                      <a:pt x="4" y="495"/>
                    </a:lnTo>
                    <a:lnTo>
                      <a:pt x="13" y="375"/>
                    </a:lnTo>
                    <a:lnTo>
                      <a:pt x="27" y="253"/>
                    </a:lnTo>
                    <a:lnTo>
                      <a:pt x="44" y="127"/>
                    </a:lnTo>
                    <a:close/>
                  </a:path>
                </a:pathLst>
              </a:custGeom>
              <a:solidFill>
                <a:srgbClr val="AF937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96"/>
              <p:cNvSpPr>
                <a:spLocks/>
              </p:cNvSpPr>
              <p:nvPr/>
            </p:nvSpPr>
            <p:spPr bwMode="auto">
              <a:xfrm>
                <a:off x="1094" y="1441"/>
                <a:ext cx="208" cy="273"/>
              </a:xfrm>
              <a:custGeom>
                <a:avLst/>
                <a:gdLst>
                  <a:gd name="T0" fmla="*/ 42 w 835"/>
                  <a:gd name="T1" fmla="*/ 125 h 1090"/>
                  <a:gd name="T2" fmla="*/ 89 w 835"/>
                  <a:gd name="T3" fmla="*/ 112 h 1090"/>
                  <a:gd name="T4" fmla="*/ 138 w 835"/>
                  <a:gd name="T5" fmla="*/ 100 h 1090"/>
                  <a:gd name="T6" fmla="*/ 187 w 835"/>
                  <a:gd name="T7" fmla="*/ 89 h 1090"/>
                  <a:gd name="T8" fmla="*/ 235 w 835"/>
                  <a:gd name="T9" fmla="*/ 77 h 1090"/>
                  <a:gd name="T10" fmla="*/ 284 w 835"/>
                  <a:gd name="T11" fmla="*/ 66 h 1090"/>
                  <a:gd name="T12" fmla="*/ 334 w 835"/>
                  <a:gd name="T13" fmla="*/ 57 h 1090"/>
                  <a:gd name="T14" fmla="*/ 384 w 835"/>
                  <a:gd name="T15" fmla="*/ 47 h 1090"/>
                  <a:gd name="T16" fmla="*/ 434 w 835"/>
                  <a:gd name="T17" fmla="*/ 40 h 1090"/>
                  <a:gd name="T18" fmla="*/ 484 w 835"/>
                  <a:gd name="T19" fmla="*/ 31 h 1090"/>
                  <a:gd name="T20" fmla="*/ 534 w 835"/>
                  <a:gd name="T21" fmla="*/ 25 h 1090"/>
                  <a:gd name="T22" fmla="*/ 585 w 835"/>
                  <a:gd name="T23" fmla="*/ 19 h 1090"/>
                  <a:gd name="T24" fmla="*/ 635 w 835"/>
                  <a:gd name="T25" fmla="*/ 14 h 1090"/>
                  <a:gd name="T26" fmla="*/ 686 w 835"/>
                  <a:gd name="T27" fmla="*/ 9 h 1090"/>
                  <a:gd name="T28" fmla="*/ 736 w 835"/>
                  <a:gd name="T29" fmla="*/ 5 h 1090"/>
                  <a:gd name="T30" fmla="*/ 785 w 835"/>
                  <a:gd name="T31" fmla="*/ 2 h 1090"/>
                  <a:gd name="T32" fmla="*/ 835 w 835"/>
                  <a:gd name="T33" fmla="*/ 0 h 1090"/>
                  <a:gd name="T34" fmla="*/ 821 w 835"/>
                  <a:gd name="T35" fmla="*/ 265 h 1090"/>
                  <a:gd name="T36" fmla="*/ 811 w 835"/>
                  <a:gd name="T37" fmla="*/ 525 h 1090"/>
                  <a:gd name="T38" fmla="*/ 807 w 835"/>
                  <a:gd name="T39" fmla="*/ 785 h 1090"/>
                  <a:gd name="T40" fmla="*/ 812 w 835"/>
                  <a:gd name="T41" fmla="*/ 1050 h 1090"/>
                  <a:gd name="T42" fmla="*/ 777 w 835"/>
                  <a:gd name="T43" fmla="*/ 1058 h 1090"/>
                  <a:gd name="T44" fmla="*/ 737 w 835"/>
                  <a:gd name="T45" fmla="*/ 1066 h 1090"/>
                  <a:gd name="T46" fmla="*/ 692 w 835"/>
                  <a:gd name="T47" fmla="*/ 1072 h 1090"/>
                  <a:gd name="T48" fmla="*/ 645 w 835"/>
                  <a:gd name="T49" fmla="*/ 1078 h 1090"/>
                  <a:gd name="T50" fmla="*/ 593 w 835"/>
                  <a:gd name="T51" fmla="*/ 1083 h 1090"/>
                  <a:gd name="T52" fmla="*/ 539 w 835"/>
                  <a:gd name="T53" fmla="*/ 1086 h 1090"/>
                  <a:gd name="T54" fmla="*/ 486 w 835"/>
                  <a:gd name="T55" fmla="*/ 1088 h 1090"/>
                  <a:gd name="T56" fmla="*/ 429 w 835"/>
                  <a:gd name="T57" fmla="*/ 1090 h 1090"/>
                  <a:gd name="T58" fmla="*/ 373 w 835"/>
                  <a:gd name="T59" fmla="*/ 1090 h 1090"/>
                  <a:gd name="T60" fmla="*/ 318 w 835"/>
                  <a:gd name="T61" fmla="*/ 1088 h 1090"/>
                  <a:gd name="T62" fmla="*/ 264 w 835"/>
                  <a:gd name="T63" fmla="*/ 1085 h 1090"/>
                  <a:gd name="T64" fmla="*/ 212 w 835"/>
                  <a:gd name="T65" fmla="*/ 1081 h 1090"/>
                  <a:gd name="T66" fmla="*/ 162 w 835"/>
                  <a:gd name="T67" fmla="*/ 1075 h 1090"/>
                  <a:gd name="T68" fmla="*/ 115 w 835"/>
                  <a:gd name="T69" fmla="*/ 1067 h 1090"/>
                  <a:gd name="T70" fmla="*/ 73 w 835"/>
                  <a:gd name="T71" fmla="*/ 1057 h 1090"/>
                  <a:gd name="T72" fmla="*/ 35 w 835"/>
                  <a:gd name="T73" fmla="*/ 1046 h 1090"/>
                  <a:gd name="T74" fmla="*/ 19 w 835"/>
                  <a:gd name="T75" fmla="*/ 930 h 1090"/>
                  <a:gd name="T76" fmla="*/ 8 w 835"/>
                  <a:gd name="T77" fmla="*/ 816 h 1090"/>
                  <a:gd name="T78" fmla="*/ 1 w 835"/>
                  <a:gd name="T79" fmla="*/ 705 h 1090"/>
                  <a:gd name="T80" fmla="*/ 0 w 835"/>
                  <a:gd name="T81" fmla="*/ 592 h 1090"/>
                  <a:gd name="T82" fmla="*/ 4 w 835"/>
                  <a:gd name="T83" fmla="*/ 479 h 1090"/>
                  <a:gd name="T84" fmla="*/ 11 w 835"/>
                  <a:gd name="T85" fmla="*/ 364 h 1090"/>
                  <a:gd name="T86" fmla="*/ 24 w 835"/>
                  <a:gd name="T87" fmla="*/ 246 h 1090"/>
                  <a:gd name="T88" fmla="*/ 42 w 835"/>
                  <a:gd name="T89" fmla="*/ 125 h 109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835"/>
                  <a:gd name="T136" fmla="*/ 0 h 1090"/>
                  <a:gd name="T137" fmla="*/ 835 w 835"/>
                  <a:gd name="T138" fmla="*/ 1090 h 109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835" h="1090">
                    <a:moveTo>
                      <a:pt x="42" y="125"/>
                    </a:moveTo>
                    <a:lnTo>
                      <a:pt x="89" y="112"/>
                    </a:lnTo>
                    <a:lnTo>
                      <a:pt x="138" y="100"/>
                    </a:lnTo>
                    <a:lnTo>
                      <a:pt x="187" y="89"/>
                    </a:lnTo>
                    <a:lnTo>
                      <a:pt x="235" y="77"/>
                    </a:lnTo>
                    <a:lnTo>
                      <a:pt x="284" y="66"/>
                    </a:lnTo>
                    <a:lnTo>
                      <a:pt x="334" y="57"/>
                    </a:lnTo>
                    <a:lnTo>
                      <a:pt x="384" y="47"/>
                    </a:lnTo>
                    <a:lnTo>
                      <a:pt x="434" y="40"/>
                    </a:lnTo>
                    <a:lnTo>
                      <a:pt x="484" y="31"/>
                    </a:lnTo>
                    <a:lnTo>
                      <a:pt x="534" y="25"/>
                    </a:lnTo>
                    <a:lnTo>
                      <a:pt x="585" y="19"/>
                    </a:lnTo>
                    <a:lnTo>
                      <a:pt x="635" y="14"/>
                    </a:lnTo>
                    <a:lnTo>
                      <a:pt x="686" y="9"/>
                    </a:lnTo>
                    <a:lnTo>
                      <a:pt x="736" y="5"/>
                    </a:lnTo>
                    <a:lnTo>
                      <a:pt x="785" y="2"/>
                    </a:lnTo>
                    <a:lnTo>
                      <a:pt x="835" y="0"/>
                    </a:lnTo>
                    <a:lnTo>
                      <a:pt x="821" y="265"/>
                    </a:lnTo>
                    <a:lnTo>
                      <a:pt x="811" y="525"/>
                    </a:lnTo>
                    <a:lnTo>
                      <a:pt x="807" y="785"/>
                    </a:lnTo>
                    <a:lnTo>
                      <a:pt x="812" y="1050"/>
                    </a:lnTo>
                    <a:lnTo>
                      <a:pt x="777" y="1058"/>
                    </a:lnTo>
                    <a:lnTo>
                      <a:pt x="737" y="1066"/>
                    </a:lnTo>
                    <a:lnTo>
                      <a:pt x="692" y="1072"/>
                    </a:lnTo>
                    <a:lnTo>
                      <a:pt x="645" y="1078"/>
                    </a:lnTo>
                    <a:lnTo>
                      <a:pt x="593" y="1083"/>
                    </a:lnTo>
                    <a:lnTo>
                      <a:pt x="539" y="1086"/>
                    </a:lnTo>
                    <a:lnTo>
                      <a:pt x="486" y="1088"/>
                    </a:lnTo>
                    <a:lnTo>
                      <a:pt x="429" y="1090"/>
                    </a:lnTo>
                    <a:lnTo>
                      <a:pt x="373" y="1090"/>
                    </a:lnTo>
                    <a:lnTo>
                      <a:pt x="318" y="1088"/>
                    </a:lnTo>
                    <a:lnTo>
                      <a:pt x="264" y="1085"/>
                    </a:lnTo>
                    <a:lnTo>
                      <a:pt x="212" y="1081"/>
                    </a:lnTo>
                    <a:lnTo>
                      <a:pt x="162" y="1075"/>
                    </a:lnTo>
                    <a:lnTo>
                      <a:pt x="115" y="1067"/>
                    </a:lnTo>
                    <a:lnTo>
                      <a:pt x="73" y="1057"/>
                    </a:lnTo>
                    <a:lnTo>
                      <a:pt x="35" y="1046"/>
                    </a:lnTo>
                    <a:lnTo>
                      <a:pt x="19" y="930"/>
                    </a:lnTo>
                    <a:lnTo>
                      <a:pt x="8" y="816"/>
                    </a:lnTo>
                    <a:lnTo>
                      <a:pt x="1" y="705"/>
                    </a:lnTo>
                    <a:lnTo>
                      <a:pt x="0" y="592"/>
                    </a:lnTo>
                    <a:lnTo>
                      <a:pt x="4" y="479"/>
                    </a:lnTo>
                    <a:lnTo>
                      <a:pt x="11" y="364"/>
                    </a:lnTo>
                    <a:lnTo>
                      <a:pt x="24" y="246"/>
                    </a:lnTo>
                    <a:lnTo>
                      <a:pt x="42" y="125"/>
                    </a:lnTo>
                    <a:close/>
                  </a:path>
                </a:pathLst>
              </a:custGeom>
              <a:solidFill>
                <a:srgbClr val="B2967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97"/>
              <p:cNvSpPr>
                <a:spLocks/>
              </p:cNvSpPr>
              <p:nvPr/>
            </p:nvSpPr>
            <p:spPr bwMode="auto">
              <a:xfrm>
                <a:off x="1094" y="1442"/>
                <a:ext cx="203" cy="262"/>
              </a:xfrm>
              <a:custGeom>
                <a:avLst/>
                <a:gdLst>
                  <a:gd name="T0" fmla="*/ 40 w 810"/>
                  <a:gd name="T1" fmla="*/ 124 h 1048"/>
                  <a:gd name="T2" fmla="*/ 86 w 810"/>
                  <a:gd name="T3" fmla="*/ 112 h 1048"/>
                  <a:gd name="T4" fmla="*/ 132 w 810"/>
                  <a:gd name="T5" fmla="*/ 99 h 1048"/>
                  <a:gd name="T6" fmla="*/ 180 w 810"/>
                  <a:gd name="T7" fmla="*/ 88 h 1048"/>
                  <a:gd name="T8" fmla="*/ 227 w 810"/>
                  <a:gd name="T9" fmla="*/ 77 h 1048"/>
                  <a:gd name="T10" fmla="*/ 276 w 810"/>
                  <a:gd name="T11" fmla="*/ 67 h 1048"/>
                  <a:gd name="T12" fmla="*/ 325 w 810"/>
                  <a:gd name="T13" fmla="*/ 57 h 1048"/>
                  <a:gd name="T14" fmla="*/ 374 w 810"/>
                  <a:gd name="T15" fmla="*/ 48 h 1048"/>
                  <a:gd name="T16" fmla="*/ 423 w 810"/>
                  <a:gd name="T17" fmla="*/ 39 h 1048"/>
                  <a:gd name="T18" fmla="*/ 471 w 810"/>
                  <a:gd name="T19" fmla="*/ 32 h 1048"/>
                  <a:gd name="T20" fmla="*/ 520 w 810"/>
                  <a:gd name="T21" fmla="*/ 25 h 1048"/>
                  <a:gd name="T22" fmla="*/ 569 w 810"/>
                  <a:gd name="T23" fmla="*/ 19 h 1048"/>
                  <a:gd name="T24" fmla="*/ 618 w 810"/>
                  <a:gd name="T25" fmla="*/ 14 h 1048"/>
                  <a:gd name="T26" fmla="*/ 667 w 810"/>
                  <a:gd name="T27" fmla="*/ 9 h 1048"/>
                  <a:gd name="T28" fmla="*/ 715 w 810"/>
                  <a:gd name="T29" fmla="*/ 5 h 1048"/>
                  <a:gd name="T30" fmla="*/ 763 w 810"/>
                  <a:gd name="T31" fmla="*/ 3 h 1048"/>
                  <a:gd name="T32" fmla="*/ 810 w 810"/>
                  <a:gd name="T33" fmla="*/ 0 h 1048"/>
                  <a:gd name="T34" fmla="*/ 798 w 810"/>
                  <a:gd name="T35" fmla="*/ 254 h 1048"/>
                  <a:gd name="T36" fmla="*/ 788 w 810"/>
                  <a:gd name="T37" fmla="*/ 502 h 1048"/>
                  <a:gd name="T38" fmla="*/ 784 w 810"/>
                  <a:gd name="T39" fmla="*/ 750 h 1048"/>
                  <a:gd name="T40" fmla="*/ 789 w 810"/>
                  <a:gd name="T41" fmla="*/ 1004 h 1048"/>
                  <a:gd name="T42" fmla="*/ 755 w 810"/>
                  <a:gd name="T43" fmla="*/ 1013 h 1048"/>
                  <a:gd name="T44" fmla="*/ 715 w 810"/>
                  <a:gd name="T45" fmla="*/ 1020 h 1048"/>
                  <a:gd name="T46" fmla="*/ 673 w 810"/>
                  <a:gd name="T47" fmla="*/ 1026 h 1048"/>
                  <a:gd name="T48" fmla="*/ 625 w 810"/>
                  <a:gd name="T49" fmla="*/ 1033 h 1048"/>
                  <a:gd name="T50" fmla="*/ 575 w 810"/>
                  <a:gd name="T51" fmla="*/ 1038 h 1048"/>
                  <a:gd name="T52" fmla="*/ 524 w 810"/>
                  <a:gd name="T53" fmla="*/ 1043 h 1048"/>
                  <a:gd name="T54" fmla="*/ 470 w 810"/>
                  <a:gd name="T55" fmla="*/ 1045 h 1048"/>
                  <a:gd name="T56" fmla="*/ 416 w 810"/>
                  <a:gd name="T57" fmla="*/ 1048 h 1048"/>
                  <a:gd name="T58" fmla="*/ 363 w 810"/>
                  <a:gd name="T59" fmla="*/ 1048 h 1048"/>
                  <a:gd name="T60" fmla="*/ 309 w 810"/>
                  <a:gd name="T61" fmla="*/ 1046 h 1048"/>
                  <a:gd name="T62" fmla="*/ 256 w 810"/>
                  <a:gd name="T63" fmla="*/ 1045 h 1048"/>
                  <a:gd name="T64" fmla="*/ 205 w 810"/>
                  <a:gd name="T65" fmla="*/ 1041 h 1048"/>
                  <a:gd name="T66" fmla="*/ 156 w 810"/>
                  <a:gd name="T67" fmla="*/ 1035 h 1048"/>
                  <a:gd name="T68" fmla="*/ 111 w 810"/>
                  <a:gd name="T69" fmla="*/ 1029 h 1048"/>
                  <a:gd name="T70" fmla="*/ 70 w 810"/>
                  <a:gd name="T71" fmla="*/ 1020 h 1048"/>
                  <a:gd name="T72" fmla="*/ 34 w 810"/>
                  <a:gd name="T73" fmla="*/ 1009 h 1048"/>
                  <a:gd name="T74" fmla="*/ 17 w 810"/>
                  <a:gd name="T75" fmla="*/ 898 h 1048"/>
                  <a:gd name="T76" fmla="*/ 7 w 810"/>
                  <a:gd name="T77" fmla="*/ 789 h 1048"/>
                  <a:gd name="T78" fmla="*/ 1 w 810"/>
                  <a:gd name="T79" fmla="*/ 680 h 1048"/>
                  <a:gd name="T80" fmla="*/ 0 w 810"/>
                  <a:gd name="T81" fmla="*/ 573 h 1048"/>
                  <a:gd name="T82" fmla="*/ 3 w 810"/>
                  <a:gd name="T83" fmla="*/ 464 h 1048"/>
                  <a:gd name="T84" fmla="*/ 11 w 810"/>
                  <a:gd name="T85" fmla="*/ 354 h 1048"/>
                  <a:gd name="T86" fmla="*/ 24 w 810"/>
                  <a:gd name="T87" fmla="*/ 242 h 1048"/>
                  <a:gd name="T88" fmla="*/ 40 w 810"/>
                  <a:gd name="T89" fmla="*/ 124 h 104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810"/>
                  <a:gd name="T136" fmla="*/ 0 h 1048"/>
                  <a:gd name="T137" fmla="*/ 810 w 810"/>
                  <a:gd name="T138" fmla="*/ 1048 h 1048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810" h="1048">
                    <a:moveTo>
                      <a:pt x="40" y="124"/>
                    </a:moveTo>
                    <a:lnTo>
                      <a:pt x="86" y="112"/>
                    </a:lnTo>
                    <a:lnTo>
                      <a:pt x="132" y="99"/>
                    </a:lnTo>
                    <a:lnTo>
                      <a:pt x="180" y="88"/>
                    </a:lnTo>
                    <a:lnTo>
                      <a:pt x="227" y="77"/>
                    </a:lnTo>
                    <a:lnTo>
                      <a:pt x="276" y="67"/>
                    </a:lnTo>
                    <a:lnTo>
                      <a:pt x="325" y="57"/>
                    </a:lnTo>
                    <a:lnTo>
                      <a:pt x="374" y="48"/>
                    </a:lnTo>
                    <a:lnTo>
                      <a:pt x="423" y="39"/>
                    </a:lnTo>
                    <a:lnTo>
                      <a:pt x="471" y="32"/>
                    </a:lnTo>
                    <a:lnTo>
                      <a:pt x="520" y="25"/>
                    </a:lnTo>
                    <a:lnTo>
                      <a:pt x="569" y="19"/>
                    </a:lnTo>
                    <a:lnTo>
                      <a:pt x="618" y="14"/>
                    </a:lnTo>
                    <a:lnTo>
                      <a:pt x="667" y="9"/>
                    </a:lnTo>
                    <a:lnTo>
                      <a:pt x="715" y="5"/>
                    </a:lnTo>
                    <a:lnTo>
                      <a:pt x="763" y="3"/>
                    </a:lnTo>
                    <a:lnTo>
                      <a:pt x="810" y="0"/>
                    </a:lnTo>
                    <a:lnTo>
                      <a:pt x="798" y="254"/>
                    </a:lnTo>
                    <a:lnTo>
                      <a:pt x="788" y="502"/>
                    </a:lnTo>
                    <a:lnTo>
                      <a:pt x="784" y="750"/>
                    </a:lnTo>
                    <a:lnTo>
                      <a:pt x="789" y="1004"/>
                    </a:lnTo>
                    <a:lnTo>
                      <a:pt x="755" y="1013"/>
                    </a:lnTo>
                    <a:lnTo>
                      <a:pt x="715" y="1020"/>
                    </a:lnTo>
                    <a:lnTo>
                      <a:pt x="673" y="1026"/>
                    </a:lnTo>
                    <a:lnTo>
                      <a:pt x="625" y="1033"/>
                    </a:lnTo>
                    <a:lnTo>
                      <a:pt x="575" y="1038"/>
                    </a:lnTo>
                    <a:lnTo>
                      <a:pt x="524" y="1043"/>
                    </a:lnTo>
                    <a:lnTo>
                      <a:pt x="470" y="1045"/>
                    </a:lnTo>
                    <a:lnTo>
                      <a:pt x="416" y="1048"/>
                    </a:lnTo>
                    <a:lnTo>
                      <a:pt x="363" y="1048"/>
                    </a:lnTo>
                    <a:lnTo>
                      <a:pt x="309" y="1046"/>
                    </a:lnTo>
                    <a:lnTo>
                      <a:pt x="256" y="1045"/>
                    </a:lnTo>
                    <a:lnTo>
                      <a:pt x="205" y="1041"/>
                    </a:lnTo>
                    <a:lnTo>
                      <a:pt x="156" y="1035"/>
                    </a:lnTo>
                    <a:lnTo>
                      <a:pt x="111" y="1029"/>
                    </a:lnTo>
                    <a:lnTo>
                      <a:pt x="70" y="1020"/>
                    </a:lnTo>
                    <a:lnTo>
                      <a:pt x="34" y="1009"/>
                    </a:lnTo>
                    <a:lnTo>
                      <a:pt x="17" y="898"/>
                    </a:lnTo>
                    <a:lnTo>
                      <a:pt x="7" y="789"/>
                    </a:lnTo>
                    <a:lnTo>
                      <a:pt x="1" y="680"/>
                    </a:lnTo>
                    <a:lnTo>
                      <a:pt x="0" y="573"/>
                    </a:lnTo>
                    <a:lnTo>
                      <a:pt x="3" y="464"/>
                    </a:lnTo>
                    <a:lnTo>
                      <a:pt x="11" y="354"/>
                    </a:lnTo>
                    <a:lnTo>
                      <a:pt x="24" y="242"/>
                    </a:lnTo>
                    <a:lnTo>
                      <a:pt x="40" y="124"/>
                    </a:lnTo>
                    <a:close/>
                  </a:path>
                </a:pathLst>
              </a:custGeom>
              <a:solidFill>
                <a:srgbClr val="B79B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98"/>
              <p:cNvSpPr>
                <a:spLocks/>
              </p:cNvSpPr>
              <p:nvPr/>
            </p:nvSpPr>
            <p:spPr bwMode="auto">
              <a:xfrm>
                <a:off x="1095" y="1442"/>
                <a:ext cx="197" cy="252"/>
              </a:xfrm>
              <a:custGeom>
                <a:avLst/>
                <a:gdLst>
                  <a:gd name="T0" fmla="*/ 39 w 788"/>
                  <a:gd name="T1" fmla="*/ 122 h 1005"/>
                  <a:gd name="T2" fmla="*/ 83 w 788"/>
                  <a:gd name="T3" fmla="*/ 110 h 1005"/>
                  <a:gd name="T4" fmla="*/ 128 w 788"/>
                  <a:gd name="T5" fmla="*/ 99 h 1005"/>
                  <a:gd name="T6" fmla="*/ 174 w 788"/>
                  <a:gd name="T7" fmla="*/ 87 h 1005"/>
                  <a:gd name="T8" fmla="*/ 220 w 788"/>
                  <a:gd name="T9" fmla="*/ 76 h 1005"/>
                  <a:gd name="T10" fmla="*/ 267 w 788"/>
                  <a:gd name="T11" fmla="*/ 66 h 1005"/>
                  <a:gd name="T12" fmla="*/ 314 w 788"/>
                  <a:gd name="T13" fmla="*/ 57 h 1005"/>
                  <a:gd name="T14" fmla="*/ 363 w 788"/>
                  <a:gd name="T15" fmla="*/ 47 h 1005"/>
                  <a:gd name="T16" fmla="*/ 411 w 788"/>
                  <a:gd name="T17" fmla="*/ 40 h 1005"/>
                  <a:gd name="T18" fmla="*/ 458 w 788"/>
                  <a:gd name="T19" fmla="*/ 32 h 1005"/>
                  <a:gd name="T20" fmla="*/ 507 w 788"/>
                  <a:gd name="T21" fmla="*/ 25 h 1005"/>
                  <a:gd name="T22" fmla="*/ 554 w 788"/>
                  <a:gd name="T23" fmla="*/ 19 h 1005"/>
                  <a:gd name="T24" fmla="*/ 602 w 788"/>
                  <a:gd name="T25" fmla="*/ 14 h 1005"/>
                  <a:gd name="T26" fmla="*/ 650 w 788"/>
                  <a:gd name="T27" fmla="*/ 9 h 1005"/>
                  <a:gd name="T28" fmla="*/ 696 w 788"/>
                  <a:gd name="T29" fmla="*/ 5 h 1005"/>
                  <a:gd name="T30" fmla="*/ 743 w 788"/>
                  <a:gd name="T31" fmla="*/ 2 h 1005"/>
                  <a:gd name="T32" fmla="*/ 788 w 788"/>
                  <a:gd name="T33" fmla="*/ 0 h 1005"/>
                  <a:gd name="T34" fmla="*/ 776 w 788"/>
                  <a:gd name="T35" fmla="*/ 242 h 1005"/>
                  <a:gd name="T36" fmla="*/ 766 w 788"/>
                  <a:gd name="T37" fmla="*/ 479 h 1005"/>
                  <a:gd name="T38" fmla="*/ 761 w 788"/>
                  <a:gd name="T39" fmla="*/ 716 h 1005"/>
                  <a:gd name="T40" fmla="*/ 766 w 788"/>
                  <a:gd name="T41" fmla="*/ 957 h 1005"/>
                  <a:gd name="T42" fmla="*/ 732 w 788"/>
                  <a:gd name="T43" fmla="*/ 966 h 1005"/>
                  <a:gd name="T44" fmla="*/ 695 w 788"/>
                  <a:gd name="T45" fmla="*/ 973 h 1005"/>
                  <a:gd name="T46" fmla="*/ 652 w 788"/>
                  <a:gd name="T47" fmla="*/ 980 h 1005"/>
                  <a:gd name="T48" fmla="*/ 607 w 788"/>
                  <a:gd name="T49" fmla="*/ 987 h 1005"/>
                  <a:gd name="T50" fmla="*/ 558 w 788"/>
                  <a:gd name="T51" fmla="*/ 992 h 1005"/>
                  <a:gd name="T52" fmla="*/ 508 w 788"/>
                  <a:gd name="T53" fmla="*/ 997 h 1005"/>
                  <a:gd name="T54" fmla="*/ 457 w 788"/>
                  <a:gd name="T55" fmla="*/ 1001 h 1005"/>
                  <a:gd name="T56" fmla="*/ 404 w 788"/>
                  <a:gd name="T57" fmla="*/ 1003 h 1005"/>
                  <a:gd name="T58" fmla="*/ 352 w 788"/>
                  <a:gd name="T59" fmla="*/ 1005 h 1005"/>
                  <a:gd name="T60" fmla="*/ 299 w 788"/>
                  <a:gd name="T61" fmla="*/ 1005 h 1005"/>
                  <a:gd name="T62" fmla="*/ 248 w 788"/>
                  <a:gd name="T63" fmla="*/ 1003 h 1005"/>
                  <a:gd name="T64" fmla="*/ 199 w 788"/>
                  <a:gd name="T65" fmla="*/ 1000 h 1005"/>
                  <a:gd name="T66" fmla="*/ 152 w 788"/>
                  <a:gd name="T67" fmla="*/ 995 h 1005"/>
                  <a:gd name="T68" fmla="*/ 108 w 788"/>
                  <a:gd name="T69" fmla="*/ 988 h 1005"/>
                  <a:gd name="T70" fmla="*/ 68 w 788"/>
                  <a:gd name="T71" fmla="*/ 980 h 1005"/>
                  <a:gd name="T72" fmla="*/ 33 w 788"/>
                  <a:gd name="T73" fmla="*/ 970 h 1005"/>
                  <a:gd name="T74" fmla="*/ 18 w 788"/>
                  <a:gd name="T75" fmla="*/ 863 h 1005"/>
                  <a:gd name="T76" fmla="*/ 6 w 788"/>
                  <a:gd name="T77" fmla="*/ 760 h 1005"/>
                  <a:gd name="T78" fmla="*/ 1 w 788"/>
                  <a:gd name="T79" fmla="*/ 656 h 1005"/>
                  <a:gd name="T80" fmla="*/ 0 w 788"/>
                  <a:gd name="T81" fmla="*/ 552 h 1005"/>
                  <a:gd name="T82" fmla="*/ 4 w 788"/>
                  <a:gd name="T83" fmla="*/ 449 h 1005"/>
                  <a:gd name="T84" fmla="*/ 11 w 788"/>
                  <a:gd name="T85" fmla="*/ 342 h 1005"/>
                  <a:gd name="T86" fmla="*/ 23 w 788"/>
                  <a:gd name="T87" fmla="*/ 235 h 1005"/>
                  <a:gd name="T88" fmla="*/ 39 w 788"/>
                  <a:gd name="T89" fmla="*/ 122 h 100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88"/>
                  <a:gd name="T136" fmla="*/ 0 h 1005"/>
                  <a:gd name="T137" fmla="*/ 788 w 788"/>
                  <a:gd name="T138" fmla="*/ 1005 h 100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88" h="1005">
                    <a:moveTo>
                      <a:pt x="39" y="122"/>
                    </a:moveTo>
                    <a:lnTo>
                      <a:pt x="83" y="110"/>
                    </a:lnTo>
                    <a:lnTo>
                      <a:pt x="128" y="99"/>
                    </a:lnTo>
                    <a:lnTo>
                      <a:pt x="174" y="87"/>
                    </a:lnTo>
                    <a:lnTo>
                      <a:pt x="220" y="76"/>
                    </a:lnTo>
                    <a:lnTo>
                      <a:pt x="267" y="66"/>
                    </a:lnTo>
                    <a:lnTo>
                      <a:pt x="314" y="57"/>
                    </a:lnTo>
                    <a:lnTo>
                      <a:pt x="363" y="47"/>
                    </a:lnTo>
                    <a:lnTo>
                      <a:pt x="411" y="40"/>
                    </a:lnTo>
                    <a:lnTo>
                      <a:pt x="458" y="32"/>
                    </a:lnTo>
                    <a:lnTo>
                      <a:pt x="507" y="25"/>
                    </a:lnTo>
                    <a:lnTo>
                      <a:pt x="554" y="19"/>
                    </a:lnTo>
                    <a:lnTo>
                      <a:pt x="602" y="14"/>
                    </a:lnTo>
                    <a:lnTo>
                      <a:pt x="650" y="9"/>
                    </a:lnTo>
                    <a:lnTo>
                      <a:pt x="696" y="5"/>
                    </a:lnTo>
                    <a:lnTo>
                      <a:pt x="743" y="2"/>
                    </a:lnTo>
                    <a:lnTo>
                      <a:pt x="788" y="0"/>
                    </a:lnTo>
                    <a:lnTo>
                      <a:pt x="776" y="242"/>
                    </a:lnTo>
                    <a:lnTo>
                      <a:pt x="766" y="479"/>
                    </a:lnTo>
                    <a:lnTo>
                      <a:pt x="761" y="716"/>
                    </a:lnTo>
                    <a:lnTo>
                      <a:pt x="766" y="957"/>
                    </a:lnTo>
                    <a:lnTo>
                      <a:pt x="732" y="966"/>
                    </a:lnTo>
                    <a:lnTo>
                      <a:pt x="695" y="973"/>
                    </a:lnTo>
                    <a:lnTo>
                      <a:pt x="652" y="980"/>
                    </a:lnTo>
                    <a:lnTo>
                      <a:pt x="607" y="987"/>
                    </a:lnTo>
                    <a:lnTo>
                      <a:pt x="558" y="992"/>
                    </a:lnTo>
                    <a:lnTo>
                      <a:pt x="508" y="997"/>
                    </a:lnTo>
                    <a:lnTo>
                      <a:pt x="457" y="1001"/>
                    </a:lnTo>
                    <a:lnTo>
                      <a:pt x="404" y="1003"/>
                    </a:lnTo>
                    <a:lnTo>
                      <a:pt x="352" y="1005"/>
                    </a:lnTo>
                    <a:lnTo>
                      <a:pt x="299" y="1005"/>
                    </a:lnTo>
                    <a:lnTo>
                      <a:pt x="248" y="1003"/>
                    </a:lnTo>
                    <a:lnTo>
                      <a:pt x="199" y="1000"/>
                    </a:lnTo>
                    <a:lnTo>
                      <a:pt x="152" y="995"/>
                    </a:lnTo>
                    <a:lnTo>
                      <a:pt x="108" y="988"/>
                    </a:lnTo>
                    <a:lnTo>
                      <a:pt x="68" y="980"/>
                    </a:lnTo>
                    <a:lnTo>
                      <a:pt x="33" y="970"/>
                    </a:lnTo>
                    <a:lnTo>
                      <a:pt x="18" y="863"/>
                    </a:lnTo>
                    <a:lnTo>
                      <a:pt x="6" y="760"/>
                    </a:lnTo>
                    <a:lnTo>
                      <a:pt x="1" y="656"/>
                    </a:lnTo>
                    <a:lnTo>
                      <a:pt x="0" y="552"/>
                    </a:lnTo>
                    <a:lnTo>
                      <a:pt x="4" y="449"/>
                    </a:lnTo>
                    <a:lnTo>
                      <a:pt x="11" y="342"/>
                    </a:lnTo>
                    <a:lnTo>
                      <a:pt x="23" y="235"/>
                    </a:lnTo>
                    <a:lnTo>
                      <a:pt x="39" y="122"/>
                    </a:lnTo>
                    <a:close/>
                  </a:path>
                </a:pathLst>
              </a:custGeom>
              <a:solidFill>
                <a:srgbClr val="BCA08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99"/>
              <p:cNvSpPr>
                <a:spLocks/>
              </p:cNvSpPr>
              <p:nvPr/>
            </p:nvSpPr>
            <p:spPr bwMode="auto">
              <a:xfrm>
                <a:off x="1095" y="1443"/>
                <a:ext cx="192" cy="241"/>
              </a:xfrm>
              <a:custGeom>
                <a:avLst/>
                <a:gdLst>
                  <a:gd name="T0" fmla="*/ 36 w 765"/>
                  <a:gd name="T1" fmla="*/ 122 h 964"/>
                  <a:gd name="T2" fmla="*/ 79 w 765"/>
                  <a:gd name="T3" fmla="*/ 109 h 964"/>
                  <a:gd name="T4" fmla="*/ 122 w 765"/>
                  <a:gd name="T5" fmla="*/ 98 h 964"/>
                  <a:gd name="T6" fmla="*/ 166 w 765"/>
                  <a:gd name="T7" fmla="*/ 87 h 964"/>
                  <a:gd name="T8" fmla="*/ 212 w 765"/>
                  <a:gd name="T9" fmla="*/ 77 h 964"/>
                  <a:gd name="T10" fmla="*/ 257 w 765"/>
                  <a:gd name="T11" fmla="*/ 67 h 964"/>
                  <a:gd name="T12" fmla="*/ 304 w 765"/>
                  <a:gd name="T13" fmla="*/ 57 h 964"/>
                  <a:gd name="T14" fmla="*/ 351 w 765"/>
                  <a:gd name="T15" fmla="*/ 48 h 964"/>
                  <a:gd name="T16" fmla="*/ 398 w 765"/>
                  <a:gd name="T17" fmla="*/ 40 h 964"/>
                  <a:gd name="T18" fmla="*/ 445 w 765"/>
                  <a:gd name="T19" fmla="*/ 33 h 964"/>
                  <a:gd name="T20" fmla="*/ 491 w 765"/>
                  <a:gd name="T21" fmla="*/ 25 h 964"/>
                  <a:gd name="T22" fmla="*/ 539 w 765"/>
                  <a:gd name="T23" fmla="*/ 19 h 964"/>
                  <a:gd name="T24" fmla="*/ 585 w 765"/>
                  <a:gd name="T25" fmla="*/ 14 h 964"/>
                  <a:gd name="T26" fmla="*/ 632 w 765"/>
                  <a:gd name="T27" fmla="*/ 9 h 964"/>
                  <a:gd name="T28" fmla="*/ 677 w 765"/>
                  <a:gd name="T29" fmla="*/ 5 h 964"/>
                  <a:gd name="T30" fmla="*/ 722 w 765"/>
                  <a:gd name="T31" fmla="*/ 3 h 964"/>
                  <a:gd name="T32" fmla="*/ 765 w 765"/>
                  <a:gd name="T33" fmla="*/ 0 h 964"/>
                  <a:gd name="T34" fmla="*/ 753 w 765"/>
                  <a:gd name="T35" fmla="*/ 232 h 964"/>
                  <a:gd name="T36" fmla="*/ 743 w 765"/>
                  <a:gd name="T37" fmla="*/ 457 h 964"/>
                  <a:gd name="T38" fmla="*/ 738 w 765"/>
                  <a:gd name="T39" fmla="*/ 682 h 964"/>
                  <a:gd name="T40" fmla="*/ 742 w 765"/>
                  <a:gd name="T41" fmla="*/ 913 h 964"/>
                  <a:gd name="T42" fmla="*/ 709 w 765"/>
                  <a:gd name="T43" fmla="*/ 920 h 964"/>
                  <a:gd name="T44" fmla="*/ 673 w 765"/>
                  <a:gd name="T45" fmla="*/ 929 h 964"/>
                  <a:gd name="T46" fmla="*/ 632 w 765"/>
                  <a:gd name="T47" fmla="*/ 936 h 964"/>
                  <a:gd name="T48" fmla="*/ 588 w 765"/>
                  <a:gd name="T49" fmla="*/ 943 h 964"/>
                  <a:gd name="T50" fmla="*/ 540 w 765"/>
                  <a:gd name="T51" fmla="*/ 949 h 964"/>
                  <a:gd name="T52" fmla="*/ 491 w 765"/>
                  <a:gd name="T53" fmla="*/ 954 h 964"/>
                  <a:gd name="T54" fmla="*/ 441 w 765"/>
                  <a:gd name="T55" fmla="*/ 958 h 964"/>
                  <a:gd name="T56" fmla="*/ 390 w 765"/>
                  <a:gd name="T57" fmla="*/ 961 h 964"/>
                  <a:gd name="T58" fmla="*/ 339 w 765"/>
                  <a:gd name="T59" fmla="*/ 963 h 964"/>
                  <a:gd name="T60" fmla="*/ 289 w 765"/>
                  <a:gd name="T61" fmla="*/ 964 h 964"/>
                  <a:gd name="T62" fmla="*/ 239 w 765"/>
                  <a:gd name="T63" fmla="*/ 963 h 964"/>
                  <a:gd name="T64" fmla="*/ 191 w 765"/>
                  <a:gd name="T65" fmla="*/ 960 h 964"/>
                  <a:gd name="T66" fmla="*/ 146 w 765"/>
                  <a:gd name="T67" fmla="*/ 956 h 964"/>
                  <a:gd name="T68" fmla="*/ 104 w 765"/>
                  <a:gd name="T69" fmla="*/ 950 h 964"/>
                  <a:gd name="T70" fmla="*/ 65 w 765"/>
                  <a:gd name="T71" fmla="*/ 943 h 964"/>
                  <a:gd name="T72" fmla="*/ 31 w 765"/>
                  <a:gd name="T73" fmla="*/ 933 h 964"/>
                  <a:gd name="T74" fmla="*/ 16 w 765"/>
                  <a:gd name="T75" fmla="*/ 831 h 964"/>
                  <a:gd name="T76" fmla="*/ 6 w 765"/>
                  <a:gd name="T77" fmla="*/ 732 h 964"/>
                  <a:gd name="T78" fmla="*/ 1 w 765"/>
                  <a:gd name="T79" fmla="*/ 632 h 964"/>
                  <a:gd name="T80" fmla="*/ 0 w 765"/>
                  <a:gd name="T81" fmla="*/ 533 h 964"/>
                  <a:gd name="T82" fmla="*/ 2 w 765"/>
                  <a:gd name="T83" fmla="*/ 434 h 964"/>
                  <a:gd name="T84" fmla="*/ 10 w 765"/>
                  <a:gd name="T85" fmla="*/ 333 h 964"/>
                  <a:gd name="T86" fmla="*/ 21 w 765"/>
                  <a:gd name="T87" fmla="*/ 229 h 964"/>
                  <a:gd name="T88" fmla="*/ 36 w 765"/>
                  <a:gd name="T89" fmla="*/ 122 h 96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65"/>
                  <a:gd name="T136" fmla="*/ 0 h 964"/>
                  <a:gd name="T137" fmla="*/ 765 w 765"/>
                  <a:gd name="T138" fmla="*/ 964 h 96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65" h="964">
                    <a:moveTo>
                      <a:pt x="36" y="122"/>
                    </a:moveTo>
                    <a:lnTo>
                      <a:pt x="79" y="109"/>
                    </a:lnTo>
                    <a:lnTo>
                      <a:pt x="122" y="98"/>
                    </a:lnTo>
                    <a:lnTo>
                      <a:pt x="166" y="87"/>
                    </a:lnTo>
                    <a:lnTo>
                      <a:pt x="212" y="77"/>
                    </a:lnTo>
                    <a:lnTo>
                      <a:pt x="257" y="67"/>
                    </a:lnTo>
                    <a:lnTo>
                      <a:pt x="304" y="57"/>
                    </a:lnTo>
                    <a:lnTo>
                      <a:pt x="351" y="48"/>
                    </a:lnTo>
                    <a:lnTo>
                      <a:pt x="398" y="40"/>
                    </a:lnTo>
                    <a:lnTo>
                      <a:pt x="445" y="33"/>
                    </a:lnTo>
                    <a:lnTo>
                      <a:pt x="491" y="25"/>
                    </a:lnTo>
                    <a:lnTo>
                      <a:pt x="539" y="19"/>
                    </a:lnTo>
                    <a:lnTo>
                      <a:pt x="585" y="14"/>
                    </a:lnTo>
                    <a:lnTo>
                      <a:pt x="632" y="9"/>
                    </a:lnTo>
                    <a:lnTo>
                      <a:pt x="677" y="5"/>
                    </a:lnTo>
                    <a:lnTo>
                      <a:pt x="722" y="3"/>
                    </a:lnTo>
                    <a:lnTo>
                      <a:pt x="765" y="0"/>
                    </a:lnTo>
                    <a:lnTo>
                      <a:pt x="753" y="232"/>
                    </a:lnTo>
                    <a:lnTo>
                      <a:pt x="743" y="457"/>
                    </a:lnTo>
                    <a:lnTo>
                      <a:pt x="738" y="682"/>
                    </a:lnTo>
                    <a:lnTo>
                      <a:pt x="742" y="913"/>
                    </a:lnTo>
                    <a:lnTo>
                      <a:pt x="709" y="920"/>
                    </a:lnTo>
                    <a:lnTo>
                      <a:pt x="673" y="929"/>
                    </a:lnTo>
                    <a:lnTo>
                      <a:pt x="632" y="936"/>
                    </a:lnTo>
                    <a:lnTo>
                      <a:pt x="588" y="943"/>
                    </a:lnTo>
                    <a:lnTo>
                      <a:pt x="540" y="949"/>
                    </a:lnTo>
                    <a:lnTo>
                      <a:pt x="491" y="954"/>
                    </a:lnTo>
                    <a:lnTo>
                      <a:pt x="441" y="958"/>
                    </a:lnTo>
                    <a:lnTo>
                      <a:pt x="390" y="961"/>
                    </a:lnTo>
                    <a:lnTo>
                      <a:pt x="339" y="963"/>
                    </a:lnTo>
                    <a:lnTo>
                      <a:pt x="289" y="964"/>
                    </a:lnTo>
                    <a:lnTo>
                      <a:pt x="239" y="963"/>
                    </a:lnTo>
                    <a:lnTo>
                      <a:pt x="191" y="960"/>
                    </a:lnTo>
                    <a:lnTo>
                      <a:pt x="146" y="956"/>
                    </a:lnTo>
                    <a:lnTo>
                      <a:pt x="104" y="950"/>
                    </a:lnTo>
                    <a:lnTo>
                      <a:pt x="65" y="943"/>
                    </a:lnTo>
                    <a:lnTo>
                      <a:pt x="31" y="933"/>
                    </a:lnTo>
                    <a:lnTo>
                      <a:pt x="16" y="831"/>
                    </a:lnTo>
                    <a:lnTo>
                      <a:pt x="6" y="732"/>
                    </a:lnTo>
                    <a:lnTo>
                      <a:pt x="1" y="632"/>
                    </a:lnTo>
                    <a:lnTo>
                      <a:pt x="0" y="533"/>
                    </a:lnTo>
                    <a:lnTo>
                      <a:pt x="2" y="434"/>
                    </a:lnTo>
                    <a:lnTo>
                      <a:pt x="10" y="333"/>
                    </a:lnTo>
                    <a:lnTo>
                      <a:pt x="21" y="229"/>
                    </a:lnTo>
                    <a:lnTo>
                      <a:pt x="36" y="122"/>
                    </a:lnTo>
                    <a:close/>
                  </a:path>
                </a:pathLst>
              </a:custGeom>
              <a:solidFill>
                <a:srgbClr val="C1A58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100"/>
              <p:cNvSpPr>
                <a:spLocks/>
              </p:cNvSpPr>
              <p:nvPr/>
            </p:nvSpPr>
            <p:spPr bwMode="auto">
              <a:xfrm>
                <a:off x="1096" y="1444"/>
                <a:ext cx="186" cy="230"/>
              </a:xfrm>
              <a:custGeom>
                <a:avLst/>
                <a:gdLst>
                  <a:gd name="T0" fmla="*/ 34 w 742"/>
                  <a:gd name="T1" fmla="*/ 120 h 921"/>
                  <a:gd name="T2" fmla="*/ 76 w 742"/>
                  <a:gd name="T3" fmla="*/ 109 h 921"/>
                  <a:gd name="T4" fmla="*/ 117 w 742"/>
                  <a:gd name="T5" fmla="*/ 97 h 921"/>
                  <a:gd name="T6" fmla="*/ 161 w 742"/>
                  <a:gd name="T7" fmla="*/ 86 h 921"/>
                  <a:gd name="T8" fmla="*/ 204 w 742"/>
                  <a:gd name="T9" fmla="*/ 76 h 921"/>
                  <a:gd name="T10" fmla="*/ 249 w 742"/>
                  <a:gd name="T11" fmla="*/ 66 h 921"/>
                  <a:gd name="T12" fmla="*/ 295 w 742"/>
                  <a:gd name="T13" fmla="*/ 56 h 921"/>
                  <a:gd name="T14" fmla="*/ 340 w 742"/>
                  <a:gd name="T15" fmla="*/ 47 h 921"/>
                  <a:gd name="T16" fmla="*/ 386 w 742"/>
                  <a:gd name="T17" fmla="*/ 39 h 921"/>
                  <a:gd name="T18" fmla="*/ 432 w 742"/>
                  <a:gd name="T19" fmla="*/ 31 h 921"/>
                  <a:gd name="T20" fmla="*/ 478 w 742"/>
                  <a:gd name="T21" fmla="*/ 25 h 921"/>
                  <a:gd name="T22" fmla="*/ 523 w 742"/>
                  <a:gd name="T23" fmla="*/ 19 h 921"/>
                  <a:gd name="T24" fmla="*/ 569 w 742"/>
                  <a:gd name="T25" fmla="*/ 12 h 921"/>
                  <a:gd name="T26" fmla="*/ 614 w 742"/>
                  <a:gd name="T27" fmla="*/ 9 h 921"/>
                  <a:gd name="T28" fmla="*/ 657 w 742"/>
                  <a:gd name="T29" fmla="*/ 5 h 921"/>
                  <a:gd name="T30" fmla="*/ 701 w 742"/>
                  <a:gd name="T31" fmla="*/ 2 h 921"/>
                  <a:gd name="T32" fmla="*/ 742 w 742"/>
                  <a:gd name="T33" fmla="*/ 0 h 921"/>
                  <a:gd name="T34" fmla="*/ 731 w 742"/>
                  <a:gd name="T35" fmla="*/ 220 h 921"/>
                  <a:gd name="T36" fmla="*/ 720 w 742"/>
                  <a:gd name="T37" fmla="*/ 432 h 921"/>
                  <a:gd name="T38" fmla="*/ 715 w 742"/>
                  <a:gd name="T39" fmla="*/ 646 h 921"/>
                  <a:gd name="T40" fmla="*/ 720 w 742"/>
                  <a:gd name="T41" fmla="*/ 866 h 921"/>
                  <a:gd name="T42" fmla="*/ 689 w 742"/>
                  <a:gd name="T43" fmla="*/ 873 h 921"/>
                  <a:gd name="T44" fmla="*/ 652 w 742"/>
                  <a:gd name="T45" fmla="*/ 882 h 921"/>
                  <a:gd name="T46" fmla="*/ 612 w 742"/>
                  <a:gd name="T47" fmla="*/ 890 h 921"/>
                  <a:gd name="T48" fmla="*/ 570 w 742"/>
                  <a:gd name="T49" fmla="*/ 896 h 921"/>
                  <a:gd name="T50" fmla="*/ 523 w 742"/>
                  <a:gd name="T51" fmla="*/ 902 h 921"/>
                  <a:gd name="T52" fmla="*/ 476 w 742"/>
                  <a:gd name="T53" fmla="*/ 908 h 921"/>
                  <a:gd name="T54" fmla="*/ 427 w 742"/>
                  <a:gd name="T55" fmla="*/ 913 h 921"/>
                  <a:gd name="T56" fmla="*/ 378 w 742"/>
                  <a:gd name="T57" fmla="*/ 917 h 921"/>
                  <a:gd name="T58" fmla="*/ 328 w 742"/>
                  <a:gd name="T59" fmla="*/ 920 h 921"/>
                  <a:gd name="T60" fmla="*/ 279 w 742"/>
                  <a:gd name="T61" fmla="*/ 921 h 921"/>
                  <a:gd name="T62" fmla="*/ 231 w 742"/>
                  <a:gd name="T63" fmla="*/ 921 h 921"/>
                  <a:gd name="T64" fmla="*/ 184 w 742"/>
                  <a:gd name="T65" fmla="*/ 920 h 921"/>
                  <a:gd name="T66" fmla="*/ 141 w 742"/>
                  <a:gd name="T67" fmla="*/ 917 h 921"/>
                  <a:gd name="T68" fmla="*/ 99 w 742"/>
                  <a:gd name="T69" fmla="*/ 911 h 921"/>
                  <a:gd name="T70" fmla="*/ 63 w 742"/>
                  <a:gd name="T71" fmla="*/ 905 h 921"/>
                  <a:gd name="T72" fmla="*/ 29 w 742"/>
                  <a:gd name="T73" fmla="*/ 895 h 921"/>
                  <a:gd name="T74" fmla="*/ 16 w 742"/>
                  <a:gd name="T75" fmla="*/ 797 h 921"/>
                  <a:gd name="T76" fmla="*/ 7 w 742"/>
                  <a:gd name="T77" fmla="*/ 702 h 921"/>
                  <a:gd name="T78" fmla="*/ 0 w 742"/>
                  <a:gd name="T79" fmla="*/ 607 h 921"/>
                  <a:gd name="T80" fmla="*/ 0 w 742"/>
                  <a:gd name="T81" fmla="*/ 512 h 921"/>
                  <a:gd name="T82" fmla="*/ 3 w 742"/>
                  <a:gd name="T83" fmla="*/ 417 h 921"/>
                  <a:gd name="T84" fmla="*/ 9 w 742"/>
                  <a:gd name="T85" fmla="*/ 321 h 921"/>
                  <a:gd name="T86" fmla="*/ 21 w 742"/>
                  <a:gd name="T87" fmla="*/ 222 h 921"/>
                  <a:gd name="T88" fmla="*/ 34 w 742"/>
                  <a:gd name="T89" fmla="*/ 120 h 92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42"/>
                  <a:gd name="T136" fmla="*/ 0 h 921"/>
                  <a:gd name="T137" fmla="*/ 742 w 742"/>
                  <a:gd name="T138" fmla="*/ 921 h 92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42" h="921">
                    <a:moveTo>
                      <a:pt x="34" y="120"/>
                    </a:moveTo>
                    <a:lnTo>
                      <a:pt x="76" y="109"/>
                    </a:lnTo>
                    <a:lnTo>
                      <a:pt x="117" y="97"/>
                    </a:lnTo>
                    <a:lnTo>
                      <a:pt x="161" y="86"/>
                    </a:lnTo>
                    <a:lnTo>
                      <a:pt x="204" y="76"/>
                    </a:lnTo>
                    <a:lnTo>
                      <a:pt x="249" y="66"/>
                    </a:lnTo>
                    <a:lnTo>
                      <a:pt x="295" y="56"/>
                    </a:lnTo>
                    <a:lnTo>
                      <a:pt x="340" y="47"/>
                    </a:lnTo>
                    <a:lnTo>
                      <a:pt x="386" y="39"/>
                    </a:lnTo>
                    <a:lnTo>
                      <a:pt x="432" y="31"/>
                    </a:lnTo>
                    <a:lnTo>
                      <a:pt x="478" y="25"/>
                    </a:lnTo>
                    <a:lnTo>
                      <a:pt x="523" y="19"/>
                    </a:lnTo>
                    <a:lnTo>
                      <a:pt x="569" y="12"/>
                    </a:lnTo>
                    <a:lnTo>
                      <a:pt x="614" y="9"/>
                    </a:lnTo>
                    <a:lnTo>
                      <a:pt x="657" y="5"/>
                    </a:lnTo>
                    <a:lnTo>
                      <a:pt x="701" y="2"/>
                    </a:lnTo>
                    <a:lnTo>
                      <a:pt x="742" y="0"/>
                    </a:lnTo>
                    <a:lnTo>
                      <a:pt x="731" y="220"/>
                    </a:lnTo>
                    <a:lnTo>
                      <a:pt x="720" y="432"/>
                    </a:lnTo>
                    <a:lnTo>
                      <a:pt x="715" y="646"/>
                    </a:lnTo>
                    <a:lnTo>
                      <a:pt x="720" y="866"/>
                    </a:lnTo>
                    <a:lnTo>
                      <a:pt x="689" y="873"/>
                    </a:lnTo>
                    <a:lnTo>
                      <a:pt x="652" y="882"/>
                    </a:lnTo>
                    <a:lnTo>
                      <a:pt x="612" y="890"/>
                    </a:lnTo>
                    <a:lnTo>
                      <a:pt x="570" y="896"/>
                    </a:lnTo>
                    <a:lnTo>
                      <a:pt x="523" y="902"/>
                    </a:lnTo>
                    <a:lnTo>
                      <a:pt x="476" y="908"/>
                    </a:lnTo>
                    <a:lnTo>
                      <a:pt x="427" y="913"/>
                    </a:lnTo>
                    <a:lnTo>
                      <a:pt x="378" y="917"/>
                    </a:lnTo>
                    <a:lnTo>
                      <a:pt x="328" y="920"/>
                    </a:lnTo>
                    <a:lnTo>
                      <a:pt x="279" y="921"/>
                    </a:lnTo>
                    <a:lnTo>
                      <a:pt x="231" y="921"/>
                    </a:lnTo>
                    <a:lnTo>
                      <a:pt x="184" y="920"/>
                    </a:lnTo>
                    <a:lnTo>
                      <a:pt x="141" y="917"/>
                    </a:lnTo>
                    <a:lnTo>
                      <a:pt x="99" y="911"/>
                    </a:lnTo>
                    <a:lnTo>
                      <a:pt x="63" y="905"/>
                    </a:lnTo>
                    <a:lnTo>
                      <a:pt x="29" y="895"/>
                    </a:lnTo>
                    <a:lnTo>
                      <a:pt x="16" y="797"/>
                    </a:lnTo>
                    <a:lnTo>
                      <a:pt x="7" y="702"/>
                    </a:lnTo>
                    <a:lnTo>
                      <a:pt x="0" y="607"/>
                    </a:lnTo>
                    <a:lnTo>
                      <a:pt x="0" y="512"/>
                    </a:lnTo>
                    <a:lnTo>
                      <a:pt x="3" y="417"/>
                    </a:lnTo>
                    <a:lnTo>
                      <a:pt x="9" y="321"/>
                    </a:lnTo>
                    <a:lnTo>
                      <a:pt x="21" y="222"/>
                    </a:lnTo>
                    <a:lnTo>
                      <a:pt x="34" y="120"/>
                    </a:lnTo>
                    <a:close/>
                  </a:path>
                </a:pathLst>
              </a:custGeom>
              <a:solidFill>
                <a:srgbClr val="C4A89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101"/>
              <p:cNvSpPr>
                <a:spLocks/>
              </p:cNvSpPr>
              <p:nvPr/>
            </p:nvSpPr>
            <p:spPr bwMode="auto">
              <a:xfrm>
                <a:off x="1097" y="1444"/>
                <a:ext cx="180" cy="221"/>
              </a:xfrm>
              <a:custGeom>
                <a:avLst/>
                <a:gdLst>
                  <a:gd name="T0" fmla="*/ 34 w 722"/>
                  <a:gd name="T1" fmla="*/ 119 h 881"/>
                  <a:gd name="T2" fmla="*/ 72 w 722"/>
                  <a:gd name="T3" fmla="*/ 108 h 881"/>
                  <a:gd name="T4" fmla="*/ 114 w 722"/>
                  <a:gd name="T5" fmla="*/ 97 h 881"/>
                  <a:gd name="T6" fmla="*/ 155 w 722"/>
                  <a:gd name="T7" fmla="*/ 87 h 881"/>
                  <a:gd name="T8" fmla="*/ 197 w 722"/>
                  <a:gd name="T9" fmla="*/ 75 h 881"/>
                  <a:gd name="T10" fmla="*/ 241 w 722"/>
                  <a:gd name="T11" fmla="*/ 65 h 881"/>
                  <a:gd name="T12" fmla="*/ 285 w 722"/>
                  <a:gd name="T13" fmla="*/ 57 h 881"/>
                  <a:gd name="T14" fmla="*/ 330 w 722"/>
                  <a:gd name="T15" fmla="*/ 48 h 881"/>
                  <a:gd name="T16" fmla="*/ 375 w 722"/>
                  <a:gd name="T17" fmla="*/ 39 h 881"/>
                  <a:gd name="T18" fmla="*/ 420 w 722"/>
                  <a:gd name="T19" fmla="*/ 32 h 881"/>
                  <a:gd name="T20" fmla="*/ 465 w 722"/>
                  <a:gd name="T21" fmla="*/ 25 h 881"/>
                  <a:gd name="T22" fmla="*/ 509 w 722"/>
                  <a:gd name="T23" fmla="*/ 19 h 881"/>
                  <a:gd name="T24" fmla="*/ 554 w 722"/>
                  <a:gd name="T25" fmla="*/ 13 h 881"/>
                  <a:gd name="T26" fmla="*/ 597 w 722"/>
                  <a:gd name="T27" fmla="*/ 9 h 881"/>
                  <a:gd name="T28" fmla="*/ 640 w 722"/>
                  <a:gd name="T29" fmla="*/ 5 h 881"/>
                  <a:gd name="T30" fmla="*/ 682 w 722"/>
                  <a:gd name="T31" fmla="*/ 3 h 881"/>
                  <a:gd name="T32" fmla="*/ 722 w 722"/>
                  <a:gd name="T33" fmla="*/ 0 h 881"/>
                  <a:gd name="T34" fmla="*/ 715 w 722"/>
                  <a:gd name="T35" fmla="*/ 107 h 881"/>
                  <a:gd name="T36" fmla="*/ 709 w 722"/>
                  <a:gd name="T37" fmla="*/ 209 h 881"/>
                  <a:gd name="T38" fmla="*/ 703 w 722"/>
                  <a:gd name="T39" fmla="*/ 310 h 881"/>
                  <a:gd name="T40" fmla="*/ 698 w 722"/>
                  <a:gd name="T41" fmla="*/ 410 h 881"/>
                  <a:gd name="T42" fmla="*/ 694 w 722"/>
                  <a:gd name="T43" fmla="*/ 512 h 881"/>
                  <a:gd name="T44" fmla="*/ 692 w 722"/>
                  <a:gd name="T45" fmla="*/ 613 h 881"/>
                  <a:gd name="T46" fmla="*/ 692 w 722"/>
                  <a:gd name="T47" fmla="*/ 715 h 881"/>
                  <a:gd name="T48" fmla="*/ 695 w 722"/>
                  <a:gd name="T49" fmla="*/ 821 h 881"/>
                  <a:gd name="T50" fmla="*/ 665 w 722"/>
                  <a:gd name="T51" fmla="*/ 829 h 881"/>
                  <a:gd name="T52" fmla="*/ 630 w 722"/>
                  <a:gd name="T53" fmla="*/ 836 h 881"/>
                  <a:gd name="T54" fmla="*/ 592 w 722"/>
                  <a:gd name="T55" fmla="*/ 844 h 881"/>
                  <a:gd name="T56" fmla="*/ 550 w 722"/>
                  <a:gd name="T57" fmla="*/ 851 h 881"/>
                  <a:gd name="T58" fmla="*/ 506 w 722"/>
                  <a:gd name="T59" fmla="*/ 859 h 881"/>
                  <a:gd name="T60" fmla="*/ 460 w 722"/>
                  <a:gd name="T61" fmla="*/ 865 h 881"/>
                  <a:gd name="T62" fmla="*/ 413 w 722"/>
                  <a:gd name="T63" fmla="*/ 870 h 881"/>
                  <a:gd name="T64" fmla="*/ 365 w 722"/>
                  <a:gd name="T65" fmla="*/ 875 h 881"/>
                  <a:gd name="T66" fmla="*/ 318 w 722"/>
                  <a:gd name="T67" fmla="*/ 879 h 881"/>
                  <a:gd name="T68" fmla="*/ 270 w 722"/>
                  <a:gd name="T69" fmla="*/ 881 h 881"/>
                  <a:gd name="T70" fmla="*/ 224 w 722"/>
                  <a:gd name="T71" fmla="*/ 881 h 881"/>
                  <a:gd name="T72" fmla="*/ 179 w 722"/>
                  <a:gd name="T73" fmla="*/ 881 h 881"/>
                  <a:gd name="T74" fmla="*/ 136 w 722"/>
                  <a:gd name="T75" fmla="*/ 878 h 881"/>
                  <a:gd name="T76" fmla="*/ 96 w 722"/>
                  <a:gd name="T77" fmla="*/ 874 h 881"/>
                  <a:gd name="T78" fmla="*/ 61 w 722"/>
                  <a:gd name="T79" fmla="*/ 866 h 881"/>
                  <a:gd name="T80" fmla="*/ 29 w 722"/>
                  <a:gd name="T81" fmla="*/ 858 h 881"/>
                  <a:gd name="T82" fmla="*/ 15 w 722"/>
                  <a:gd name="T83" fmla="*/ 765 h 881"/>
                  <a:gd name="T84" fmla="*/ 6 w 722"/>
                  <a:gd name="T85" fmla="*/ 674 h 881"/>
                  <a:gd name="T86" fmla="*/ 1 w 722"/>
                  <a:gd name="T87" fmla="*/ 584 h 881"/>
                  <a:gd name="T88" fmla="*/ 0 w 722"/>
                  <a:gd name="T89" fmla="*/ 494 h 881"/>
                  <a:gd name="T90" fmla="*/ 3 w 722"/>
                  <a:gd name="T91" fmla="*/ 403 h 881"/>
                  <a:gd name="T92" fmla="*/ 10 w 722"/>
                  <a:gd name="T93" fmla="*/ 312 h 881"/>
                  <a:gd name="T94" fmla="*/ 20 w 722"/>
                  <a:gd name="T95" fmla="*/ 217 h 881"/>
                  <a:gd name="T96" fmla="*/ 34 w 722"/>
                  <a:gd name="T97" fmla="*/ 119 h 88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722"/>
                  <a:gd name="T148" fmla="*/ 0 h 881"/>
                  <a:gd name="T149" fmla="*/ 722 w 722"/>
                  <a:gd name="T150" fmla="*/ 881 h 881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722" h="881">
                    <a:moveTo>
                      <a:pt x="34" y="119"/>
                    </a:moveTo>
                    <a:lnTo>
                      <a:pt x="72" y="108"/>
                    </a:lnTo>
                    <a:lnTo>
                      <a:pt x="114" y="97"/>
                    </a:lnTo>
                    <a:lnTo>
                      <a:pt x="155" y="87"/>
                    </a:lnTo>
                    <a:lnTo>
                      <a:pt x="197" y="75"/>
                    </a:lnTo>
                    <a:lnTo>
                      <a:pt x="241" y="65"/>
                    </a:lnTo>
                    <a:lnTo>
                      <a:pt x="285" y="57"/>
                    </a:lnTo>
                    <a:lnTo>
                      <a:pt x="330" y="48"/>
                    </a:lnTo>
                    <a:lnTo>
                      <a:pt x="375" y="39"/>
                    </a:lnTo>
                    <a:lnTo>
                      <a:pt x="420" y="32"/>
                    </a:lnTo>
                    <a:lnTo>
                      <a:pt x="465" y="25"/>
                    </a:lnTo>
                    <a:lnTo>
                      <a:pt x="509" y="19"/>
                    </a:lnTo>
                    <a:lnTo>
                      <a:pt x="554" y="13"/>
                    </a:lnTo>
                    <a:lnTo>
                      <a:pt x="597" y="9"/>
                    </a:lnTo>
                    <a:lnTo>
                      <a:pt x="640" y="5"/>
                    </a:lnTo>
                    <a:lnTo>
                      <a:pt x="682" y="3"/>
                    </a:lnTo>
                    <a:lnTo>
                      <a:pt x="722" y="0"/>
                    </a:lnTo>
                    <a:lnTo>
                      <a:pt x="715" y="107"/>
                    </a:lnTo>
                    <a:lnTo>
                      <a:pt x="709" y="209"/>
                    </a:lnTo>
                    <a:lnTo>
                      <a:pt x="703" y="310"/>
                    </a:lnTo>
                    <a:lnTo>
                      <a:pt x="698" y="410"/>
                    </a:lnTo>
                    <a:lnTo>
                      <a:pt x="694" y="512"/>
                    </a:lnTo>
                    <a:lnTo>
                      <a:pt x="692" y="613"/>
                    </a:lnTo>
                    <a:lnTo>
                      <a:pt x="692" y="715"/>
                    </a:lnTo>
                    <a:lnTo>
                      <a:pt x="695" y="821"/>
                    </a:lnTo>
                    <a:lnTo>
                      <a:pt x="665" y="829"/>
                    </a:lnTo>
                    <a:lnTo>
                      <a:pt x="630" y="836"/>
                    </a:lnTo>
                    <a:lnTo>
                      <a:pt x="592" y="844"/>
                    </a:lnTo>
                    <a:lnTo>
                      <a:pt x="550" y="851"/>
                    </a:lnTo>
                    <a:lnTo>
                      <a:pt x="506" y="859"/>
                    </a:lnTo>
                    <a:lnTo>
                      <a:pt x="460" y="865"/>
                    </a:lnTo>
                    <a:lnTo>
                      <a:pt x="413" y="870"/>
                    </a:lnTo>
                    <a:lnTo>
                      <a:pt x="365" y="875"/>
                    </a:lnTo>
                    <a:lnTo>
                      <a:pt x="318" y="879"/>
                    </a:lnTo>
                    <a:lnTo>
                      <a:pt x="270" y="881"/>
                    </a:lnTo>
                    <a:lnTo>
                      <a:pt x="224" y="881"/>
                    </a:lnTo>
                    <a:lnTo>
                      <a:pt x="179" y="881"/>
                    </a:lnTo>
                    <a:lnTo>
                      <a:pt x="136" y="878"/>
                    </a:lnTo>
                    <a:lnTo>
                      <a:pt x="96" y="874"/>
                    </a:lnTo>
                    <a:lnTo>
                      <a:pt x="61" y="866"/>
                    </a:lnTo>
                    <a:lnTo>
                      <a:pt x="29" y="858"/>
                    </a:lnTo>
                    <a:lnTo>
                      <a:pt x="15" y="765"/>
                    </a:lnTo>
                    <a:lnTo>
                      <a:pt x="6" y="674"/>
                    </a:lnTo>
                    <a:lnTo>
                      <a:pt x="1" y="584"/>
                    </a:lnTo>
                    <a:lnTo>
                      <a:pt x="0" y="494"/>
                    </a:lnTo>
                    <a:lnTo>
                      <a:pt x="3" y="403"/>
                    </a:lnTo>
                    <a:lnTo>
                      <a:pt x="10" y="312"/>
                    </a:lnTo>
                    <a:lnTo>
                      <a:pt x="20" y="217"/>
                    </a:lnTo>
                    <a:lnTo>
                      <a:pt x="34" y="119"/>
                    </a:lnTo>
                    <a:close/>
                  </a:path>
                </a:pathLst>
              </a:custGeom>
              <a:solidFill>
                <a:srgbClr val="C9AD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102"/>
              <p:cNvSpPr>
                <a:spLocks/>
              </p:cNvSpPr>
              <p:nvPr/>
            </p:nvSpPr>
            <p:spPr bwMode="auto">
              <a:xfrm>
                <a:off x="1098" y="1445"/>
                <a:ext cx="174" cy="210"/>
              </a:xfrm>
              <a:custGeom>
                <a:avLst/>
                <a:gdLst>
                  <a:gd name="T0" fmla="*/ 32 w 699"/>
                  <a:gd name="T1" fmla="*/ 117 h 840"/>
                  <a:gd name="T2" fmla="*/ 69 w 699"/>
                  <a:gd name="T3" fmla="*/ 106 h 840"/>
                  <a:gd name="T4" fmla="*/ 108 w 699"/>
                  <a:gd name="T5" fmla="*/ 96 h 840"/>
                  <a:gd name="T6" fmla="*/ 148 w 699"/>
                  <a:gd name="T7" fmla="*/ 85 h 840"/>
                  <a:gd name="T8" fmla="*/ 189 w 699"/>
                  <a:gd name="T9" fmla="*/ 75 h 840"/>
                  <a:gd name="T10" fmla="*/ 232 w 699"/>
                  <a:gd name="T11" fmla="*/ 66 h 840"/>
                  <a:gd name="T12" fmla="*/ 276 w 699"/>
                  <a:gd name="T13" fmla="*/ 56 h 840"/>
                  <a:gd name="T14" fmla="*/ 318 w 699"/>
                  <a:gd name="T15" fmla="*/ 47 h 840"/>
                  <a:gd name="T16" fmla="*/ 363 w 699"/>
                  <a:gd name="T17" fmla="*/ 40 h 840"/>
                  <a:gd name="T18" fmla="*/ 407 w 699"/>
                  <a:gd name="T19" fmla="*/ 32 h 840"/>
                  <a:gd name="T20" fmla="*/ 451 w 699"/>
                  <a:gd name="T21" fmla="*/ 25 h 840"/>
                  <a:gd name="T22" fmla="*/ 495 w 699"/>
                  <a:gd name="T23" fmla="*/ 19 h 840"/>
                  <a:gd name="T24" fmla="*/ 537 w 699"/>
                  <a:gd name="T25" fmla="*/ 14 h 840"/>
                  <a:gd name="T26" fmla="*/ 580 w 699"/>
                  <a:gd name="T27" fmla="*/ 9 h 840"/>
                  <a:gd name="T28" fmla="*/ 621 w 699"/>
                  <a:gd name="T29" fmla="*/ 5 h 840"/>
                  <a:gd name="T30" fmla="*/ 660 w 699"/>
                  <a:gd name="T31" fmla="*/ 2 h 840"/>
                  <a:gd name="T32" fmla="*/ 699 w 699"/>
                  <a:gd name="T33" fmla="*/ 0 h 840"/>
                  <a:gd name="T34" fmla="*/ 692 w 699"/>
                  <a:gd name="T35" fmla="*/ 100 h 840"/>
                  <a:gd name="T36" fmla="*/ 686 w 699"/>
                  <a:gd name="T37" fmla="*/ 197 h 840"/>
                  <a:gd name="T38" fmla="*/ 680 w 699"/>
                  <a:gd name="T39" fmla="*/ 292 h 840"/>
                  <a:gd name="T40" fmla="*/ 675 w 699"/>
                  <a:gd name="T41" fmla="*/ 387 h 840"/>
                  <a:gd name="T42" fmla="*/ 671 w 699"/>
                  <a:gd name="T43" fmla="*/ 482 h 840"/>
                  <a:gd name="T44" fmla="*/ 669 w 699"/>
                  <a:gd name="T45" fmla="*/ 577 h 840"/>
                  <a:gd name="T46" fmla="*/ 669 w 699"/>
                  <a:gd name="T47" fmla="*/ 675 h 840"/>
                  <a:gd name="T48" fmla="*/ 671 w 699"/>
                  <a:gd name="T49" fmla="*/ 775 h 840"/>
                  <a:gd name="T50" fmla="*/ 641 w 699"/>
                  <a:gd name="T51" fmla="*/ 782 h 840"/>
                  <a:gd name="T52" fmla="*/ 609 w 699"/>
                  <a:gd name="T53" fmla="*/ 790 h 840"/>
                  <a:gd name="T54" fmla="*/ 571 w 699"/>
                  <a:gd name="T55" fmla="*/ 797 h 840"/>
                  <a:gd name="T56" fmla="*/ 531 w 699"/>
                  <a:gd name="T57" fmla="*/ 806 h 840"/>
                  <a:gd name="T58" fmla="*/ 488 w 699"/>
                  <a:gd name="T59" fmla="*/ 813 h 840"/>
                  <a:gd name="T60" fmla="*/ 443 w 699"/>
                  <a:gd name="T61" fmla="*/ 820 h 840"/>
                  <a:gd name="T62" fmla="*/ 398 w 699"/>
                  <a:gd name="T63" fmla="*/ 826 h 840"/>
                  <a:gd name="T64" fmla="*/ 352 w 699"/>
                  <a:gd name="T65" fmla="*/ 831 h 840"/>
                  <a:gd name="T66" fmla="*/ 306 w 699"/>
                  <a:gd name="T67" fmla="*/ 836 h 840"/>
                  <a:gd name="T68" fmla="*/ 259 w 699"/>
                  <a:gd name="T69" fmla="*/ 838 h 840"/>
                  <a:gd name="T70" fmla="*/ 214 w 699"/>
                  <a:gd name="T71" fmla="*/ 840 h 840"/>
                  <a:gd name="T72" fmla="*/ 172 w 699"/>
                  <a:gd name="T73" fmla="*/ 840 h 840"/>
                  <a:gd name="T74" fmla="*/ 131 w 699"/>
                  <a:gd name="T75" fmla="*/ 837 h 840"/>
                  <a:gd name="T76" fmla="*/ 92 w 699"/>
                  <a:gd name="T77" fmla="*/ 833 h 840"/>
                  <a:gd name="T78" fmla="*/ 58 w 699"/>
                  <a:gd name="T79" fmla="*/ 827 h 840"/>
                  <a:gd name="T80" fmla="*/ 27 w 699"/>
                  <a:gd name="T81" fmla="*/ 818 h 840"/>
                  <a:gd name="T82" fmla="*/ 14 w 699"/>
                  <a:gd name="T83" fmla="*/ 731 h 840"/>
                  <a:gd name="T84" fmla="*/ 6 w 699"/>
                  <a:gd name="T85" fmla="*/ 644 h 840"/>
                  <a:gd name="T86" fmla="*/ 0 w 699"/>
                  <a:gd name="T87" fmla="*/ 559 h 840"/>
                  <a:gd name="T88" fmla="*/ 0 w 699"/>
                  <a:gd name="T89" fmla="*/ 474 h 840"/>
                  <a:gd name="T90" fmla="*/ 3 w 699"/>
                  <a:gd name="T91" fmla="*/ 387 h 840"/>
                  <a:gd name="T92" fmla="*/ 9 w 699"/>
                  <a:gd name="T93" fmla="*/ 300 h 840"/>
                  <a:gd name="T94" fmla="*/ 19 w 699"/>
                  <a:gd name="T95" fmla="*/ 210 h 840"/>
                  <a:gd name="T96" fmla="*/ 32 w 699"/>
                  <a:gd name="T97" fmla="*/ 117 h 8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99"/>
                  <a:gd name="T148" fmla="*/ 0 h 840"/>
                  <a:gd name="T149" fmla="*/ 699 w 699"/>
                  <a:gd name="T150" fmla="*/ 840 h 8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99" h="840">
                    <a:moveTo>
                      <a:pt x="32" y="117"/>
                    </a:moveTo>
                    <a:lnTo>
                      <a:pt x="69" y="106"/>
                    </a:lnTo>
                    <a:lnTo>
                      <a:pt x="108" y="96"/>
                    </a:lnTo>
                    <a:lnTo>
                      <a:pt x="148" y="85"/>
                    </a:lnTo>
                    <a:lnTo>
                      <a:pt x="189" y="75"/>
                    </a:lnTo>
                    <a:lnTo>
                      <a:pt x="232" y="66"/>
                    </a:lnTo>
                    <a:lnTo>
                      <a:pt x="276" y="56"/>
                    </a:lnTo>
                    <a:lnTo>
                      <a:pt x="318" y="47"/>
                    </a:lnTo>
                    <a:lnTo>
                      <a:pt x="363" y="40"/>
                    </a:lnTo>
                    <a:lnTo>
                      <a:pt x="407" y="32"/>
                    </a:lnTo>
                    <a:lnTo>
                      <a:pt x="451" y="25"/>
                    </a:lnTo>
                    <a:lnTo>
                      <a:pt x="495" y="19"/>
                    </a:lnTo>
                    <a:lnTo>
                      <a:pt x="537" y="14"/>
                    </a:lnTo>
                    <a:lnTo>
                      <a:pt x="580" y="9"/>
                    </a:lnTo>
                    <a:lnTo>
                      <a:pt x="621" y="5"/>
                    </a:lnTo>
                    <a:lnTo>
                      <a:pt x="660" y="2"/>
                    </a:lnTo>
                    <a:lnTo>
                      <a:pt x="699" y="0"/>
                    </a:lnTo>
                    <a:lnTo>
                      <a:pt x="692" y="100"/>
                    </a:lnTo>
                    <a:lnTo>
                      <a:pt x="686" y="197"/>
                    </a:lnTo>
                    <a:lnTo>
                      <a:pt x="680" y="292"/>
                    </a:lnTo>
                    <a:lnTo>
                      <a:pt x="675" y="387"/>
                    </a:lnTo>
                    <a:lnTo>
                      <a:pt x="671" y="482"/>
                    </a:lnTo>
                    <a:lnTo>
                      <a:pt x="669" y="577"/>
                    </a:lnTo>
                    <a:lnTo>
                      <a:pt x="669" y="675"/>
                    </a:lnTo>
                    <a:lnTo>
                      <a:pt x="671" y="775"/>
                    </a:lnTo>
                    <a:lnTo>
                      <a:pt x="641" y="782"/>
                    </a:lnTo>
                    <a:lnTo>
                      <a:pt x="609" y="790"/>
                    </a:lnTo>
                    <a:lnTo>
                      <a:pt x="571" y="797"/>
                    </a:lnTo>
                    <a:lnTo>
                      <a:pt x="531" y="806"/>
                    </a:lnTo>
                    <a:lnTo>
                      <a:pt x="488" y="813"/>
                    </a:lnTo>
                    <a:lnTo>
                      <a:pt x="443" y="820"/>
                    </a:lnTo>
                    <a:lnTo>
                      <a:pt x="398" y="826"/>
                    </a:lnTo>
                    <a:lnTo>
                      <a:pt x="352" y="831"/>
                    </a:lnTo>
                    <a:lnTo>
                      <a:pt x="306" y="836"/>
                    </a:lnTo>
                    <a:lnTo>
                      <a:pt x="259" y="838"/>
                    </a:lnTo>
                    <a:lnTo>
                      <a:pt x="214" y="840"/>
                    </a:lnTo>
                    <a:lnTo>
                      <a:pt x="172" y="840"/>
                    </a:lnTo>
                    <a:lnTo>
                      <a:pt x="131" y="837"/>
                    </a:lnTo>
                    <a:lnTo>
                      <a:pt x="92" y="833"/>
                    </a:lnTo>
                    <a:lnTo>
                      <a:pt x="58" y="827"/>
                    </a:lnTo>
                    <a:lnTo>
                      <a:pt x="27" y="818"/>
                    </a:lnTo>
                    <a:lnTo>
                      <a:pt x="14" y="731"/>
                    </a:lnTo>
                    <a:lnTo>
                      <a:pt x="6" y="644"/>
                    </a:lnTo>
                    <a:lnTo>
                      <a:pt x="0" y="559"/>
                    </a:lnTo>
                    <a:lnTo>
                      <a:pt x="0" y="474"/>
                    </a:lnTo>
                    <a:lnTo>
                      <a:pt x="3" y="387"/>
                    </a:lnTo>
                    <a:lnTo>
                      <a:pt x="9" y="300"/>
                    </a:lnTo>
                    <a:lnTo>
                      <a:pt x="19" y="210"/>
                    </a:lnTo>
                    <a:lnTo>
                      <a:pt x="32" y="117"/>
                    </a:lnTo>
                    <a:close/>
                  </a:path>
                </a:pathLst>
              </a:custGeom>
              <a:solidFill>
                <a:srgbClr val="CCB59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103"/>
              <p:cNvSpPr>
                <a:spLocks/>
              </p:cNvSpPr>
              <p:nvPr/>
            </p:nvSpPr>
            <p:spPr bwMode="auto">
              <a:xfrm>
                <a:off x="1098" y="1446"/>
                <a:ext cx="169" cy="200"/>
              </a:xfrm>
              <a:custGeom>
                <a:avLst/>
                <a:gdLst>
                  <a:gd name="T0" fmla="*/ 30 w 676"/>
                  <a:gd name="T1" fmla="*/ 117 h 800"/>
                  <a:gd name="T2" fmla="*/ 65 w 676"/>
                  <a:gd name="T3" fmla="*/ 105 h 800"/>
                  <a:gd name="T4" fmla="*/ 103 w 676"/>
                  <a:gd name="T5" fmla="*/ 95 h 800"/>
                  <a:gd name="T6" fmla="*/ 141 w 676"/>
                  <a:gd name="T7" fmla="*/ 85 h 800"/>
                  <a:gd name="T8" fmla="*/ 181 w 676"/>
                  <a:gd name="T9" fmla="*/ 75 h 800"/>
                  <a:gd name="T10" fmla="*/ 223 w 676"/>
                  <a:gd name="T11" fmla="*/ 65 h 800"/>
                  <a:gd name="T12" fmla="*/ 264 w 676"/>
                  <a:gd name="T13" fmla="*/ 57 h 800"/>
                  <a:gd name="T14" fmla="*/ 307 w 676"/>
                  <a:gd name="T15" fmla="*/ 48 h 800"/>
                  <a:gd name="T16" fmla="*/ 350 w 676"/>
                  <a:gd name="T17" fmla="*/ 39 h 800"/>
                  <a:gd name="T18" fmla="*/ 393 w 676"/>
                  <a:gd name="T19" fmla="*/ 32 h 800"/>
                  <a:gd name="T20" fmla="*/ 435 w 676"/>
                  <a:gd name="T21" fmla="*/ 25 h 800"/>
                  <a:gd name="T22" fmla="*/ 478 w 676"/>
                  <a:gd name="T23" fmla="*/ 19 h 800"/>
                  <a:gd name="T24" fmla="*/ 520 w 676"/>
                  <a:gd name="T25" fmla="*/ 14 h 800"/>
                  <a:gd name="T26" fmla="*/ 561 w 676"/>
                  <a:gd name="T27" fmla="*/ 9 h 800"/>
                  <a:gd name="T28" fmla="*/ 601 w 676"/>
                  <a:gd name="T29" fmla="*/ 5 h 800"/>
                  <a:gd name="T30" fmla="*/ 639 w 676"/>
                  <a:gd name="T31" fmla="*/ 3 h 800"/>
                  <a:gd name="T32" fmla="*/ 676 w 676"/>
                  <a:gd name="T33" fmla="*/ 0 h 800"/>
                  <a:gd name="T34" fmla="*/ 671 w 676"/>
                  <a:gd name="T35" fmla="*/ 95 h 800"/>
                  <a:gd name="T36" fmla="*/ 664 w 676"/>
                  <a:gd name="T37" fmla="*/ 187 h 800"/>
                  <a:gd name="T38" fmla="*/ 658 w 676"/>
                  <a:gd name="T39" fmla="*/ 277 h 800"/>
                  <a:gd name="T40" fmla="*/ 652 w 676"/>
                  <a:gd name="T41" fmla="*/ 365 h 800"/>
                  <a:gd name="T42" fmla="*/ 648 w 676"/>
                  <a:gd name="T43" fmla="*/ 454 h 800"/>
                  <a:gd name="T44" fmla="*/ 646 w 676"/>
                  <a:gd name="T45" fmla="*/ 543 h 800"/>
                  <a:gd name="T46" fmla="*/ 644 w 676"/>
                  <a:gd name="T47" fmla="*/ 634 h 800"/>
                  <a:gd name="T48" fmla="*/ 647 w 676"/>
                  <a:gd name="T49" fmla="*/ 729 h 800"/>
                  <a:gd name="T50" fmla="*/ 618 w 676"/>
                  <a:gd name="T51" fmla="*/ 737 h 800"/>
                  <a:gd name="T52" fmla="*/ 586 w 676"/>
                  <a:gd name="T53" fmla="*/ 744 h 800"/>
                  <a:gd name="T54" fmla="*/ 550 w 676"/>
                  <a:gd name="T55" fmla="*/ 753 h 800"/>
                  <a:gd name="T56" fmla="*/ 512 w 676"/>
                  <a:gd name="T57" fmla="*/ 760 h 800"/>
                  <a:gd name="T58" fmla="*/ 470 w 676"/>
                  <a:gd name="T59" fmla="*/ 769 h 800"/>
                  <a:gd name="T60" fmla="*/ 428 w 676"/>
                  <a:gd name="T61" fmla="*/ 776 h 800"/>
                  <a:gd name="T62" fmla="*/ 383 w 676"/>
                  <a:gd name="T63" fmla="*/ 783 h 800"/>
                  <a:gd name="T64" fmla="*/ 339 w 676"/>
                  <a:gd name="T65" fmla="*/ 789 h 800"/>
                  <a:gd name="T66" fmla="*/ 294 w 676"/>
                  <a:gd name="T67" fmla="*/ 794 h 800"/>
                  <a:gd name="T68" fmla="*/ 250 w 676"/>
                  <a:gd name="T69" fmla="*/ 798 h 800"/>
                  <a:gd name="T70" fmla="*/ 206 w 676"/>
                  <a:gd name="T71" fmla="*/ 800 h 800"/>
                  <a:gd name="T72" fmla="*/ 165 w 676"/>
                  <a:gd name="T73" fmla="*/ 800 h 800"/>
                  <a:gd name="T74" fmla="*/ 125 w 676"/>
                  <a:gd name="T75" fmla="*/ 799 h 800"/>
                  <a:gd name="T76" fmla="*/ 89 w 676"/>
                  <a:gd name="T77" fmla="*/ 795 h 800"/>
                  <a:gd name="T78" fmla="*/ 55 w 676"/>
                  <a:gd name="T79" fmla="*/ 790 h 800"/>
                  <a:gd name="T80" fmla="*/ 25 w 676"/>
                  <a:gd name="T81" fmla="*/ 781 h 800"/>
                  <a:gd name="T82" fmla="*/ 14 w 676"/>
                  <a:gd name="T83" fmla="*/ 698 h 800"/>
                  <a:gd name="T84" fmla="*/ 5 w 676"/>
                  <a:gd name="T85" fmla="*/ 617 h 800"/>
                  <a:gd name="T86" fmla="*/ 1 w 676"/>
                  <a:gd name="T87" fmla="*/ 535 h 800"/>
                  <a:gd name="T88" fmla="*/ 0 w 676"/>
                  <a:gd name="T89" fmla="*/ 454 h 800"/>
                  <a:gd name="T90" fmla="*/ 3 w 676"/>
                  <a:gd name="T91" fmla="*/ 373 h 800"/>
                  <a:gd name="T92" fmla="*/ 9 w 676"/>
                  <a:gd name="T93" fmla="*/ 289 h 800"/>
                  <a:gd name="T94" fmla="*/ 18 w 676"/>
                  <a:gd name="T95" fmla="*/ 204 h 800"/>
                  <a:gd name="T96" fmla="*/ 30 w 676"/>
                  <a:gd name="T97" fmla="*/ 117 h 80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76"/>
                  <a:gd name="T148" fmla="*/ 0 h 800"/>
                  <a:gd name="T149" fmla="*/ 676 w 676"/>
                  <a:gd name="T150" fmla="*/ 800 h 80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76" h="800">
                    <a:moveTo>
                      <a:pt x="30" y="117"/>
                    </a:moveTo>
                    <a:lnTo>
                      <a:pt x="65" y="105"/>
                    </a:lnTo>
                    <a:lnTo>
                      <a:pt x="103" y="95"/>
                    </a:lnTo>
                    <a:lnTo>
                      <a:pt x="141" y="85"/>
                    </a:lnTo>
                    <a:lnTo>
                      <a:pt x="181" y="75"/>
                    </a:lnTo>
                    <a:lnTo>
                      <a:pt x="223" y="65"/>
                    </a:lnTo>
                    <a:lnTo>
                      <a:pt x="264" y="57"/>
                    </a:lnTo>
                    <a:lnTo>
                      <a:pt x="307" y="48"/>
                    </a:lnTo>
                    <a:lnTo>
                      <a:pt x="350" y="39"/>
                    </a:lnTo>
                    <a:lnTo>
                      <a:pt x="393" y="32"/>
                    </a:lnTo>
                    <a:lnTo>
                      <a:pt x="435" y="25"/>
                    </a:lnTo>
                    <a:lnTo>
                      <a:pt x="478" y="19"/>
                    </a:lnTo>
                    <a:lnTo>
                      <a:pt x="520" y="14"/>
                    </a:lnTo>
                    <a:lnTo>
                      <a:pt x="561" y="9"/>
                    </a:lnTo>
                    <a:lnTo>
                      <a:pt x="601" y="5"/>
                    </a:lnTo>
                    <a:lnTo>
                      <a:pt x="639" y="3"/>
                    </a:lnTo>
                    <a:lnTo>
                      <a:pt x="676" y="0"/>
                    </a:lnTo>
                    <a:lnTo>
                      <a:pt x="671" y="95"/>
                    </a:lnTo>
                    <a:lnTo>
                      <a:pt x="664" y="187"/>
                    </a:lnTo>
                    <a:lnTo>
                      <a:pt x="658" y="277"/>
                    </a:lnTo>
                    <a:lnTo>
                      <a:pt x="652" y="365"/>
                    </a:lnTo>
                    <a:lnTo>
                      <a:pt x="648" y="454"/>
                    </a:lnTo>
                    <a:lnTo>
                      <a:pt x="646" y="543"/>
                    </a:lnTo>
                    <a:lnTo>
                      <a:pt x="644" y="634"/>
                    </a:lnTo>
                    <a:lnTo>
                      <a:pt x="647" y="729"/>
                    </a:lnTo>
                    <a:lnTo>
                      <a:pt x="618" y="737"/>
                    </a:lnTo>
                    <a:lnTo>
                      <a:pt x="586" y="744"/>
                    </a:lnTo>
                    <a:lnTo>
                      <a:pt x="550" y="753"/>
                    </a:lnTo>
                    <a:lnTo>
                      <a:pt x="512" y="760"/>
                    </a:lnTo>
                    <a:lnTo>
                      <a:pt x="470" y="769"/>
                    </a:lnTo>
                    <a:lnTo>
                      <a:pt x="428" y="776"/>
                    </a:lnTo>
                    <a:lnTo>
                      <a:pt x="383" y="783"/>
                    </a:lnTo>
                    <a:lnTo>
                      <a:pt x="339" y="789"/>
                    </a:lnTo>
                    <a:lnTo>
                      <a:pt x="294" y="794"/>
                    </a:lnTo>
                    <a:lnTo>
                      <a:pt x="250" y="798"/>
                    </a:lnTo>
                    <a:lnTo>
                      <a:pt x="206" y="800"/>
                    </a:lnTo>
                    <a:lnTo>
                      <a:pt x="165" y="800"/>
                    </a:lnTo>
                    <a:lnTo>
                      <a:pt x="125" y="799"/>
                    </a:lnTo>
                    <a:lnTo>
                      <a:pt x="89" y="795"/>
                    </a:lnTo>
                    <a:lnTo>
                      <a:pt x="55" y="790"/>
                    </a:lnTo>
                    <a:lnTo>
                      <a:pt x="25" y="781"/>
                    </a:lnTo>
                    <a:lnTo>
                      <a:pt x="14" y="698"/>
                    </a:lnTo>
                    <a:lnTo>
                      <a:pt x="5" y="617"/>
                    </a:lnTo>
                    <a:lnTo>
                      <a:pt x="1" y="535"/>
                    </a:lnTo>
                    <a:lnTo>
                      <a:pt x="0" y="454"/>
                    </a:lnTo>
                    <a:lnTo>
                      <a:pt x="3" y="373"/>
                    </a:lnTo>
                    <a:lnTo>
                      <a:pt x="9" y="289"/>
                    </a:lnTo>
                    <a:lnTo>
                      <a:pt x="18" y="204"/>
                    </a:lnTo>
                    <a:lnTo>
                      <a:pt x="30" y="117"/>
                    </a:lnTo>
                    <a:close/>
                  </a:path>
                </a:pathLst>
              </a:custGeom>
              <a:solidFill>
                <a:srgbClr val="D1BAA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104"/>
              <p:cNvSpPr>
                <a:spLocks/>
              </p:cNvSpPr>
              <p:nvPr/>
            </p:nvSpPr>
            <p:spPr bwMode="auto">
              <a:xfrm>
                <a:off x="1099" y="1446"/>
                <a:ext cx="163" cy="190"/>
              </a:xfrm>
              <a:custGeom>
                <a:avLst/>
                <a:gdLst>
                  <a:gd name="T0" fmla="*/ 28 w 653"/>
                  <a:gd name="T1" fmla="*/ 115 h 760"/>
                  <a:gd name="T2" fmla="*/ 62 w 653"/>
                  <a:gd name="T3" fmla="*/ 105 h 760"/>
                  <a:gd name="T4" fmla="*/ 97 w 653"/>
                  <a:gd name="T5" fmla="*/ 95 h 760"/>
                  <a:gd name="T6" fmla="*/ 135 w 653"/>
                  <a:gd name="T7" fmla="*/ 85 h 760"/>
                  <a:gd name="T8" fmla="*/ 173 w 653"/>
                  <a:gd name="T9" fmla="*/ 75 h 760"/>
                  <a:gd name="T10" fmla="*/ 213 w 653"/>
                  <a:gd name="T11" fmla="*/ 65 h 760"/>
                  <a:gd name="T12" fmla="*/ 255 w 653"/>
                  <a:gd name="T13" fmla="*/ 56 h 760"/>
                  <a:gd name="T14" fmla="*/ 296 w 653"/>
                  <a:gd name="T15" fmla="*/ 47 h 760"/>
                  <a:gd name="T16" fmla="*/ 337 w 653"/>
                  <a:gd name="T17" fmla="*/ 39 h 760"/>
                  <a:gd name="T18" fmla="*/ 380 w 653"/>
                  <a:gd name="T19" fmla="*/ 31 h 760"/>
                  <a:gd name="T20" fmla="*/ 421 w 653"/>
                  <a:gd name="T21" fmla="*/ 25 h 760"/>
                  <a:gd name="T22" fmla="*/ 462 w 653"/>
                  <a:gd name="T23" fmla="*/ 19 h 760"/>
                  <a:gd name="T24" fmla="*/ 504 w 653"/>
                  <a:gd name="T25" fmla="*/ 12 h 760"/>
                  <a:gd name="T26" fmla="*/ 542 w 653"/>
                  <a:gd name="T27" fmla="*/ 9 h 760"/>
                  <a:gd name="T28" fmla="*/ 581 w 653"/>
                  <a:gd name="T29" fmla="*/ 5 h 760"/>
                  <a:gd name="T30" fmla="*/ 618 w 653"/>
                  <a:gd name="T31" fmla="*/ 1 h 760"/>
                  <a:gd name="T32" fmla="*/ 653 w 653"/>
                  <a:gd name="T33" fmla="*/ 0 h 760"/>
                  <a:gd name="T34" fmla="*/ 648 w 653"/>
                  <a:gd name="T35" fmla="*/ 89 h 760"/>
                  <a:gd name="T36" fmla="*/ 641 w 653"/>
                  <a:gd name="T37" fmla="*/ 175 h 760"/>
                  <a:gd name="T38" fmla="*/ 635 w 653"/>
                  <a:gd name="T39" fmla="*/ 259 h 760"/>
                  <a:gd name="T40" fmla="*/ 629 w 653"/>
                  <a:gd name="T41" fmla="*/ 341 h 760"/>
                  <a:gd name="T42" fmla="*/ 625 w 653"/>
                  <a:gd name="T43" fmla="*/ 425 h 760"/>
                  <a:gd name="T44" fmla="*/ 623 w 653"/>
                  <a:gd name="T45" fmla="*/ 509 h 760"/>
                  <a:gd name="T46" fmla="*/ 621 w 653"/>
                  <a:gd name="T47" fmla="*/ 595 h 760"/>
                  <a:gd name="T48" fmla="*/ 624 w 653"/>
                  <a:gd name="T49" fmla="*/ 684 h 760"/>
                  <a:gd name="T50" fmla="*/ 596 w 653"/>
                  <a:gd name="T51" fmla="*/ 691 h 760"/>
                  <a:gd name="T52" fmla="*/ 565 w 653"/>
                  <a:gd name="T53" fmla="*/ 699 h 760"/>
                  <a:gd name="T54" fmla="*/ 530 w 653"/>
                  <a:gd name="T55" fmla="*/ 707 h 760"/>
                  <a:gd name="T56" fmla="*/ 492 w 653"/>
                  <a:gd name="T57" fmla="*/ 715 h 760"/>
                  <a:gd name="T58" fmla="*/ 452 w 653"/>
                  <a:gd name="T59" fmla="*/ 724 h 760"/>
                  <a:gd name="T60" fmla="*/ 411 w 653"/>
                  <a:gd name="T61" fmla="*/ 731 h 760"/>
                  <a:gd name="T62" fmla="*/ 369 w 653"/>
                  <a:gd name="T63" fmla="*/ 739 h 760"/>
                  <a:gd name="T64" fmla="*/ 326 w 653"/>
                  <a:gd name="T65" fmla="*/ 745 h 760"/>
                  <a:gd name="T66" fmla="*/ 282 w 653"/>
                  <a:gd name="T67" fmla="*/ 751 h 760"/>
                  <a:gd name="T68" fmla="*/ 240 w 653"/>
                  <a:gd name="T69" fmla="*/ 756 h 760"/>
                  <a:gd name="T70" fmla="*/ 198 w 653"/>
                  <a:gd name="T71" fmla="*/ 758 h 760"/>
                  <a:gd name="T72" fmla="*/ 158 w 653"/>
                  <a:gd name="T73" fmla="*/ 760 h 760"/>
                  <a:gd name="T74" fmla="*/ 120 w 653"/>
                  <a:gd name="T75" fmla="*/ 760 h 760"/>
                  <a:gd name="T76" fmla="*/ 85 w 653"/>
                  <a:gd name="T77" fmla="*/ 756 h 760"/>
                  <a:gd name="T78" fmla="*/ 53 w 653"/>
                  <a:gd name="T79" fmla="*/ 751 h 760"/>
                  <a:gd name="T80" fmla="*/ 25 w 653"/>
                  <a:gd name="T81" fmla="*/ 743 h 760"/>
                  <a:gd name="T82" fmla="*/ 13 w 653"/>
                  <a:gd name="T83" fmla="*/ 665 h 760"/>
                  <a:gd name="T84" fmla="*/ 5 w 653"/>
                  <a:gd name="T85" fmla="*/ 587 h 760"/>
                  <a:gd name="T86" fmla="*/ 1 w 653"/>
                  <a:gd name="T87" fmla="*/ 511 h 760"/>
                  <a:gd name="T88" fmla="*/ 0 w 653"/>
                  <a:gd name="T89" fmla="*/ 434 h 760"/>
                  <a:gd name="T90" fmla="*/ 2 w 653"/>
                  <a:gd name="T91" fmla="*/ 356 h 760"/>
                  <a:gd name="T92" fmla="*/ 8 w 653"/>
                  <a:gd name="T93" fmla="*/ 279 h 760"/>
                  <a:gd name="T94" fmla="*/ 17 w 653"/>
                  <a:gd name="T95" fmla="*/ 197 h 760"/>
                  <a:gd name="T96" fmla="*/ 28 w 653"/>
                  <a:gd name="T97" fmla="*/ 115 h 76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53"/>
                  <a:gd name="T148" fmla="*/ 0 h 760"/>
                  <a:gd name="T149" fmla="*/ 653 w 653"/>
                  <a:gd name="T150" fmla="*/ 760 h 76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53" h="760">
                    <a:moveTo>
                      <a:pt x="28" y="115"/>
                    </a:moveTo>
                    <a:lnTo>
                      <a:pt x="62" y="105"/>
                    </a:lnTo>
                    <a:lnTo>
                      <a:pt x="97" y="95"/>
                    </a:lnTo>
                    <a:lnTo>
                      <a:pt x="135" y="85"/>
                    </a:lnTo>
                    <a:lnTo>
                      <a:pt x="173" y="75"/>
                    </a:lnTo>
                    <a:lnTo>
                      <a:pt x="213" y="65"/>
                    </a:lnTo>
                    <a:lnTo>
                      <a:pt x="255" y="56"/>
                    </a:lnTo>
                    <a:lnTo>
                      <a:pt x="296" y="47"/>
                    </a:lnTo>
                    <a:lnTo>
                      <a:pt x="337" y="39"/>
                    </a:lnTo>
                    <a:lnTo>
                      <a:pt x="380" y="31"/>
                    </a:lnTo>
                    <a:lnTo>
                      <a:pt x="421" y="25"/>
                    </a:lnTo>
                    <a:lnTo>
                      <a:pt x="462" y="19"/>
                    </a:lnTo>
                    <a:lnTo>
                      <a:pt x="504" y="12"/>
                    </a:lnTo>
                    <a:lnTo>
                      <a:pt x="542" y="9"/>
                    </a:lnTo>
                    <a:lnTo>
                      <a:pt x="581" y="5"/>
                    </a:lnTo>
                    <a:lnTo>
                      <a:pt x="618" y="1"/>
                    </a:lnTo>
                    <a:lnTo>
                      <a:pt x="653" y="0"/>
                    </a:lnTo>
                    <a:lnTo>
                      <a:pt x="648" y="89"/>
                    </a:lnTo>
                    <a:lnTo>
                      <a:pt x="641" y="175"/>
                    </a:lnTo>
                    <a:lnTo>
                      <a:pt x="635" y="259"/>
                    </a:lnTo>
                    <a:lnTo>
                      <a:pt x="629" y="341"/>
                    </a:lnTo>
                    <a:lnTo>
                      <a:pt x="625" y="425"/>
                    </a:lnTo>
                    <a:lnTo>
                      <a:pt x="623" y="509"/>
                    </a:lnTo>
                    <a:lnTo>
                      <a:pt x="621" y="595"/>
                    </a:lnTo>
                    <a:lnTo>
                      <a:pt x="624" y="684"/>
                    </a:lnTo>
                    <a:lnTo>
                      <a:pt x="596" y="691"/>
                    </a:lnTo>
                    <a:lnTo>
                      <a:pt x="565" y="699"/>
                    </a:lnTo>
                    <a:lnTo>
                      <a:pt x="530" y="707"/>
                    </a:lnTo>
                    <a:lnTo>
                      <a:pt x="492" y="715"/>
                    </a:lnTo>
                    <a:lnTo>
                      <a:pt x="452" y="724"/>
                    </a:lnTo>
                    <a:lnTo>
                      <a:pt x="411" y="731"/>
                    </a:lnTo>
                    <a:lnTo>
                      <a:pt x="369" y="739"/>
                    </a:lnTo>
                    <a:lnTo>
                      <a:pt x="326" y="745"/>
                    </a:lnTo>
                    <a:lnTo>
                      <a:pt x="282" y="751"/>
                    </a:lnTo>
                    <a:lnTo>
                      <a:pt x="240" y="756"/>
                    </a:lnTo>
                    <a:lnTo>
                      <a:pt x="198" y="758"/>
                    </a:lnTo>
                    <a:lnTo>
                      <a:pt x="158" y="760"/>
                    </a:lnTo>
                    <a:lnTo>
                      <a:pt x="120" y="760"/>
                    </a:lnTo>
                    <a:lnTo>
                      <a:pt x="85" y="756"/>
                    </a:lnTo>
                    <a:lnTo>
                      <a:pt x="53" y="751"/>
                    </a:lnTo>
                    <a:lnTo>
                      <a:pt x="25" y="743"/>
                    </a:lnTo>
                    <a:lnTo>
                      <a:pt x="13" y="665"/>
                    </a:lnTo>
                    <a:lnTo>
                      <a:pt x="5" y="587"/>
                    </a:lnTo>
                    <a:lnTo>
                      <a:pt x="1" y="511"/>
                    </a:lnTo>
                    <a:lnTo>
                      <a:pt x="0" y="434"/>
                    </a:lnTo>
                    <a:lnTo>
                      <a:pt x="2" y="356"/>
                    </a:lnTo>
                    <a:lnTo>
                      <a:pt x="8" y="279"/>
                    </a:lnTo>
                    <a:lnTo>
                      <a:pt x="17" y="197"/>
                    </a:lnTo>
                    <a:lnTo>
                      <a:pt x="28" y="115"/>
                    </a:lnTo>
                    <a:close/>
                  </a:path>
                </a:pathLst>
              </a:custGeom>
              <a:solidFill>
                <a:srgbClr val="D3BC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05"/>
              <p:cNvSpPr>
                <a:spLocks/>
              </p:cNvSpPr>
              <p:nvPr/>
            </p:nvSpPr>
            <p:spPr bwMode="auto">
              <a:xfrm>
                <a:off x="1100" y="1447"/>
                <a:ext cx="157" cy="180"/>
              </a:xfrm>
              <a:custGeom>
                <a:avLst/>
                <a:gdLst>
                  <a:gd name="T0" fmla="*/ 28 w 631"/>
                  <a:gd name="T1" fmla="*/ 114 h 720"/>
                  <a:gd name="T2" fmla="*/ 59 w 631"/>
                  <a:gd name="T3" fmla="*/ 104 h 720"/>
                  <a:gd name="T4" fmla="*/ 93 w 631"/>
                  <a:gd name="T5" fmla="*/ 94 h 720"/>
                  <a:gd name="T6" fmla="*/ 129 w 631"/>
                  <a:gd name="T7" fmla="*/ 84 h 720"/>
                  <a:gd name="T8" fmla="*/ 166 w 631"/>
                  <a:gd name="T9" fmla="*/ 74 h 720"/>
                  <a:gd name="T10" fmla="*/ 205 w 631"/>
                  <a:gd name="T11" fmla="*/ 65 h 720"/>
                  <a:gd name="T12" fmla="*/ 245 w 631"/>
                  <a:gd name="T13" fmla="*/ 57 h 720"/>
                  <a:gd name="T14" fmla="*/ 285 w 631"/>
                  <a:gd name="T15" fmla="*/ 48 h 720"/>
                  <a:gd name="T16" fmla="*/ 327 w 631"/>
                  <a:gd name="T17" fmla="*/ 39 h 720"/>
                  <a:gd name="T18" fmla="*/ 368 w 631"/>
                  <a:gd name="T19" fmla="*/ 32 h 720"/>
                  <a:gd name="T20" fmla="*/ 408 w 631"/>
                  <a:gd name="T21" fmla="*/ 25 h 720"/>
                  <a:gd name="T22" fmla="*/ 449 w 631"/>
                  <a:gd name="T23" fmla="*/ 19 h 720"/>
                  <a:gd name="T24" fmla="*/ 488 w 631"/>
                  <a:gd name="T25" fmla="*/ 13 h 720"/>
                  <a:gd name="T26" fmla="*/ 527 w 631"/>
                  <a:gd name="T27" fmla="*/ 9 h 720"/>
                  <a:gd name="T28" fmla="*/ 563 w 631"/>
                  <a:gd name="T29" fmla="*/ 5 h 720"/>
                  <a:gd name="T30" fmla="*/ 598 w 631"/>
                  <a:gd name="T31" fmla="*/ 2 h 720"/>
                  <a:gd name="T32" fmla="*/ 631 w 631"/>
                  <a:gd name="T33" fmla="*/ 0 h 720"/>
                  <a:gd name="T34" fmla="*/ 626 w 631"/>
                  <a:gd name="T35" fmla="*/ 84 h 720"/>
                  <a:gd name="T36" fmla="*/ 619 w 631"/>
                  <a:gd name="T37" fmla="*/ 165 h 720"/>
                  <a:gd name="T38" fmla="*/ 613 w 631"/>
                  <a:gd name="T39" fmla="*/ 243 h 720"/>
                  <a:gd name="T40" fmla="*/ 607 w 631"/>
                  <a:gd name="T41" fmla="*/ 319 h 720"/>
                  <a:gd name="T42" fmla="*/ 602 w 631"/>
                  <a:gd name="T43" fmla="*/ 397 h 720"/>
                  <a:gd name="T44" fmla="*/ 599 w 631"/>
                  <a:gd name="T45" fmla="*/ 474 h 720"/>
                  <a:gd name="T46" fmla="*/ 598 w 631"/>
                  <a:gd name="T47" fmla="*/ 554 h 720"/>
                  <a:gd name="T48" fmla="*/ 601 w 631"/>
                  <a:gd name="T49" fmla="*/ 638 h 720"/>
                  <a:gd name="T50" fmla="*/ 574 w 631"/>
                  <a:gd name="T51" fmla="*/ 645 h 720"/>
                  <a:gd name="T52" fmla="*/ 543 w 631"/>
                  <a:gd name="T53" fmla="*/ 653 h 720"/>
                  <a:gd name="T54" fmla="*/ 509 w 631"/>
                  <a:gd name="T55" fmla="*/ 662 h 720"/>
                  <a:gd name="T56" fmla="*/ 473 w 631"/>
                  <a:gd name="T57" fmla="*/ 670 h 720"/>
                  <a:gd name="T58" fmla="*/ 435 w 631"/>
                  <a:gd name="T59" fmla="*/ 679 h 720"/>
                  <a:gd name="T60" fmla="*/ 395 w 631"/>
                  <a:gd name="T61" fmla="*/ 687 h 720"/>
                  <a:gd name="T62" fmla="*/ 354 w 631"/>
                  <a:gd name="T63" fmla="*/ 695 h 720"/>
                  <a:gd name="T64" fmla="*/ 313 w 631"/>
                  <a:gd name="T65" fmla="*/ 703 h 720"/>
                  <a:gd name="T66" fmla="*/ 271 w 631"/>
                  <a:gd name="T67" fmla="*/ 709 h 720"/>
                  <a:gd name="T68" fmla="*/ 230 w 631"/>
                  <a:gd name="T69" fmla="*/ 714 h 720"/>
                  <a:gd name="T70" fmla="*/ 190 w 631"/>
                  <a:gd name="T71" fmla="*/ 718 h 720"/>
                  <a:gd name="T72" fmla="*/ 151 w 631"/>
                  <a:gd name="T73" fmla="*/ 720 h 720"/>
                  <a:gd name="T74" fmla="*/ 115 w 631"/>
                  <a:gd name="T75" fmla="*/ 720 h 720"/>
                  <a:gd name="T76" fmla="*/ 81 w 631"/>
                  <a:gd name="T77" fmla="*/ 718 h 720"/>
                  <a:gd name="T78" fmla="*/ 51 w 631"/>
                  <a:gd name="T79" fmla="*/ 714 h 720"/>
                  <a:gd name="T80" fmla="*/ 24 w 631"/>
                  <a:gd name="T81" fmla="*/ 707 h 720"/>
                  <a:gd name="T82" fmla="*/ 13 w 631"/>
                  <a:gd name="T83" fmla="*/ 632 h 720"/>
                  <a:gd name="T84" fmla="*/ 5 w 631"/>
                  <a:gd name="T85" fmla="*/ 559 h 720"/>
                  <a:gd name="T86" fmla="*/ 1 w 631"/>
                  <a:gd name="T87" fmla="*/ 487 h 720"/>
                  <a:gd name="T88" fmla="*/ 0 w 631"/>
                  <a:gd name="T89" fmla="*/ 414 h 720"/>
                  <a:gd name="T90" fmla="*/ 3 w 631"/>
                  <a:gd name="T91" fmla="*/ 342 h 720"/>
                  <a:gd name="T92" fmla="*/ 8 w 631"/>
                  <a:gd name="T93" fmla="*/ 268 h 720"/>
                  <a:gd name="T94" fmla="*/ 16 w 631"/>
                  <a:gd name="T95" fmla="*/ 193 h 720"/>
                  <a:gd name="T96" fmla="*/ 28 w 631"/>
                  <a:gd name="T97" fmla="*/ 114 h 72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31"/>
                  <a:gd name="T148" fmla="*/ 0 h 720"/>
                  <a:gd name="T149" fmla="*/ 631 w 631"/>
                  <a:gd name="T150" fmla="*/ 720 h 72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31" h="720">
                    <a:moveTo>
                      <a:pt x="28" y="114"/>
                    </a:moveTo>
                    <a:lnTo>
                      <a:pt x="59" y="104"/>
                    </a:lnTo>
                    <a:lnTo>
                      <a:pt x="93" y="94"/>
                    </a:lnTo>
                    <a:lnTo>
                      <a:pt x="129" y="84"/>
                    </a:lnTo>
                    <a:lnTo>
                      <a:pt x="166" y="74"/>
                    </a:lnTo>
                    <a:lnTo>
                      <a:pt x="205" y="65"/>
                    </a:lnTo>
                    <a:lnTo>
                      <a:pt x="245" y="57"/>
                    </a:lnTo>
                    <a:lnTo>
                      <a:pt x="285" y="48"/>
                    </a:lnTo>
                    <a:lnTo>
                      <a:pt x="327" y="39"/>
                    </a:lnTo>
                    <a:lnTo>
                      <a:pt x="368" y="32"/>
                    </a:lnTo>
                    <a:lnTo>
                      <a:pt x="408" y="25"/>
                    </a:lnTo>
                    <a:lnTo>
                      <a:pt x="449" y="19"/>
                    </a:lnTo>
                    <a:lnTo>
                      <a:pt x="488" y="13"/>
                    </a:lnTo>
                    <a:lnTo>
                      <a:pt x="527" y="9"/>
                    </a:lnTo>
                    <a:lnTo>
                      <a:pt x="563" y="5"/>
                    </a:lnTo>
                    <a:lnTo>
                      <a:pt x="598" y="2"/>
                    </a:lnTo>
                    <a:lnTo>
                      <a:pt x="631" y="0"/>
                    </a:lnTo>
                    <a:lnTo>
                      <a:pt x="626" y="84"/>
                    </a:lnTo>
                    <a:lnTo>
                      <a:pt x="619" y="165"/>
                    </a:lnTo>
                    <a:lnTo>
                      <a:pt x="613" y="243"/>
                    </a:lnTo>
                    <a:lnTo>
                      <a:pt x="607" y="319"/>
                    </a:lnTo>
                    <a:lnTo>
                      <a:pt x="602" y="397"/>
                    </a:lnTo>
                    <a:lnTo>
                      <a:pt x="599" y="474"/>
                    </a:lnTo>
                    <a:lnTo>
                      <a:pt x="598" y="554"/>
                    </a:lnTo>
                    <a:lnTo>
                      <a:pt x="601" y="638"/>
                    </a:lnTo>
                    <a:lnTo>
                      <a:pt x="574" y="645"/>
                    </a:lnTo>
                    <a:lnTo>
                      <a:pt x="543" y="653"/>
                    </a:lnTo>
                    <a:lnTo>
                      <a:pt x="509" y="662"/>
                    </a:lnTo>
                    <a:lnTo>
                      <a:pt x="473" y="670"/>
                    </a:lnTo>
                    <a:lnTo>
                      <a:pt x="435" y="679"/>
                    </a:lnTo>
                    <a:lnTo>
                      <a:pt x="395" y="687"/>
                    </a:lnTo>
                    <a:lnTo>
                      <a:pt x="354" y="695"/>
                    </a:lnTo>
                    <a:lnTo>
                      <a:pt x="313" y="703"/>
                    </a:lnTo>
                    <a:lnTo>
                      <a:pt x="271" y="709"/>
                    </a:lnTo>
                    <a:lnTo>
                      <a:pt x="230" y="714"/>
                    </a:lnTo>
                    <a:lnTo>
                      <a:pt x="190" y="718"/>
                    </a:lnTo>
                    <a:lnTo>
                      <a:pt x="151" y="720"/>
                    </a:lnTo>
                    <a:lnTo>
                      <a:pt x="115" y="720"/>
                    </a:lnTo>
                    <a:lnTo>
                      <a:pt x="81" y="718"/>
                    </a:lnTo>
                    <a:lnTo>
                      <a:pt x="51" y="714"/>
                    </a:lnTo>
                    <a:lnTo>
                      <a:pt x="24" y="707"/>
                    </a:lnTo>
                    <a:lnTo>
                      <a:pt x="13" y="632"/>
                    </a:lnTo>
                    <a:lnTo>
                      <a:pt x="5" y="559"/>
                    </a:lnTo>
                    <a:lnTo>
                      <a:pt x="1" y="487"/>
                    </a:lnTo>
                    <a:lnTo>
                      <a:pt x="0" y="414"/>
                    </a:lnTo>
                    <a:lnTo>
                      <a:pt x="3" y="342"/>
                    </a:lnTo>
                    <a:lnTo>
                      <a:pt x="8" y="268"/>
                    </a:lnTo>
                    <a:lnTo>
                      <a:pt x="16" y="193"/>
                    </a:lnTo>
                    <a:lnTo>
                      <a:pt x="28" y="114"/>
                    </a:lnTo>
                    <a:close/>
                  </a:path>
                </a:pathLst>
              </a:custGeom>
              <a:solidFill>
                <a:srgbClr val="D8C1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106"/>
              <p:cNvSpPr>
                <a:spLocks/>
              </p:cNvSpPr>
              <p:nvPr/>
            </p:nvSpPr>
            <p:spPr bwMode="auto">
              <a:xfrm>
                <a:off x="1100" y="1447"/>
                <a:ext cx="152" cy="170"/>
              </a:xfrm>
              <a:custGeom>
                <a:avLst/>
                <a:gdLst>
                  <a:gd name="T0" fmla="*/ 24 w 607"/>
                  <a:gd name="T1" fmla="*/ 112 h 680"/>
                  <a:gd name="T2" fmla="*/ 54 w 607"/>
                  <a:gd name="T3" fmla="*/ 102 h 680"/>
                  <a:gd name="T4" fmla="*/ 86 w 607"/>
                  <a:gd name="T5" fmla="*/ 94 h 680"/>
                  <a:gd name="T6" fmla="*/ 121 w 607"/>
                  <a:gd name="T7" fmla="*/ 84 h 680"/>
                  <a:gd name="T8" fmla="*/ 157 w 607"/>
                  <a:gd name="T9" fmla="*/ 74 h 680"/>
                  <a:gd name="T10" fmla="*/ 195 w 607"/>
                  <a:gd name="T11" fmla="*/ 65 h 680"/>
                  <a:gd name="T12" fmla="*/ 234 w 607"/>
                  <a:gd name="T13" fmla="*/ 56 h 680"/>
                  <a:gd name="T14" fmla="*/ 274 w 607"/>
                  <a:gd name="T15" fmla="*/ 47 h 680"/>
                  <a:gd name="T16" fmla="*/ 314 w 607"/>
                  <a:gd name="T17" fmla="*/ 39 h 680"/>
                  <a:gd name="T18" fmla="*/ 353 w 607"/>
                  <a:gd name="T19" fmla="*/ 31 h 680"/>
                  <a:gd name="T20" fmla="*/ 393 w 607"/>
                  <a:gd name="T21" fmla="*/ 25 h 680"/>
                  <a:gd name="T22" fmla="*/ 431 w 607"/>
                  <a:gd name="T23" fmla="*/ 19 h 680"/>
                  <a:gd name="T24" fmla="*/ 470 w 607"/>
                  <a:gd name="T25" fmla="*/ 12 h 680"/>
                  <a:gd name="T26" fmla="*/ 506 w 607"/>
                  <a:gd name="T27" fmla="*/ 9 h 680"/>
                  <a:gd name="T28" fmla="*/ 543 w 607"/>
                  <a:gd name="T29" fmla="*/ 5 h 680"/>
                  <a:gd name="T30" fmla="*/ 575 w 607"/>
                  <a:gd name="T31" fmla="*/ 1 h 680"/>
                  <a:gd name="T32" fmla="*/ 607 w 607"/>
                  <a:gd name="T33" fmla="*/ 0 h 680"/>
                  <a:gd name="T34" fmla="*/ 602 w 607"/>
                  <a:gd name="T35" fmla="*/ 79 h 680"/>
                  <a:gd name="T36" fmla="*/ 595 w 607"/>
                  <a:gd name="T37" fmla="*/ 154 h 680"/>
                  <a:gd name="T38" fmla="*/ 589 w 607"/>
                  <a:gd name="T39" fmla="*/ 225 h 680"/>
                  <a:gd name="T40" fmla="*/ 584 w 607"/>
                  <a:gd name="T41" fmla="*/ 296 h 680"/>
                  <a:gd name="T42" fmla="*/ 578 w 607"/>
                  <a:gd name="T43" fmla="*/ 367 h 680"/>
                  <a:gd name="T44" fmla="*/ 575 w 607"/>
                  <a:gd name="T45" fmla="*/ 439 h 680"/>
                  <a:gd name="T46" fmla="*/ 574 w 607"/>
                  <a:gd name="T47" fmla="*/ 514 h 680"/>
                  <a:gd name="T48" fmla="*/ 575 w 607"/>
                  <a:gd name="T49" fmla="*/ 592 h 680"/>
                  <a:gd name="T50" fmla="*/ 549 w 607"/>
                  <a:gd name="T51" fmla="*/ 599 h 680"/>
                  <a:gd name="T52" fmla="*/ 520 w 607"/>
                  <a:gd name="T53" fmla="*/ 607 h 680"/>
                  <a:gd name="T54" fmla="*/ 488 w 607"/>
                  <a:gd name="T55" fmla="*/ 615 h 680"/>
                  <a:gd name="T56" fmla="*/ 453 w 607"/>
                  <a:gd name="T57" fmla="*/ 624 h 680"/>
                  <a:gd name="T58" fmla="*/ 416 w 607"/>
                  <a:gd name="T59" fmla="*/ 634 h 680"/>
                  <a:gd name="T60" fmla="*/ 378 w 607"/>
                  <a:gd name="T61" fmla="*/ 642 h 680"/>
                  <a:gd name="T62" fmla="*/ 339 w 607"/>
                  <a:gd name="T63" fmla="*/ 651 h 680"/>
                  <a:gd name="T64" fmla="*/ 299 w 607"/>
                  <a:gd name="T65" fmla="*/ 659 h 680"/>
                  <a:gd name="T66" fmla="*/ 259 w 607"/>
                  <a:gd name="T67" fmla="*/ 666 h 680"/>
                  <a:gd name="T68" fmla="*/ 220 w 607"/>
                  <a:gd name="T69" fmla="*/ 672 h 680"/>
                  <a:gd name="T70" fmla="*/ 181 w 607"/>
                  <a:gd name="T71" fmla="*/ 676 h 680"/>
                  <a:gd name="T72" fmla="*/ 144 w 607"/>
                  <a:gd name="T73" fmla="*/ 679 h 680"/>
                  <a:gd name="T74" fmla="*/ 109 w 607"/>
                  <a:gd name="T75" fmla="*/ 680 h 680"/>
                  <a:gd name="T76" fmla="*/ 76 w 607"/>
                  <a:gd name="T77" fmla="*/ 679 h 680"/>
                  <a:gd name="T78" fmla="*/ 47 w 607"/>
                  <a:gd name="T79" fmla="*/ 675 h 680"/>
                  <a:gd name="T80" fmla="*/ 21 w 607"/>
                  <a:gd name="T81" fmla="*/ 667 h 680"/>
                  <a:gd name="T82" fmla="*/ 4 w 607"/>
                  <a:gd name="T83" fmla="*/ 530 h 680"/>
                  <a:gd name="T84" fmla="*/ 0 w 607"/>
                  <a:gd name="T85" fmla="*/ 394 h 680"/>
                  <a:gd name="T86" fmla="*/ 6 w 607"/>
                  <a:gd name="T87" fmla="*/ 256 h 680"/>
                  <a:gd name="T88" fmla="*/ 24 w 607"/>
                  <a:gd name="T89" fmla="*/ 112 h 68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07"/>
                  <a:gd name="T136" fmla="*/ 0 h 680"/>
                  <a:gd name="T137" fmla="*/ 607 w 607"/>
                  <a:gd name="T138" fmla="*/ 680 h 68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07" h="680">
                    <a:moveTo>
                      <a:pt x="24" y="112"/>
                    </a:moveTo>
                    <a:lnTo>
                      <a:pt x="54" y="102"/>
                    </a:lnTo>
                    <a:lnTo>
                      <a:pt x="86" y="94"/>
                    </a:lnTo>
                    <a:lnTo>
                      <a:pt x="121" y="84"/>
                    </a:lnTo>
                    <a:lnTo>
                      <a:pt x="157" y="74"/>
                    </a:lnTo>
                    <a:lnTo>
                      <a:pt x="195" y="65"/>
                    </a:lnTo>
                    <a:lnTo>
                      <a:pt x="234" y="56"/>
                    </a:lnTo>
                    <a:lnTo>
                      <a:pt x="274" y="47"/>
                    </a:lnTo>
                    <a:lnTo>
                      <a:pt x="314" y="39"/>
                    </a:lnTo>
                    <a:lnTo>
                      <a:pt x="353" y="31"/>
                    </a:lnTo>
                    <a:lnTo>
                      <a:pt x="393" y="25"/>
                    </a:lnTo>
                    <a:lnTo>
                      <a:pt x="431" y="19"/>
                    </a:lnTo>
                    <a:lnTo>
                      <a:pt x="470" y="12"/>
                    </a:lnTo>
                    <a:lnTo>
                      <a:pt x="506" y="9"/>
                    </a:lnTo>
                    <a:lnTo>
                      <a:pt x="543" y="5"/>
                    </a:lnTo>
                    <a:lnTo>
                      <a:pt x="575" y="1"/>
                    </a:lnTo>
                    <a:lnTo>
                      <a:pt x="607" y="0"/>
                    </a:lnTo>
                    <a:lnTo>
                      <a:pt x="602" y="79"/>
                    </a:lnTo>
                    <a:lnTo>
                      <a:pt x="595" y="154"/>
                    </a:lnTo>
                    <a:lnTo>
                      <a:pt x="589" y="225"/>
                    </a:lnTo>
                    <a:lnTo>
                      <a:pt x="584" y="296"/>
                    </a:lnTo>
                    <a:lnTo>
                      <a:pt x="578" y="367"/>
                    </a:lnTo>
                    <a:lnTo>
                      <a:pt x="575" y="439"/>
                    </a:lnTo>
                    <a:lnTo>
                      <a:pt x="574" y="514"/>
                    </a:lnTo>
                    <a:lnTo>
                      <a:pt x="575" y="592"/>
                    </a:lnTo>
                    <a:lnTo>
                      <a:pt x="549" y="599"/>
                    </a:lnTo>
                    <a:lnTo>
                      <a:pt x="520" y="607"/>
                    </a:lnTo>
                    <a:lnTo>
                      <a:pt x="488" y="615"/>
                    </a:lnTo>
                    <a:lnTo>
                      <a:pt x="453" y="624"/>
                    </a:lnTo>
                    <a:lnTo>
                      <a:pt x="416" y="634"/>
                    </a:lnTo>
                    <a:lnTo>
                      <a:pt x="378" y="642"/>
                    </a:lnTo>
                    <a:lnTo>
                      <a:pt x="339" y="651"/>
                    </a:lnTo>
                    <a:lnTo>
                      <a:pt x="299" y="659"/>
                    </a:lnTo>
                    <a:lnTo>
                      <a:pt x="259" y="666"/>
                    </a:lnTo>
                    <a:lnTo>
                      <a:pt x="220" y="672"/>
                    </a:lnTo>
                    <a:lnTo>
                      <a:pt x="181" y="676"/>
                    </a:lnTo>
                    <a:lnTo>
                      <a:pt x="144" y="679"/>
                    </a:lnTo>
                    <a:lnTo>
                      <a:pt x="109" y="680"/>
                    </a:lnTo>
                    <a:lnTo>
                      <a:pt x="76" y="679"/>
                    </a:lnTo>
                    <a:lnTo>
                      <a:pt x="47" y="675"/>
                    </a:lnTo>
                    <a:lnTo>
                      <a:pt x="21" y="667"/>
                    </a:lnTo>
                    <a:lnTo>
                      <a:pt x="4" y="530"/>
                    </a:lnTo>
                    <a:lnTo>
                      <a:pt x="0" y="394"/>
                    </a:lnTo>
                    <a:lnTo>
                      <a:pt x="6" y="256"/>
                    </a:lnTo>
                    <a:lnTo>
                      <a:pt x="24" y="112"/>
                    </a:lnTo>
                    <a:close/>
                  </a:path>
                </a:pathLst>
              </a:custGeom>
              <a:solidFill>
                <a:srgbClr val="DDC6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107"/>
              <p:cNvSpPr>
                <a:spLocks/>
              </p:cNvSpPr>
              <p:nvPr/>
            </p:nvSpPr>
            <p:spPr bwMode="auto">
              <a:xfrm>
                <a:off x="1101" y="1448"/>
                <a:ext cx="146" cy="160"/>
              </a:xfrm>
              <a:custGeom>
                <a:avLst/>
                <a:gdLst>
                  <a:gd name="T0" fmla="*/ 24 w 586"/>
                  <a:gd name="T1" fmla="*/ 112 h 642"/>
                  <a:gd name="T2" fmla="*/ 53 w 586"/>
                  <a:gd name="T3" fmla="*/ 102 h 642"/>
                  <a:gd name="T4" fmla="*/ 83 w 586"/>
                  <a:gd name="T5" fmla="*/ 93 h 642"/>
                  <a:gd name="T6" fmla="*/ 116 w 586"/>
                  <a:gd name="T7" fmla="*/ 83 h 642"/>
                  <a:gd name="T8" fmla="*/ 151 w 586"/>
                  <a:gd name="T9" fmla="*/ 74 h 642"/>
                  <a:gd name="T10" fmla="*/ 188 w 586"/>
                  <a:gd name="T11" fmla="*/ 65 h 642"/>
                  <a:gd name="T12" fmla="*/ 225 w 586"/>
                  <a:gd name="T13" fmla="*/ 57 h 642"/>
                  <a:gd name="T14" fmla="*/ 264 w 586"/>
                  <a:gd name="T15" fmla="*/ 48 h 642"/>
                  <a:gd name="T16" fmla="*/ 303 w 586"/>
                  <a:gd name="T17" fmla="*/ 39 h 642"/>
                  <a:gd name="T18" fmla="*/ 343 w 586"/>
                  <a:gd name="T19" fmla="*/ 32 h 642"/>
                  <a:gd name="T20" fmla="*/ 380 w 586"/>
                  <a:gd name="T21" fmla="*/ 25 h 642"/>
                  <a:gd name="T22" fmla="*/ 419 w 586"/>
                  <a:gd name="T23" fmla="*/ 19 h 642"/>
                  <a:gd name="T24" fmla="*/ 455 w 586"/>
                  <a:gd name="T25" fmla="*/ 13 h 642"/>
                  <a:gd name="T26" fmla="*/ 492 w 586"/>
                  <a:gd name="T27" fmla="*/ 9 h 642"/>
                  <a:gd name="T28" fmla="*/ 525 w 586"/>
                  <a:gd name="T29" fmla="*/ 5 h 642"/>
                  <a:gd name="T30" fmla="*/ 557 w 586"/>
                  <a:gd name="T31" fmla="*/ 2 h 642"/>
                  <a:gd name="T32" fmla="*/ 586 w 586"/>
                  <a:gd name="T33" fmla="*/ 0 h 642"/>
                  <a:gd name="T34" fmla="*/ 581 w 586"/>
                  <a:gd name="T35" fmla="*/ 73 h 642"/>
                  <a:gd name="T36" fmla="*/ 574 w 586"/>
                  <a:gd name="T37" fmla="*/ 143 h 642"/>
                  <a:gd name="T38" fmla="*/ 568 w 586"/>
                  <a:gd name="T39" fmla="*/ 209 h 642"/>
                  <a:gd name="T40" fmla="*/ 563 w 586"/>
                  <a:gd name="T41" fmla="*/ 273 h 642"/>
                  <a:gd name="T42" fmla="*/ 557 w 586"/>
                  <a:gd name="T43" fmla="*/ 338 h 642"/>
                  <a:gd name="T44" fmla="*/ 554 w 586"/>
                  <a:gd name="T45" fmla="*/ 404 h 642"/>
                  <a:gd name="T46" fmla="*/ 553 w 586"/>
                  <a:gd name="T47" fmla="*/ 474 h 642"/>
                  <a:gd name="T48" fmla="*/ 554 w 586"/>
                  <a:gd name="T49" fmla="*/ 547 h 642"/>
                  <a:gd name="T50" fmla="*/ 529 w 586"/>
                  <a:gd name="T51" fmla="*/ 553 h 642"/>
                  <a:gd name="T52" fmla="*/ 500 w 586"/>
                  <a:gd name="T53" fmla="*/ 562 h 642"/>
                  <a:gd name="T54" fmla="*/ 469 w 586"/>
                  <a:gd name="T55" fmla="*/ 570 h 642"/>
                  <a:gd name="T56" fmla="*/ 435 w 586"/>
                  <a:gd name="T57" fmla="*/ 579 h 642"/>
                  <a:gd name="T58" fmla="*/ 400 w 586"/>
                  <a:gd name="T59" fmla="*/ 589 h 642"/>
                  <a:gd name="T60" fmla="*/ 364 w 586"/>
                  <a:gd name="T61" fmla="*/ 599 h 642"/>
                  <a:gd name="T62" fmla="*/ 325 w 586"/>
                  <a:gd name="T63" fmla="*/ 608 h 642"/>
                  <a:gd name="T64" fmla="*/ 288 w 586"/>
                  <a:gd name="T65" fmla="*/ 617 h 642"/>
                  <a:gd name="T66" fmla="*/ 249 w 586"/>
                  <a:gd name="T67" fmla="*/ 625 h 642"/>
                  <a:gd name="T68" fmla="*/ 211 w 586"/>
                  <a:gd name="T69" fmla="*/ 632 h 642"/>
                  <a:gd name="T70" fmla="*/ 174 w 586"/>
                  <a:gd name="T71" fmla="*/ 637 h 642"/>
                  <a:gd name="T72" fmla="*/ 139 w 586"/>
                  <a:gd name="T73" fmla="*/ 640 h 642"/>
                  <a:gd name="T74" fmla="*/ 105 w 586"/>
                  <a:gd name="T75" fmla="*/ 642 h 642"/>
                  <a:gd name="T76" fmla="*/ 74 w 586"/>
                  <a:gd name="T77" fmla="*/ 640 h 642"/>
                  <a:gd name="T78" fmla="*/ 46 w 586"/>
                  <a:gd name="T79" fmla="*/ 637 h 642"/>
                  <a:gd name="T80" fmla="*/ 21 w 586"/>
                  <a:gd name="T81" fmla="*/ 630 h 642"/>
                  <a:gd name="T82" fmla="*/ 5 w 586"/>
                  <a:gd name="T83" fmla="*/ 502 h 642"/>
                  <a:gd name="T84" fmla="*/ 0 w 586"/>
                  <a:gd name="T85" fmla="*/ 375 h 642"/>
                  <a:gd name="T86" fmla="*/ 8 w 586"/>
                  <a:gd name="T87" fmla="*/ 247 h 642"/>
                  <a:gd name="T88" fmla="*/ 24 w 586"/>
                  <a:gd name="T89" fmla="*/ 112 h 64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586"/>
                  <a:gd name="T136" fmla="*/ 0 h 642"/>
                  <a:gd name="T137" fmla="*/ 586 w 586"/>
                  <a:gd name="T138" fmla="*/ 642 h 64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586" h="642">
                    <a:moveTo>
                      <a:pt x="24" y="112"/>
                    </a:moveTo>
                    <a:lnTo>
                      <a:pt x="53" y="102"/>
                    </a:lnTo>
                    <a:lnTo>
                      <a:pt x="83" y="93"/>
                    </a:lnTo>
                    <a:lnTo>
                      <a:pt x="116" y="83"/>
                    </a:lnTo>
                    <a:lnTo>
                      <a:pt x="151" y="74"/>
                    </a:lnTo>
                    <a:lnTo>
                      <a:pt x="188" y="65"/>
                    </a:lnTo>
                    <a:lnTo>
                      <a:pt x="225" y="57"/>
                    </a:lnTo>
                    <a:lnTo>
                      <a:pt x="264" y="48"/>
                    </a:lnTo>
                    <a:lnTo>
                      <a:pt x="303" y="39"/>
                    </a:lnTo>
                    <a:lnTo>
                      <a:pt x="343" y="32"/>
                    </a:lnTo>
                    <a:lnTo>
                      <a:pt x="380" y="25"/>
                    </a:lnTo>
                    <a:lnTo>
                      <a:pt x="419" y="19"/>
                    </a:lnTo>
                    <a:lnTo>
                      <a:pt x="455" y="13"/>
                    </a:lnTo>
                    <a:lnTo>
                      <a:pt x="492" y="9"/>
                    </a:lnTo>
                    <a:lnTo>
                      <a:pt x="525" y="5"/>
                    </a:lnTo>
                    <a:lnTo>
                      <a:pt x="557" y="2"/>
                    </a:lnTo>
                    <a:lnTo>
                      <a:pt x="586" y="0"/>
                    </a:lnTo>
                    <a:lnTo>
                      <a:pt x="581" y="73"/>
                    </a:lnTo>
                    <a:lnTo>
                      <a:pt x="574" y="143"/>
                    </a:lnTo>
                    <a:lnTo>
                      <a:pt x="568" y="209"/>
                    </a:lnTo>
                    <a:lnTo>
                      <a:pt x="563" y="273"/>
                    </a:lnTo>
                    <a:lnTo>
                      <a:pt x="557" y="338"/>
                    </a:lnTo>
                    <a:lnTo>
                      <a:pt x="554" y="404"/>
                    </a:lnTo>
                    <a:lnTo>
                      <a:pt x="553" y="474"/>
                    </a:lnTo>
                    <a:lnTo>
                      <a:pt x="554" y="547"/>
                    </a:lnTo>
                    <a:lnTo>
                      <a:pt x="529" y="553"/>
                    </a:lnTo>
                    <a:lnTo>
                      <a:pt x="500" y="562"/>
                    </a:lnTo>
                    <a:lnTo>
                      <a:pt x="469" y="570"/>
                    </a:lnTo>
                    <a:lnTo>
                      <a:pt x="435" y="579"/>
                    </a:lnTo>
                    <a:lnTo>
                      <a:pt x="400" y="589"/>
                    </a:lnTo>
                    <a:lnTo>
                      <a:pt x="364" y="599"/>
                    </a:lnTo>
                    <a:lnTo>
                      <a:pt x="325" y="608"/>
                    </a:lnTo>
                    <a:lnTo>
                      <a:pt x="288" y="617"/>
                    </a:lnTo>
                    <a:lnTo>
                      <a:pt x="249" y="625"/>
                    </a:lnTo>
                    <a:lnTo>
                      <a:pt x="211" y="632"/>
                    </a:lnTo>
                    <a:lnTo>
                      <a:pt x="174" y="637"/>
                    </a:lnTo>
                    <a:lnTo>
                      <a:pt x="139" y="640"/>
                    </a:lnTo>
                    <a:lnTo>
                      <a:pt x="105" y="642"/>
                    </a:lnTo>
                    <a:lnTo>
                      <a:pt x="74" y="640"/>
                    </a:lnTo>
                    <a:lnTo>
                      <a:pt x="46" y="637"/>
                    </a:lnTo>
                    <a:lnTo>
                      <a:pt x="21" y="630"/>
                    </a:lnTo>
                    <a:lnTo>
                      <a:pt x="5" y="502"/>
                    </a:lnTo>
                    <a:lnTo>
                      <a:pt x="0" y="375"/>
                    </a:lnTo>
                    <a:lnTo>
                      <a:pt x="8" y="247"/>
                    </a:lnTo>
                    <a:lnTo>
                      <a:pt x="24" y="112"/>
                    </a:lnTo>
                    <a:close/>
                  </a:path>
                </a:pathLst>
              </a:custGeom>
              <a:solidFill>
                <a:srgbClr val="E2CC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108"/>
              <p:cNvSpPr>
                <a:spLocks/>
              </p:cNvSpPr>
              <p:nvPr/>
            </p:nvSpPr>
            <p:spPr bwMode="auto">
              <a:xfrm>
                <a:off x="1102" y="1449"/>
                <a:ext cx="140" cy="150"/>
              </a:xfrm>
              <a:custGeom>
                <a:avLst/>
                <a:gdLst>
                  <a:gd name="T0" fmla="*/ 21 w 562"/>
                  <a:gd name="T1" fmla="*/ 109 h 601"/>
                  <a:gd name="T2" fmla="*/ 47 w 562"/>
                  <a:gd name="T3" fmla="*/ 100 h 601"/>
                  <a:gd name="T4" fmla="*/ 76 w 562"/>
                  <a:gd name="T5" fmla="*/ 90 h 601"/>
                  <a:gd name="T6" fmla="*/ 109 w 562"/>
                  <a:gd name="T7" fmla="*/ 81 h 601"/>
                  <a:gd name="T8" fmla="*/ 142 w 562"/>
                  <a:gd name="T9" fmla="*/ 73 h 601"/>
                  <a:gd name="T10" fmla="*/ 177 w 562"/>
                  <a:gd name="T11" fmla="*/ 64 h 601"/>
                  <a:gd name="T12" fmla="*/ 214 w 562"/>
                  <a:gd name="T13" fmla="*/ 55 h 601"/>
                  <a:gd name="T14" fmla="*/ 251 w 562"/>
                  <a:gd name="T15" fmla="*/ 46 h 601"/>
                  <a:gd name="T16" fmla="*/ 290 w 562"/>
                  <a:gd name="T17" fmla="*/ 38 h 601"/>
                  <a:gd name="T18" fmla="*/ 328 w 562"/>
                  <a:gd name="T19" fmla="*/ 30 h 601"/>
                  <a:gd name="T20" fmla="*/ 365 w 562"/>
                  <a:gd name="T21" fmla="*/ 24 h 601"/>
                  <a:gd name="T22" fmla="*/ 401 w 562"/>
                  <a:gd name="T23" fmla="*/ 18 h 601"/>
                  <a:gd name="T24" fmla="*/ 438 w 562"/>
                  <a:gd name="T25" fmla="*/ 13 h 601"/>
                  <a:gd name="T26" fmla="*/ 471 w 562"/>
                  <a:gd name="T27" fmla="*/ 8 h 601"/>
                  <a:gd name="T28" fmla="*/ 504 w 562"/>
                  <a:gd name="T29" fmla="*/ 4 h 601"/>
                  <a:gd name="T30" fmla="*/ 534 w 562"/>
                  <a:gd name="T31" fmla="*/ 1 h 601"/>
                  <a:gd name="T32" fmla="*/ 562 w 562"/>
                  <a:gd name="T33" fmla="*/ 0 h 601"/>
                  <a:gd name="T34" fmla="*/ 557 w 562"/>
                  <a:gd name="T35" fmla="*/ 68 h 601"/>
                  <a:gd name="T36" fmla="*/ 552 w 562"/>
                  <a:gd name="T37" fmla="*/ 130 h 601"/>
                  <a:gd name="T38" fmla="*/ 545 w 562"/>
                  <a:gd name="T39" fmla="*/ 190 h 601"/>
                  <a:gd name="T40" fmla="*/ 539 w 562"/>
                  <a:gd name="T41" fmla="*/ 249 h 601"/>
                  <a:gd name="T42" fmla="*/ 533 w 562"/>
                  <a:gd name="T43" fmla="*/ 309 h 601"/>
                  <a:gd name="T44" fmla="*/ 529 w 562"/>
                  <a:gd name="T45" fmla="*/ 369 h 601"/>
                  <a:gd name="T46" fmla="*/ 528 w 562"/>
                  <a:gd name="T47" fmla="*/ 431 h 601"/>
                  <a:gd name="T48" fmla="*/ 529 w 562"/>
                  <a:gd name="T49" fmla="*/ 499 h 601"/>
                  <a:gd name="T50" fmla="*/ 505 w 562"/>
                  <a:gd name="T51" fmla="*/ 505 h 601"/>
                  <a:gd name="T52" fmla="*/ 478 w 562"/>
                  <a:gd name="T53" fmla="*/ 514 h 601"/>
                  <a:gd name="T54" fmla="*/ 448 w 562"/>
                  <a:gd name="T55" fmla="*/ 523 h 601"/>
                  <a:gd name="T56" fmla="*/ 415 w 562"/>
                  <a:gd name="T57" fmla="*/ 533 h 601"/>
                  <a:gd name="T58" fmla="*/ 381 w 562"/>
                  <a:gd name="T59" fmla="*/ 543 h 601"/>
                  <a:gd name="T60" fmla="*/ 346 w 562"/>
                  <a:gd name="T61" fmla="*/ 553 h 601"/>
                  <a:gd name="T62" fmla="*/ 310 w 562"/>
                  <a:gd name="T63" fmla="*/ 563 h 601"/>
                  <a:gd name="T64" fmla="*/ 273 w 562"/>
                  <a:gd name="T65" fmla="*/ 573 h 601"/>
                  <a:gd name="T66" fmla="*/ 236 w 562"/>
                  <a:gd name="T67" fmla="*/ 581 h 601"/>
                  <a:gd name="T68" fmla="*/ 200 w 562"/>
                  <a:gd name="T69" fmla="*/ 589 h 601"/>
                  <a:gd name="T70" fmla="*/ 165 w 562"/>
                  <a:gd name="T71" fmla="*/ 594 h 601"/>
                  <a:gd name="T72" fmla="*/ 131 w 562"/>
                  <a:gd name="T73" fmla="*/ 599 h 601"/>
                  <a:gd name="T74" fmla="*/ 99 w 562"/>
                  <a:gd name="T75" fmla="*/ 601 h 601"/>
                  <a:gd name="T76" fmla="*/ 69 w 562"/>
                  <a:gd name="T77" fmla="*/ 600 h 601"/>
                  <a:gd name="T78" fmla="*/ 42 w 562"/>
                  <a:gd name="T79" fmla="*/ 598 h 601"/>
                  <a:gd name="T80" fmla="*/ 19 w 562"/>
                  <a:gd name="T81" fmla="*/ 591 h 601"/>
                  <a:gd name="T82" fmla="*/ 4 w 562"/>
                  <a:gd name="T83" fmla="*/ 471 h 601"/>
                  <a:gd name="T84" fmla="*/ 0 w 562"/>
                  <a:gd name="T85" fmla="*/ 354 h 601"/>
                  <a:gd name="T86" fmla="*/ 6 w 562"/>
                  <a:gd name="T87" fmla="*/ 234 h 601"/>
                  <a:gd name="T88" fmla="*/ 21 w 562"/>
                  <a:gd name="T89" fmla="*/ 109 h 60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562"/>
                  <a:gd name="T136" fmla="*/ 0 h 601"/>
                  <a:gd name="T137" fmla="*/ 562 w 562"/>
                  <a:gd name="T138" fmla="*/ 601 h 60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562" h="601">
                    <a:moveTo>
                      <a:pt x="21" y="109"/>
                    </a:moveTo>
                    <a:lnTo>
                      <a:pt x="47" y="100"/>
                    </a:lnTo>
                    <a:lnTo>
                      <a:pt x="76" y="90"/>
                    </a:lnTo>
                    <a:lnTo>
                      <a:pt x="109" y="81"/>
                    </a:lnTo>
                    <a:lnTo>
                      <a:pt x="142" y="73"/>
                    </a:lnTo>
                    <a:lnTo>
                      <a:pt x="177" y="64"/>
                    </a:lnTo>
                    <a:lnTo>
                      <a:pt x="214" y="55"/>
                    </a:lnTo>
                    <a:lnTo>
                      <a:pt x="251" y="46"/>
                    </a:lnTo>
                    <a:lnTo>
                      <a:pt x="290" y="38"/>
                    </a:lnTo>
                    <a:lnTo>
                      <a:pt x="328" y="30"/>
                    </a:lnTo>
                    <a:lnTo>
                      <a:pt x="365" y="24"/>
                    </a:lnTo>
                    <a:lnTo>
                      <a:pt x="401" y="18"/>
                    </a:lnTo>
                    <a:lnTo>
                      <a:pt x="438" y="13"/>
                    </a:lnTo>
                    <a:lnTo>
                      <a:pt x="471" y="8"/>
                    </a:lnTo>
                    <a:lnTo>
                      <a:pt x="504" y="4"/>
                    </a:lnTo>
                    <a:lnTo>
                      <a:pt x="534" y="1"/>
                    </a:lnTo>
                    <a:lnTo>
                      <a:pt x="562" y="0"/>
                    </a:lnTo>
                    <a:lnTo>
                      <a:pt x="557" y="68"/>
                    </a:lnTo>
                    <a:lnTo>
                      <a:pt x="552" y="130"/>
                    </a:lnTo>
                    <a:lnTo>
                      <a:pt x="545" y="190"/>
                    </a:lnTo>
                    <a:lnTo>
                      <a:pt x="539" y="249"/>
                    </a:lnTo>
                    <a:lnTo>
                      <a:pt x="533" y="309"/>
                    </a:lnTo>
                    <a:lnTo>
                      <a:pt x="529" y="369"/>
                    </a:lnTo>
                    <a:lnTo>
                      <a:pt x="528" y="431"/>
                    </a:lnTo>
                    <a:lnTo>
                      <a:pt x="529" y="499"/>
                    </a:lnTo>
                    <a:lnTo>
                      <a:pt x="505" y="505"/>
                    </a:lnTo>
                    <a:lnTo>
                      <a:pt x="478" y="514"/>
                    </a:lnTo>
                    <a:lnTo>
                      <a:pt x="448" y="523"/>
                    </a:lnTo>
                    <a:lnTo>
                      <a:pt x="415" y="533"/>
                    </a:lnTo>
                    <a:lnTo>
                      <a:pt x="381" y="543"/>
                    </a:lnTo>
                    <a:lnTo>
                      <a:pt x="346" y="553"/>
                    </a:lnTo>
                    <a:lnTo>
                      <a:pt x="310" y="563"/>
                    </a:lnTo>
                    <a:lnTo>
                      <a:pt x="273" y="573"/>
                    </a:lnTo>
                    <a:lnTo>
                      <a:pt x="236" y="581"/>
                    </a:lnTo>
                    <a:lnTo>
                      <a:pt x="200" y="589"/>
                    </a:lnTo>
                    <a:lnTo>
                      <a:pt x="165" y="594"/>
                    </a:lnTo>
                    <a:lnTo>
                      <a:pt x="131" y="599"/>
                    </a:lnTo>
                    <a:lnTo>
                      <a:pt x="99" y="601"/>
                    </a:lnTo>
                    <a:lnTo>
                      <a:pt x="69" y="600"/>
                    </a:lnTo>
                    <a:lnTo>
                      <a:pt x="42" y="598"/>
                    </a:lnTo>
                    <a:lnTo>
                      <a:pt x="19" y="591"/>
                    </a:lnTo>
                    <a:lnTo>
                      <a:pt x="4" y="471"/>
                    </a:lnTo>
                    <a:lnTo>
                      <a:pt x="0" y="354"/>
                    </a:lnTo>
                    <a:lnTo>
                      <a:pt x="6" y="234"/>
                    </a:lnTo>
                    <a:lnTo>
                      <a:pt x="21" y="109"/>
                    </a:lnTo>
                    <a:close/>
                  </a:path>
                </a:pathLst>
              </a:custGeom>
              <a:solidFill>
                <a:srgbClr val="E5CE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109"/>
              <p:cNvSpPr>
                <a:spLocks/>
              </p:cNvSpPr>
              <p:nvPr/>
            </p:nvSpPr>
            <p:spPr bwMode="auto">
              <a:xfrm>
                <a:off x="1102" y="1450"/>
                <a:ext cx="135" cy="140"/>
              </a:xfrm>
              <a:custGeom>
                <a:avLst/>
                <a:gdLst>
                  <a:gd name="T0" fmla="*/ 20 w 539"/>
                  <a:gd name="T1" fmla="*/ 107 h 561"/>
                  <a:gd name="T2" fmla="*/ 45 w 539"/>
                  <a:gd name="T3" fmla="*/ 98 h 561"/>
                  <a:gd name="T4" fmla="*/ 73 w 539"/>
                  <a:gd name="T5" fmla="*/ 90 h 561"/>
                  <a:gd name="T6" fmla="*/ 103 w 539"/>
                  <a:gd name="T7" fmla="*/ 81 h 561"/>
                  <a:gd name="T8" fmla="*/ 135 w 539"/>
                  <a:gd name="T9" fmla="*/ 71 h 561"/>
                  <a:gd name="T10" fmla="*/ 169 w 539"/>
                  <a:gd name="T11" fmla="*/ 62 h 561"/>
                  <a:gd name="T12" fmla="*/ 205 w 539"/>
                  <a:gd name="T13" fmla="*/ 53 h 561"/>
                  <a:gd name="T14" fmla="*/ 242 w 539"/>
                  <a:gd name="T15" fmla="*/ 46 h 561"/>
                  <a:gd name="T16" fmla="*/ 278 w 539"/>
                  <a:gd name="T17" fmla="*/ 37 h 561"/>
                  <a:gd name="T18" fmla="*/ 316 w 539"/>
                  <a:gd name="T19" fmla="*/ 30 h 561"/>
                  <a:gd name="T20" fmla="*/ 352 w 539"/>
                  <a:gd name="T21" fmla="*/ 23 h 561"/>
                  <a:gd name="T22" fmla="*/ 388 w 539"/>
                  <a:gd name="T23" fmla="*/ 17 h 561"/>
                  <a:gd name="T24" fmla="*/ 422 w 539"/>
                  <a:gd name="T25" fmla="*/ 11 h 561"/>
                  <a:gd name="T26" fmla="*/ 456 w 539"/>
                  <a:gd name="T27" fmla="*/ 7 h 561"/>
                  <a:gd name="T28" fmla="*/ 486 w 539"/>
                  <a:gd name="T29" fmla="*/ 3 h 561"/>
                  <a:gd name="T30" fmla="*/ 514 w 539"/>
                  <a:gd name="T31" fmla="*/ 1 h 561"/>
                  <a:gd name="T32" fmla="*/ 539 w 539"/>
                  <a:gd name="T33" fmla="*/ 0 h 561"/>
                  <a:gd name="T34" fmla="*/ 536 w 539"/>
                  <a:gd name="T35" fmla="*/ 62 h 561"/>
                  <a:gd name="T36" fmla="*/ 529 w 539"/>
                  <a:gd name="T37" fmla="*/ 120 h 561"/>
                  <a:gd name="T38" fmla="*/ 523 w 539"/>
                  <a:gd name="T39" fmla="*/ 173 h 561"/>
                  <a:gd name="T40" fmla="*/ 517 w 539"/>
                  <a:gd name="T41" fmla="*/ 226 h 561"/>
                  <a:gd name="T42" fmla="*/ 511 w 539"/>
                  <a:gd name="T43" fmla="*/ 280 h 561"/>
                  <a:gd name="T44" fmla="*/ 507 w 539"/>
                  <a:gd name="T45" fmla="*/ 333 h 561"/>
                  <a:gd name="T46" fmla="*/ 504 w 539"/>
                  <a:gd name="T47" fmla="*/ 391 h 561"/>
                  <a:gd name="T48" fmla="*/ 506 w 539"/>
                  <a:gd name="T49" fmla="*/ 453 h 561"/>
                  <a:gd name="T50" fmla="*/ 483 w 539"/>
                  <a:gd name="T51" fmla="*/ 460 h 561"/>
                  <a:gd name="T52" fmla="*/ 457 w 539"/>
                  <a:gd name="T53" fmla="*/ 467 h 561"/>
                  <a:gd name="T54" fmla="*/ 428 w 539"/>
                  <a:gd name="T55" fmla="*/ 477 h 561"/>
                  <a:gd name="T56" fmla="*/ 397 w 539"/>
                  <a:gd name="T57" fmla="*/ 487 h 561"/>
                  <a:gd name="T58" fmla="*/ 364 w 539"/>
                  <a:gd name="T59" fmla="*/ 497 h 561"/>
                  <a:gd name="T60" fmla="*/ 331 w 539"/>
                  <a:gd name="T61" fmla="*/ 508 h 561"/>
                  <a:gd name="T62" fmla="*/ 296 w 539"/>
                  <a:gd name="T63" fmla="*/ 518 h 561"/>
                  <a:gd name="T64" fmla="*/ 260 w 539"/>
                  <a:gd name="T65" fmla="*/ 528 h 561"/>
                  <a:gd name="T66" fmla="*/ 225 w 539"/>
                  <a:gd name="T67" fmla="*/ 538 h 561"/>
                  <a:gd name="T68" fmla="*/ 192 w 539"/>
                  <a:gd name="T69" fmla="*/ 546 h 561"/>
                  <a:gd name="T70" fmla="*/ 158 w 539"/>
                  <a:gd name="T71" fmla="*/ 553 h 561"/>
                  <a:gd name="T72" fmla="*/ 125 w 539"/>
                  <a:gd name="T73" fmla="*/ 558 h 561"/>
                  <a:gd name="T74" fmla="*/ 94 w 539"/>
                  <a:gd name="T75" fmla="*/ 561 h 561"/>
                  <a:gd name="T76" fmla="*/ 67 w 539"/>
                  <a:gd name="T77" fmla="*/ 561 h 561"/>
                  <a:gd name="T78" fmla="*/ 40 w 539"/>
                  <a:gd name="T79" fmla="*/ 558 h 561"/>
                  <a:gd name="T80" fmla="*/ 18 w 539"/>
                  <a:gd name="T81" fmla="*/ 553 h 561"/>
                  <a:gd name="T82" fmla="*/ 4 w 539"/>
                  <a:gd name="T83" fmla="*/ 442 h 561"/>
                  <a:gd name="T84" fmla="*/ 0 w 539"/>
                  <a:gd name="T85" fmla="*/ 333 h 561"/>
                  <a:gd name="T86" fmla="*/ 5 w 539"/>
                  <a:gd name="T87" fmla="*/ 223 h 561"/>
                  <a:gd name="T88" fmla="*/ 20 w 539"/>
                  <a:gd name="T89" fmla="*/ 107 h 56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539"/>
                  <a:gd name="T136" fmla="*/ 0 h 561"/>
                  <a:gd name="T137" fmla="*/ 539 w 539"/>
                  <a:gd name="T138" fmla="*/ 561 h 56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539" h="561">
                    <a:moveTo>
                      <a:pt x="20" y="107"/>
                    </a:moveTo>
                    <a:lnTo>
                      <a:pt x="45" y="98"/>
                    </a:lnTo>
                    <a:lnTo>
                      <a:pt x="73" y="90"/>
                    </a:lnTo>
                    <a:lnTo>
                      <a:pt x="103" y="81"/>
                    </a:lnTo>
                    <a:lnTo>
                      <a:pt x="135" y="71"/>
                    </a:lnTo>
                    <a:lnTo>
                      <a:pt x="169" y="62"/>
                    </a:lnTo>
                    <a:lnTo>
                      <a:pt x="205" y="53"/>
                    </a:lnTo>
                    <a:lnTo>
                      <a:pt x="242" y="46"/>
                    </a:lnTo>
                    <a:lnTo>
                      <a:pt x="278" y="37"/>
                    </a:lnTo>
                    <a:lnTo>
                      <a:pt x="316" y="30"/>
                    </a:lnTo>
                    <a:lnTo>
                      <a:pt x="352" y="23"/>
                    </a:lnTo>
                    <a:lnTo>
                      <a:pt x="388" y="17"/>
                    </a:lnTo>
                    <a:lnTo>
                      <a:pt x="422" y="11"/>
                    </a:lnTo>
                    <a:lnTo>
                      <a:pt x="456" y="7"/>
                    </a:lnTo>
                    <a:lnTo>
                      <a:pt x="486" y="3"/>
                    </a:lnTo>
                    <a:lnTo>
                      <a:pt x="514" y="1"/>
                    </a:lnTo>
                    <a:lnTo>
                      <a:pt x="539" y="0"/>
                    </a:lnTo>
                    <a:lnTo>
                      <a:pt x="536" y="62"/>
                    </a:lnTo>
                    <a:lnTo>
                      <a:pt x="529" y="120"/>
                    </a:lnTo>
                    <a:lnTo>
                      <a:pt x="523" y="173"/>
                    </a:lnTo>
                    <a:lnTo>
                      <a:pt x="517" y="226"/>
                    </a:lnTo>
                    <a:lnTo>
                      <a:pt x="511" y="280"/>
                    </a:lnTo>
                    <a:lnTo>
                      <a:pt x="507" y="333"/>
                    </a:lnTo>
                    <a:lnTo>
                      <a:pt x="504" y="391"/>
                    </a:lnTo>
                    <a:lnTo>
                      <a:pt x="506" y="453"/>
                    </a:lnTo>
                    <a:lnTo>
                      <a:pt x="483" y="460"/>
                    </a:lnTo>
                    <a:lnTo>
                      <a:pt x="457" y="467"/>
                    </a:lnTo>
                    <a:lnTo>
                      <a:pt x="428" y="477"/>
                    </a:lnTo>
                    <a:lnTo>
                      <a:pt x="397" y="487"/>
                    </a:lnTo>
                    <a:lnTo>
                      <a:pt x="364" y="497"/>
                    </a:lnTo>
                    <a:lnTo>
                      <a:pt x="331" y="508"/>
                    </a:lnTo>
                    <a:lnTo>
                      <a:pt x="296" y="518"/>
                    </a:lnTo>
                    <a:lnTo>
                      <a:pt x="260" y="528"/>
                    </a:lnTo>
                    <a:lnTo>
                      <a:pt x="225" y="538"/>
                    </a:lnTo>
                    <a:lnTo>
                      <a:pt x="192" y="546"/>
                    </a:lnTo>
                    <a:lnTo>
                      <a:pt x="158" y="553"/>
                    </a:lnTo>
                    <a:lnTo>
                      <a:pt x="125" y="558"/>
                    </a:lnTo>
                    <a:lnTo>
                      <a:pt x="94" y="561"/>
                    </a:lnTo>
                    <a:lnTo>
                      <a:pt x="67" y="561"/>
                    </a:lnTo>
                    <a:lnTo>
                      <a:pt x="40" y="558"/>
                    </a:lnTo>
                    <a:lnTo>
                      <a:pt x="18" y="553"/>
                    </a:lnTo>
                    <a:lnTo>
                      <a:pt x="4" y="442"/>
                    </a:lnTo>
                    <a:lnTo>
                      <a:pt x="0" y="333"/>
                    </a:lnTo>
                    <a:lnTo>
                      <a:pt x="5" y="223"/>
                    </a:lnTo>
                    <a:lnTo>
                      <a:pt x="20" y="107"/>
                    </a:lnTo>
                    <a:close/>
                  </a:path>
                </a:pathLst>
              </a:custGeom>
              <a:solidFill>
                <a:srgbClr val="EAD3C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110"/>
              <p:cNvSpPr>
                <a:spLocks/>
              </p:cNvSpPr>
              <p:nvPr/>
            </p:nvSpPr>
            <p:spPr bwMode="auto">
              <a:xfrm>
                <a:off x="1108" y="1464"/>
                <a:ext cx="199" cy="37"/>
              </a:xfrm>
              <a:custGeom>
                <a:avLst/>
                <a:gdLst>
                  <a:gd name="T0" fmla="*/ 0 w 797"/>
                  <a:gd name="T1" fmla="*/ 121 h 147"/>
                  <a:gd name="T2" fmla="*/ 215 w 797"/>
                  <a:gd name="T3" fmla="*/ 84 h 147"/>
                  <a:gd name="T4" fmla="*/ 575 w 797"/>
                  <a:gd name="T5" fmla="*/ 32 h 147"/>
                  <a:gd name="T6" fmla="*/ 727 w 797"/>
                  <a:gd name="T7" fmla="*/ 20 h 147"/>
                  <a:gd name="T8" fmla="*/ 797 w 797"/>
                  <a:gd name="T9" fmla="*/ 0 h 147"/>
                  <a:gd name="T10" fmla="*/ 714 w 797"/>
                  <a:gd name="T11" fmla="*/ 45 h 147"/>
                  <a:gd name="T12" fmla="*/ 39 w 797"/>
                  <a:gd name="T13" fmla="*/ 147 h 147"/>
                  <a:gd name="T14" fmla="*/ 0 w 797"/>
                  <a:gd name="T15" fmla="*/ 121 h 1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97"/>
                  <a:gd name="T25" fmla="*/ 0 h 147"/>
                  <a:gd name="T26" fmla="*/ 797 w 797"/>
                  <a:gd name="T27" fmla="*/ 147 h 14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97" h="147">
                    <a:moveTo>
                      <a:pt x="0" y="121"/>
                    </a:moveTo>
                    <a:lnTo>
                      <a:pt x="215" y="84"/>
                    </a:lnTo>
                    <a:lnTo>
                      <a:pt x="575" y="32"/>
                    </a:lnTo>
                    <a:lnTo>
                      <a:pt x="727" y="20"/>
                    </a:lnTo>
                    <a:lnTo>
                      <a:pt x="797" y="0"/>
                    </a:lnTo>
                    <a:lnTo>
                      <a:pt x="714" y="45"/>
                    </a:lnTo>
                    <a:lnTo>
                      <a:pt x="39" y="147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111"/>
              <p:cNvSpPr>
                <a:spLocks/>
              </p:cNvSpPr>
              <p:nvPr/>
            </p:nvSpPr>
            <p:spPr bwMode="auto">
              <a:xfrm>
                <a:off x="1112" y="1474"/>
                <a:ext cx="175" cy="207"/>
              </a:xfrm>
              <a:custGeom>
                <a:avLst/>
                <a:gdLst>
                  <a:gd name="T0" fmla="*/ 698 w 699"/>
                  <a:gd name="T1" fmla="*/ 0 h 829"/>
                  <a:gd name="T2" fmla="*/ 694 w 699"/>
                  <a:gd name="T3" fmla="*/ 188 h 829"/>
                  <a:gd name="T4" fmla="*/ 693 w 699"/>
                  <a:gd name="T5" fmla="*/ 393 h 829"/>
                  <a:gd name="T6" fmla="*/ 694 w 699"/>
                  <a:gd name="T7" fmla="*/ 605 h 829"/>
                  <a:gd name="T8" fmla="*/ 699 w 699"/>
                  <a:gd name="T9" fmla="*/ 814 h 829"/>
                  <a:gd name="T10" fmla="*/ 658 w 699"/>
                  <a:gd name="T11" fmla="*/ 819 h 829"/>
                  <a:gd name="T12" fmla="*/ 615 w 699"/>
                  <a:gd name="T13" fmla="*/ 822 h 829"/>
                  <a:gd name="T14" fmla="*/ 574 w 699"/>
                  <a:gd name="T15" fmla="*/ 825 h 829"/>
                  <a:gd name="T16" fmla="*/ 532 w 699"/>
                  <a:gd name="T17" fmla="*/ 826 h 829"/>
                  <a:gd name="T18" fmla="*/ 489 w 699"/>
                  <a:gd name="T19" fmla="*/ 829 h 829"/>
                  <a:gd name="T20" fmla="*/ 446 w 699"/>
                  <a:gd name="T21" fmla="*/ 829 h 829"/>
                  <a:gd name="T22" fmla="*/ 404 w 699"/>
                  <a:gd name="T23" fmla="*/ 829 h 829"/>
                  <a:gd name="T24" fmla="*/ 361 w 699"/>
                  <a:gd name="T25" fmla="*/ 829 h 829"/>
                  <a:gd name="T26" fmla="*/ 319 w 699"/>
                  <a:gd name="T27" fmla="*/ 827 h 829"/>
                  <a:gd name="T28" fmla="*/ 276 w 699"/>
                  <a:gd name="T29" fmla="*/ 827 h 829"/>
                  <a:gd name="T30" fmla="*/ 234 w 699"/>
                  <a:gd name="T31" fmla="*/ 826 h 829"/>
                  <a:gd name="T32" fmla="*/ 192 w 699"/>
                  <a:gd name="T33" fmla="*/ 825 h 829"/>
                  <a:gd name="T34" fmla="*/ 150 w 699"/>
                  <a:gd name="T35" fmla="*/ 824 h 829"/>
                  <a:gd name="T36" fmla="*/ 107 w 699"/>
                  <a:gd name="T37" fmla="*/ 822 h 829"/>
                  <a:gd name="T38" fmla="*/ 65 w 699"/>
                  <a:gd name="T39" fmla="*/ 821 h 829"/>
                  <a:gd name="T40" fmla="*/ 24 w 699"/>
                  <a:gd name="T41" fmla="*/ 820 h 829"/>
                  <a:gd name="T42" fmla="*/ 11 w 699"/>
                  <a:gd name="T43" fmla="*/ 714 h 829"/>
                  <a:gd name="T44" fmla="*/ 4 w 699"/>
                  <a:gd name="T45" fmla="*/ 613 h 829"/>
                  <a:gd name="T46" fmla="*/ 0 w 699"/>
                  <a:gd name="T47" fmla="*/ 518 h 829"/>
                  <a:gd name="T48" fmla="*/ 0 w 699"/>
                  <a:gd name="T49" fmla="*/ 426 h 829"/>
                  <a:gd name="T50" fmla="*/ 4 w 699"/>
                  <a:gd name="T51" fmla="*/ 339 h 829"/>
                  <a:gd name="T52" fmla="*/ 9 w 699"/>
                  <a:gd name="T53" fmla="*/ 254 h 829"/>
                  <a:gd name="T54" fmla="*/ 16 w 699"/>
                  <a:gd name="T55" fmla="*/ 170 h 829"/>
                  <a:gd name="T56" fmla="*/ 24 w 699"/>
                  <a:gd name="T57" fmla="*/ 86 h 829"/>
                  <a:gd name="T58" fmla="*/ 65 w 699"/>
                  <a:gd name="T59" fmla="*/ 79 h 829"/>
                  <a:gd name="T60" fmla="*/ 106 w 699"/>
                  <a:gd name="T61" fmla="*/ 70 h 829"/>
                  <a:gd name="T62" fmla="*/ 147 w 699"/>
                  <a:gd name="T63" fmla="*/ 63 h 829"/>
                  <a:gd name="T64" fmla="*/ 190 w 699"/>
                  <a:gd name="T65" fmla="*/ 56 h 829"/>
                  <a:gd name="T66" fmla="*/ 233 w 699"/>
                  <a:gd name="T67" fmla="*/ 49 h 829"/>
                  <a:gd name="T68" fmla="*/ 274 w 699"/>
                  <a:gd name="T69" fmla="*/ 43 h 829"/>
                  <a:gd name="T70" fmla="*/ 316 w 699"/>
                  <a:gd name="T71" fmla="*/ 36 h 829"/>
                  <a:gd name="T72" fmla="*/ 359 w 699"/>
                  <a:gd name="T73" fmla="*/ 30 h 829"/>
                  <a:gd name="T74" fmla="*/ 401 w 699"/>
                  <a:gd name="T75" fmla="*/ 25 h 829"/>
                  <a:gd name="T76" fmla="*/ 444 w 699"/>
                  <a:gd name="T77" fmla="*/ 20 h 829"/>
                  <a:gd name="T78" fmla="*/ 486 w 699"/>
                  <a:gd name="T79" fmla="*/ 15 h 829"/>
                  <a:gd name="T80" fmla="*/ 529 w 699"/>
                  <a:gd name="T81" fmla="*/ 11 h 829"/>
                  <a:gd name="T82" fmla="*/ 572 w 699"/>
                  <a:gd name="T83" fmla="*/ 8 h 829"/>
                  <a:gd name="T84" fmla="*/ 614 w 699"/>
                  <a:gd name="T85" fmla="*/ 5 h 829"/>
                  <a:gd name="T86" fmla="*/ 655 w 699"/>
                  <a:gd name="T87" fmla="*/ 3 h 829"/>
                  <a:gd name="T88" fmla="*/ 698 w 699"/>
                  <a:gd name="T89" fmla="*/ 0 h 829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99"/>
                  <a:gd name="T136" fmla="*/ 0 h 829"/>
                  <a:gd name="T137" fmla="*/ 699 w 699"/>
                  <a:gd name="T138" fmla="*/ 829 h 829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99" h="829">
                    <a:moveTo>
                      <a:pt x="698" y="0"/>
                    </a:moveTo>
                    <a:lnTo>
                      <a:pt x="694" y="188"/>
                    </a:lnTo>
                    <a:lnTo>
                      <a:pt x="693" y="393"/>
                    </a:lnTo>
                    <a:lnTo>
                      <a:pt x="694" y="605"/>
                    </a:lnTo>
                    <a:lnTo>
                      <a:pt x="699" y="814"/>
                    </a:lnTo>
                    <a:lnTo>
                      <a:pt x="658" y="819"/>
                    </a:lnTo>
                    <a:lnTo>
                      <a:pt x="615" y="822"/>
                    </a:lnTo>
                    <a:lnTo>
                      <a:pt x="574" y="825"/>
                    </a:lnTo>
                    <a:lnTo>
                      <a:pt x="532" y="826"/>
                    </a:lnTo>
                    <a:lnTo>
                      <a:pt x="489" y="829"/>
                    </a:lnTo>
                    <a:lnTo>
                      <a:pt x="446" y="829"/>
                    </a:lnTo>
                    <a:lnTo>
                      <a:pt x="404" y="829"/>
                    </a:lnTo>
                    <a:lnTo>
                      <a:pt x="361" y="829"/>
                    </a:lnTo>
                    <a:lnTo>
                      <a:pt x="319" y="827"/>
                    </a:lnTo>
                    <a:lnTo>
                      <a:pt x="276" y="827"/>
                    </a:lnTo>
                    <a:lnTo>
                      <a:pt x="234" y="826"/>
                    </a:lnTo>
                    <a:lnTo>
                      <a:pt x="192" y="825"/>
                    </a:lnTo>
                    <a:lnTo>
                      <a:pt x="150" y="824"/>
                    </a:lnTo>
                    <a:lnTo>
                      <a:pt x="107" y="822"/>
                    </a:lnTo>
                    <a:lnTo>
                      <a:pt x="65" y="821"/>
                    </a:lnTo>
                    <a:lnTo>
                      <a:pt x="24" y="820"/>
                    </a:lnTo>
                    <a:lnTo>
                      <a:pt x="11" y="714"/>
                    </a:lnTo>
                    <a:lnTo>
                      <a:pt x="4" y="613"/>
                    </a:lnTo>
                    <a:lnTo>
                      <a:pt x="0" y="518"/>
                    </a:lnTo>
                    <a:lnTo>
                      <a:pt x="0" y="426"/>
                    </a:lnTo>
                    <a:lnTo>
                      <a:pt x="4" y="339"/>
                    </a:lnTo>
                    <a:lnTo>
                      <a:pt x="9" y="254"/>
                    </a:lnTo>
                    <a:lnTo>
                      <a:pt x="16" y="170"/>
                    </a:lnTo>
                    <a:lnTo>
                      <a:pt x="24" y="86"/>
                    </a:lnTo>
                    <a:lnTo>
                      <a:pt x="65" y="79"/>
                    </a:lnTo>
                    <a:lnTo>
                      <a:pt x="106" y="70"/>
                    </a:lnTo>
                    <a:lnTo>
                      <a:pt x="147" y="63"/>
                    </a:lnTo>
                    <a:lnTo>
                      <a:pt x="190" y="56"/>
                    </a:lnTo>
                    <a:lnTo>
                      <a:pt x="233" y="49"/>
                    </a:lnTo>
                    <a:lnTo>
                      <a:pt x="274" y="43"/>
                    </a:lnTo>
                    <a:lnTo>
                      <a:pt x="316" y="36"/>
                    </a:lnTo>
                    <a:lnTo>
                      <a:pt x="359" y="30"/>
                    </a:lnTo>
                    <a:lnTo>
                      <a:pt x="401" y="25"/>
                    </a:lnTo>
                    <a:lnTo>
                      <a:pt x="444" y="20"/>
                    </a:lnTo>
                    <a:lnTo>
                      <a:pt x="486" y="15"/>
                    </a:lnTo>
                    <a:lnTo>
                      <a:pt x="529" y="11"/>
                    </a:lnTo>
                    <a:lnTo>
                      <a:pt x="572" y="8"/>
                    </a:lnTo>
                    <a:lnTo>
                      <a:pt x="614" y="5"/>
                    </a:lnTo>
                    <a:lnTo>
                      <a:pt x="655" y="3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rgbClr val="006D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112"/>
              <p:cNvSpPr>
                <a:spLocks/>
              </p:cNvSpPr>
              <p:nvPr/>
            </p:nvSpPr>
            <p:spPr bwMode="auto">
              <a:xfrm>
                <a:off x="1114" y="1479"/>
                <a:ext cx="168" cy="198"/>
              </a:xfrm>
              <a:custGeom>
                <a:avLst/>
                <a:gdLst>
                  <a:gd name="T0" fmla="*/ 669 w 669"/>
                  <a:gd name="T1" fmla="*/ 0 h 793"/>
                  <a:gd name="T2" fmla="*/ 668 w 669"/>
                  <a:gd name="T3" fmla="*/ 179 h 793"/>
                  <a:gd name="T4" fmla="*/ 667 w 669"/>
                  <a:gd name="T5" fmla="*/ 372 h 793"/>
                  <a:gd name="T6" fmla="*/ 667 w 669"/>
                  <a:gd name="T7" fmla="*/ 574 h 793"/>
                  <a:gd name="T8" fmla="*/ 669 w 669"/>
                  <a:gd name="T9" fmla="*/ 772 h 793"/>
                  <a:gd name="T10" fmla="*/ 629 w 669"/>
                  <a:gd name="T11" fmla="*/ 778 h 793"/>
                  <a:gd name="T12" fmla="*/ 590 w 669"/>
                  <a:gd name="T13" fmla="*/ 782 h 793"/>
                  <a:gd name="T14" fmla="*/ 550 w 669"/>
                  <a:gd name="T15" fmla="*/ 787 h 793"/>
                  <a:gd name="T16" fmla="*/ 510 w 669"/>
                  <a:gd name="T17" fmla="*/ 790 h 793"/>
                  <a:gd name="T18" fmla="*/ 470 w 669"/>
                  <a:gd name="T19" fmla="*/ 792 h 793"/>
                  <a:gd name="T20" fmla="*/ 429 w 669"/>
                  <a:gd name="T21" fmla="*/ 793 h 793"/>
                  <a:gd name="T22" fmla="*/ 389 w 669"/>
                  <a:gd name="T23" fmla="*/ 793 h 793"/>
                  <a:gd name="T24" fmla="*/ 349 w 669"/>
                  <a:gd name="T25" fmla="*/ 793 h 793"/>
                  <a:gd name="T26" fmla="*/ 308 w 669"/>
                  <a:gd name="T27" fmla="*/ 793 h 793"/>
                  <a:gd name="T28" fmla="*/ 268 w 669"/>
                  <a:gd name="T29" fmla="*/ 792 h 793"/>
                  <a:gd name="T30" fmla="*/ 228 w 669"/>
                  <a:gd name="T31" fmla="*/ 791 h 793"/>
                  <a:gd name="T32" fmla="*/ 186 w 669"/>
                  <a:gd name="T33" fmla="*/ 788 h 793"/>
                  <a:gd name="T34" fmla="*/ 146 w 669"/>
                  <a:gd name="T35" fmla="*/ 786 h 793"/>
                  <a:gd name="T36" fmla="*/ 106 w 669"/>
                  <a:gd name="T37" fmla="*/ 783 h 793"/>
                  <a:gd name="T38" fmla="*/ 66 w 669"/>
                  <a:gd name="T39" fmla="*/ 781 h 793"/>
                  <a:gd name="T40" fmla="*/ 26 w 669"/>
                  <a:gd name="T41" fmla="*/ 778 h 793"/>
                  <a:gd name="T42" fmla="*/ 12 w 669"/>
                  <a:gd name="T43" fmla="*/ 677 h 793"/>
                  <a:gd name="T44" fmla="*/ 4 w 669"/>
                  <a:gd name="T45" fmla="*/ 582 h 793"/>
                  <a:gd name="T46" fmla="*/ 0 w 669"/>
                  <a:gd name="T47" fmla="*/ 491 h 793"/>
                  <a:gd name="T48" fmla="*/ 0 w 669"/>
                  <a:gd name="T49" fmla="*/ 405 h 793"/>
                  <a:gd name="T50" fmla="*/ 4 w 669"/>
                  <a:gd name="T51" fmla="*/ 321 h 793"/>
                  <a:gd name="T52" fmla="*/ 10 w 669"/>
                  <a:gd name="T53" fmla="*/ 241 h 793"/>
                  <a:gd name="T54" fmla="*/ 17 w 669"/>
                  <a:gd name="T55" fmla="*/ 161 h 793"/>
                  <a:gd name="T56" fmla="*/ 26 w 669"/>
                  <a:gd name="T57" fmla="*/ 81 h 793"/>
                  <a:gd name="T58" fmla="*/ 65 w 669"/>
                  <a:gd name="T59" fmla="*/ 72 h 793"/>
                  <a:gd name="T60" fmla="*/ 105 w 669"/>
                  <a:gd name="T61" fmla="*/ 64 h 793"/>
                  <a:gd name="T62" fmla="*/ 145 w 669"/>
                  <a:gd name="T63" fmla="*/ 56 h 793"/>
                  <a:gd name="T64" fmla="*/ 185 w 669"/>
                  <a:gd name="T65" fmla="*/ 49 h 793"/>
                  <a:gd name="T66" fmla="*/ 225 w 669"/>
                  <a:gd name="T67" fmla="*/ 41 h 793"/>
                  <a:gd name="T68" fmla="*/ 265 w 669"/>
                  <a:gd name="T69" fmla="*/ 35 h 793"/>
                  <a:gd name="T70" fmla="*/ 305 w 669"/>
                  <a:gd name="T71" fmla="*/ 30 h 793"/>
                  <a:gd name="T72" fmla="*/ 346 w 669"/>
                  <a:gd name="T73" fmla="*/ 24 h 793"/>
                  <a:gd name="T74" fmla="*/ 386 w 669"/>
                  <a:gd name="T75" fmla="*/ 20 h 793"/>
                  <a:gd name="T76" fmla="*/ 426 w 669"/>
                  <a:gd name="T77" fmla="*/ 15 h 793"/>
                  <a:gd name="T78" fmla="*/ 468 w 669"/>
                  <a:gd name="T79" fmla="*/ 11 h 793"/>
                  <a:gd name="T80" fmla="*/ 508 w 669"/>
                  <a:gd name="T81" fmla="*/ 9 h 793"/>
                  <a:gd name="T82" fmla="*/ 548 w 669"/>
                  <a:gd name="T83" fmla="*/ 5 h 793"/>
                  <a:gd name="T84" fmla="*/ 589 w 669"/>
                  <a:gd name="T85" fmla="*/ 4 h 793"/>
                  <a:gd name="T86" fmla="*/ 629 w 669"/>
                  <a:gd name="T87" fmla="*/ 1 h 793"/>
                  <a:gd name="T88" fmla="*/ 669 w 669"/>
                  <a:gd name="T89" fmla="*/ 0 h 79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69"/>
                  <a:gd name="T136" fmla="*/ 0 h 793"/>
                  <a:gd name="T137" fmla="*/ 669 w 669"/>
                  <a:gd name="T138" fmla="*/ 793 h 793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69" h="793">
                    <a:moveTo>
                      <a:pt x="669" y="0"/>
                    </a:moveTo>
                    <a:lnTo>
                      <a:pt x="668" y="179"/>
                    </a:lnTo>
                    <a:lnTo>
                      <a:pt x="667" y="372"/>
                    </a:lnTo>
                    <a:lnTo>
                      <a:pt x="667" y="574"/>
                    </a:lnTo>
                    <a:lnTo>
                      <a:pt x="669" y="772"/>
                    </a:lnTo>
                    <a:lnTo>
                      <a:pt x="629" y="778"/>
                    </a:lnTo>
                    <a:lnTo>
                      <a:pt x="590" y="782"/>
                    </a:lnTo>
                    <a:lnTo>
                      <a:pt x="550" y="787"/>
                    </a:lnTo>
                    <a:lnTo>
                      <a:pt x="510" y="790"/>
                    </a:lnTo>
                    <a:lnTo>
                      <a:pt x="470" y="792"/>
                    </a:lnTo>
                    <a:lnTo>
                      <a:pt x="429" y="793"/>
                    </a:lnTo>
                    <a:lnTo>
                      <a:pt x="389" y="793"/>
                    </a:lnTo>
                    <a:lnTo>
                      <a:pt x="349" y="793"/>
                    </a:lnTo>
                    <a:lnTo>
                      <a:pt x="308" y="793"/>
                    </a:lnTo>
                    <a:lnTo>
                      <a:pt x="268" y="792"/>
                    </a:lnTo>
                    <a:lnTo>
                      <a:pt x="228" y="791"/>
                    </a:lnTo>
                    <a:lnTo>
                      <a:pt x="186" y="788"/>
                    </a:lnTo>
                    <a:lnTo>
                      <a:pt x="146" y="786"/>
                    </a:lnTo>
                    <a:lnTo>
                      <a:pt x="106" y="783"/>
                    </a:lnTo>
                    <a:lnTo>
                      <a:pt x="66" y="781"/>
                    </a:lnTo>
                    <a:lnTo>
                      <a:pt x="26" y="778"/>
                    </a:lnTo>
                    <a:lnTo>
                      <a:pt x="12" y="677"/>
                    </a:lnTo>
                    <a:lnTo>
                      <a:pt x="4" y="582"/>
                    </a:lnTo>
                    <a:lnTo>
                      <a:pt x="0" y="491"/>
                    </a:lnTo>
                    <a:lnTo>
                      <a:pt x="0" y="405"/>
                    </a:lnTo>
                    <a:lnTo>
                      <a:pt x="4" y="321"/>
                    </a:lnTo>
                    <a:lnTo>
                      <a:pt x="10" y="241"/>
                    </a:lnTo>
                    <a:lnTo>
                      <a:pt x="17" y="161"/>
                    </a:lnTo>
                    <a:lnTo>
                      <a:pt x="26" y="81"/>
                    </a:lnTo>
                    <a:lnTo>
                      <a:pt x="65" y="72"/>
                    </a:lnTo>
                    <a:lnTo>
                      <a:pt x="105" y="64"/>
                    </a:lnTo>
                    <a:lnTo>
                      <a:pt x="145" y="56"/>
                    </a:lnTo>
                    <a:lnTo>
                      <a:pt x="185" y="49"/>
                    </a:lnTo>
                    <a:lnTo>
                      <a:pt x="225" y="41"/>
                    </a:lnTo>
                    <a:lnTo>
                      <a:pt x="265" y="35"/>
                    </a:lnTo>
                    <a:lnTo>
                      <a:pt x="305" y="30"/>
                    </a:lnTo>
                    <a:lnTo>
                      <a:pt x="346" y="24"/>
                    </a:lnTo>
                    <a:lnTo>
                      <a:pt x="386" y="20"/>
                    </a:lnTo>
                    <a:lnTo>
                      <a:pt x="426" y="15"/>
                    </a:lnTo>
                    <a:lnTo>
                      <a:pt x="468" y="11"/>
                    </a:lnTo>
                    <a:lnTo>
                      <a:pt x="508" y="9"/>
                    </a:lnTo>
                    <a:lnTo>
                      <a:pt x="548" y="5"/>
                    </a:lnTo>
                    <a:lnTo>
                      <a:pt x="589" y="4"/>
                    </a:lnTo>
                    <a:lnTo>
                      <a:pt x="629" y="1"/>
                    </a:lnTo>
                    <a:lnTo>
                      <a:pt x="669" y="0"/>
                    </a:lnTo>
                    <a:close/>
                  </a:path>
                </a:pathLst>
              </a:custGeom>
              <a:solidFill>
                <a:srgbClr val="00709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113"/>
              <p:cNvSpPr>
                <a:spLocks/>
              </p:cNvSpPr>
              <p:nvPr/>
            </p:nvSpPr>
            <p:spPr bwMode="auto">
              <a:xfrm>
                <a:off x="1117" y="1483"/>
                <a:ext cx="160" cy="190"/>
              </a:xfrm>
              <a:custGeom>
                <a:avLst/>
                <a:gdLst>
                  <a:gd name="T0" fmla="*/ 639 w 639"/>
                  <a:gd name="T1" fmla="*/ 0 h 760"/>
                  <a:gd name="T2" fmla="*/ 639 w 639"/>
                  <a:gd name="T3" fmla="*/ 170 h 760"/>
                  <a:gd name="T4" fmla="*/ 639 w 639"/>
                  <a:gd name="T5" fmla="*/ 355 h 760"/>
                  <a:gd name="T6" fmla="*/ 639 w 639"/>
                  <a:gd name="T7" fmla="*/ 545 h 760"/>
                  <a:gd name="T8" fmla="*/ 639 w 639"/>
                  <a:gd name="T9" fmla="*/ 734 h 760"/>
                  <a:gd name="T10" fmla="*/ 602 w 639"/>
                  <a:gd name="T11" fmla="*/ 740 h 760"/>
                  <a:gd name="T12" fmla="*/ 564 w 639"/>
                  <a:gd name="T13" fmla="*/ 746 h 760"/>
                  <a:gd name="T14" fmla="*/ 527 w 639"/>
                  <a:gd name="T15" fmla="*/ 750 h 760"/>
                  <a:gd name="T16" fmla="*/ 488 w 639"/>
                  <a:gd name="T17" fmla="*/ 754 h 760"/>
                  <a:gd name="T18" fmla="*/ 450 w 639"/>
                  <a:gd name="T19" fmla="*/ 756 h 760"/>
                  <a:gd name="T20" fmla="*/ 411 w 639"/>
                  <a:gd name="T21" fmla="*/ 759 h 760"/>
                  <a:gd name="T22" fmla="*/ 374 w 639"/>
                  <a:gd name="T23" fmla="*/ 760 h 760"/>
                  <a:gd name="T24" fmla="*/ 335 w 639"/>
                  <a:gd name="T25" fmla="*/ 760 h 760"/>
                  <a:gd name="T26" fmla="*/ 298 w 639"/>
                  <a:gd name="T27" fmla="*/ 759 h 760"/>
                  <a:gd name="T28" fmla="*/ 259 w 639"/>
                  <a:gd name="T29" fmla="*/ 758 h 760"/>
                  <a:gd name="T30" fmla="*/ 220 w 639"/>
                  <a:gd name="T31" fmla="*/ 756 h 760"/>
                  <a:gd name="T32" fmla="*/ 182 w 639"/>
                  <a:gd name="T33" fmla="*/ 754 h 760"/>
                  <a:gd name="T34" fmla="*/ 144 w 639"/>
                  <a:gd name="T35" fmla="*/ 751 h 760"/>
                  <a:gd name="T36" fmla="*/ 106 w 639"/>
                  <a:gd name="T37" fmla="*/ 748 h 760"/>
                  <a:gd name="T38" fmla="*/ 67 w 639"/>
                  <a:gd name="T39" fmla="*/ 744 h 760"/>
                  <a:gd name="T40" fmla="*/ 30 w 639"/>
                  <a:gd name="T41" fmla="*/ 739 h 760"/>
                  <a:gd name="T42" fmla="*/ 15 w 639"/>
                  <a:gd name="T43" fmla="*/ 643 h 760"/>
                  <a:gd name="T44" fmla="*/ 5 w 639"/>
                  <a:gd name="T45" fmla="*/ 553 h 760"/>
                  <a:gd name="T46" fmla="*/ 1 w 639"/>
                  <a:gd name="T47" fmla="*/ 467 h 760"/>
                  <a:gd name="T48" fmla="*/ 0 w 639"/>
                  <a:gd name="T49" fmla="*/ 384 h 760"/>
                  <a:gd name="T50" fmla="*/ 4 w 639"/>
                  <a:gd name="T51" fmla="*/ 305 h 760"/>
                  <a:gd name="T52" fmla="*/ 10 w 639"/>
                  <a:gd name="T53" fmla="*/ 229 h 760"/>
                  <a:gd name="T54" fmla="*/ 20 w 639"/>
                  <a:gd name="T55" fmla="*/ 153 h 760"/>
                  <a:gd name="T56" fmla="*/ 30 w 639"/>
                  <a:gd name="T57" fmla="*/ 78 h 760"/>
                  <a:gd name="T58" fmla="*/ 67 w 639"/>
                  <a:gd name="T59" fmla="*/ 68 h 760"/>
                  <a:gd name="T60" fmla="*/ 105 w 639"/>
                  <a:gd name="T61" fmla="*/ 58 h 760"/>
                  <a:gd name="T62" fmla="*/ 142 w 639"/>
                  <a:gd name="T63" fmla="*/ 49 h 760"/>
                  <a:gd name="T64" fmla="*/ 180 w 639"/>
                  <a:gd name="T65" fmla="*/ 42 h 760"/>
                  <a:gd name="T66" fmla="*/ 218 w 639"/>
                  <a:gd name="T67" fmla="*/ 35 h 760"/>
                  <a:gd name="T68" fmla="*/ 256 w 639"/>
                  <a:gd name="T69" fmla="*/ 29 h 760"/>
                  <a:gd name="T70" fmla="*/ 294 w 639"/>
                  <a:gd name="T71" fmla="*/ 23 h 760"/>
                  <a:gd name="T72" fmla="*/ 333 w 639"/>
                  <a:gd name="T73" fmla="*/ 18 h 760"/>
                  <a:gd name="T74" fmla="*/ 371 w 639"/>
                  <a:gd name="T75" fmla="*/ 14 h 760"/>
                  <a:gd name="T76" fmla="*/ 409 w 639"/>
                  <a:gd name="T77" fmla="*/ 10 h 760"/>
                  <a:gd name="T78" fmla="*/ 448 w 639"/>
                  <a:gd name="T79" fmla="*/ 8 h 760"/>
                  <a:gd name="T80" fmla="*/ 487 w 639"/>
                  <a:gd name="T81" fmla="*/ 5 h 760"/>
                  <a:gd name="T82" fmla="*/ 524 w 639"/>
                  <a:gd name="T83" fmla="*/ 4 h 760"/>
                  <a:gd name="T84" fmla="*/ 563 w 639"/>
                  <a:gd name="T85" fmla="*/ 2 h 760"/>
                  <a:gd name="T86" fmla="*/ 602 w 639"/>
                  <a:gd name="T87" fmla="*/ 2 h 760"/>
                  <a:gd name="T88" fmla="*/ 639 w 639"/>
                  <a:gd name="T89" fmla="*/ 0 h 76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39"/>
                  <a:gd name="T136" fmla="*/ 0 h 760"/>
                  <a:gd name="T137" fmla="*/ 639 w 639"/>
                  <a:gd name="T138" fmla="*/ 760 h 76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39" h="760">
                    <a:moveTo>
                      <a:pt x="639" y="0"/>
                    </a:moveTo>
                    <a:lnTo>
                      <a:pt x="639" y="170"/>
                    </a:lnTo>
                    <a:lnTo>
                      <a:pt x="639" y="355"/>
                    </a:lnTo>
                    <a:lnTo>
                      <a:pt x="639" y="545"/>
                    </a:lnTo>
                    <a:lnTo>
                      <a:pt x="639" y="734"/>
                    </a:lnTo>
                    <a:lnTo>
                      <a:pt x="602" y="740"/>
                    </a:lnTo>
                    <a:lnTo>
                      <a:pt x="564" y="746"/>
                    </a:lnTo>
                    <a:lnTo>
                      <a:pt x="527" y="750"/>
                    </a:lnTo>
                    <a:lnTo>
                      <a:pt x="488" y="754"/>
                    </a:lnTo>
                    <a:lnTo>
                      <a:pt x="450" y="756"/>
                    </a:lnTo>
                    <a:lnTo>
                      <a:pt x="411" y="759"/>
                    </a:lnTo>
                    <a:lnTo>
                      <a:pt x="374" y="760"/>
                    </a:lnTo>
                    <a:lnTo>
                      <a:pt x="335" y="760"/>
                    </a:lnTo>
                    <a:lnTo>
                      <a:pt x="298" y="759"/>
                    </a:lnTo>
                    <a:lnTo>
                      <a:pt x="259" y="758"/>
                    </a:lnTo>
                    <a:lnTo>
                      <a:pt x="220" y="756"/>
                    </a:lnTo>
                    <a:lnTo>
                      <a:pt x="182" y="754"/>
                    </a:lnTo>
                    <a:lnTo>
                      <a:pt x="144" y="751"/>
                    </a:lnTo>
                    <a:lnTo>
                      <a:pt x="106" y="748"/>
                    </a:lnTo>
                    <a:lnTo>
                      <a:pt x="67" y="744"/>
                    </a:lnTo>
                    <a:lnTo>
                      <a:pt x="30" y="739"/>
                    </a:lnTo>
                    <a:lnTo>
                      <a:pt x="15" y="643"/>
                    </a:lnTo>
                    <a:lnTo>
                      <a:pt x="5" y="553"/>
                    </a:lnTo>
                    <a:lnTo>
                      <a:pt x="1" y="467"/>
                    </a:lnTo>
                    <a:lnTo>
                      <a:pt x="0" y="384"/>
                    </a:lnTo>
                    <a:lnTo>
                      <a:pt x="4" y="305"/>
                    </a:lnTo>
                    <a:lnTo>
                      <a:pt x="10" y="229"/>
                    </a:lnTo>
                    <a:lnTo>
                      <a:pt x="20" y="153"/>
                    </a:lnTo>
                    <a:lnTo>
                      <a:pt x="30" y="78"/>
                    </a:lnTo>
                    <a:lnTo>
                      <a:pt x="67" y="68"/>
                    </a:lnTo>
                    <a:lnTo>
                      <a:pt x="105" y="58"/>
                    </a:lnTo>
                    <a:lnTo>
                      <a:pt x="142" y="49"/>
                    </a:lnTo>
                    <a:lnTo>
                      <a:pt x="180" y="42"/>
                    </a:lnTo>
                    <a:lnTo>
                      <a:pt x="218" y="35"/>
                    </a:lnTo>
                    <a:lnTo>
                      <a:pt x="256" y="29"/>
                    </a:lnTo>
                    <a:lnTo>
                      <a:pt x="294" y="23"/>
                    </a:lnTo>
                    <a:lnTo>
                      <a:pt x="333" y="18"/>
                    </a:lnTo>
                    <a:lnTo>
                      <a:pt x="371" y="14"/>
                    </a:lnTo>
                    <a:lnTo>
                      <a:pt x="409" y="10"/>
                    </a:lnTo>
                    <a:lnTo>
                      <a:pt x="448" y="8"/>
                    </a:lnTo>
                    <a:lnTo>
                      <a:pt x="487" y="5"/>
                    </a:lnTo>
                    <a:lnTo>
                      <a:pt x="524" y="4"/>
                    </a:lnTo>
                    <a:lnTo>
                      <a:pt x="563" y="2"/>
                    </a:lnTo>
                    <a:lnTo>
                      <a:pt x="602" y="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0072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114"/>
              <p:cNvSpPr>
                <a:spLocks/>
              </p:cNvSpPr>
              <p:nvPr/>
            </p:nvSpPr>
            <p:spPr bwMode="auto">
              <a:xfrm>
                <a:off x="1119" y="1487"/>
                <a:ext cx="153" cy="182"/>
              </a:xfrm>
              <a:custGeom>
                <a:avLst/>
                <a:gdLst>
                  <a:gd name="T0" fmla="*/ 609 w 613"/>
                  <a:gd name="T1" fmla="*/ 0 h 726"/>
                  <a:gd name="T2" fmla="*/ 612 w 613"/>
                  <a:gd name="T3" fmla="*/ 161 h 726"/>
                  <a:gd name="T4" fmla="*/ 613 w 613"/>
                  <a:gd name="T5" fmla="*/ 336 h 726"/>
                  <a:gd name="T6" fmla="*/ 613 w 613"/>
                  <a:gd name="T7" fmla="*/ 516 h 726"/>
                  <a:gd name="T8" fmla="*/ 610 w 613"/>
                  <a:gd name="T9" fmla="*/ 693 h 726"/>
                  <a:gd name="T10" fmla="*/ 575 w 613"/>
                  <a:gd name="T11" fmla="*/ 701 h 726"/>
                  <a:gd name="T12" fmla="*/ 539 w 613"/>
                  <a:gd name="T13" fmla="*/ 707 h 726"/>
                  <a:gd name="T14" fmla="*/ 503 w 613"/>
                  <a:gd name="T15" fmla="*/ 712 h 726"/>
                  <a:gd name="T16" fmla="*/ 466 w 613"/>
                  <a:gd name="T17" fmla="*/ 717 h 726"/>
                  <a:gd name="T18" fmla="*/ 431 w 613"/>
                  <a:gd name="T19" fmla="*/ 721 h 726"/>
                  <a:gd name="T20" fmla="*/ 395 w 613"/>
                  <a:gd name="T21" fmla="*/ 723 h 726"/>
                  <a:gd name="T22" fmla="*/ 358 w 613"/>
                  <a:gd name="T23" fmla="*/ 725 h 726"/>
                  <a:gd name="T24" fmla="*/ 321 w 613"/>
                  <a:gd name="T25" fmla="*/ 726 h 726"/>
                  <a:gd name="T26" fmla="*/ 285 w 613"/>
                  <a:gd name="T27" fmla="*/ 725 h 726"/>
                  <a:gd name="T28" fmla="*/ 249 w 613"/>
                  <a:gd name="T29" fmla="*/ 723 h 726"/>
                  <a:gd name="T30" fmla="*/ 213 w 613"/>
                  <a:gd name="T31" fmla="*/ 722 h 726"/>
                  <a:gd name="T32" fmla="*/ 176 w 613"/>
                  <a:gd name="T33" fmla="*/ 718 h 726"/>
                  <a:gd name="T34" fmla="*/ 140 w 613"/>
                  <a:gd name="T35" fmla="*/ 715 h 726"/>
                  <a:gd name="T36" fmla="*/ 104 w 613"/>
                  <a:gd name="T37" fmla="*/ 711 h 726"/>
                  <a:gd name="T38" fmla="*/ 69 w 613"/>
                  <a:gd name="T39" fmla="*/ 705 h 726"/>
                  <a:gd name="T40" fmla="*/ 32 w 613"/>
                  <a:gd name="T41" fmla="*/ 698 h 726"/>
                  <a:gd name="T42" fmla="*/ 16 w 613"/>
                  <a:gd name="T43" fmla="*/ 607 h 726"/>
                  <a:gd name="T44" fmla="*/ 5 w 613"/>
                  <a:gd name="T45" fmla="*/ 522 h 726"/>
                  <a:gd name="T46" fmla="*/ 0 w 613"/>
                  <a:gd name="T47" fmla="*/ 441 h 726"/>
                  <a:gd name="T48" fmla="*/ 0 w 613"/>
                  <a:gd name="T49" fmla="*/ 364 h 726"/>
                  <a:gd name="T50" fmla="*/ 4 w 613"/>
                  <a:gd name="T51" fmla="*/ 289 h 726"/>
                  <a:gd name="T52" fmla="*/ 10 w 613"/>
                  <a:gd name="T53" fmla="*/ 216 h 726"/>
                  <a:gd name="T54" fmla="*/ 20 w 613"/>
                  <a:gd name="T55" fmla="*/ 145 h 726"/>
                  <a:gd name="T56" fmla="*/ 32 w 613"/>
                  <a:gd name="T57" fmla="*/ 74 h 726"/>
                  <a:gd name="T58" fmla="*/ 67 w 613"/>
                  <a:gd name="T59" fmla="*/ 62 h 726"/>
                  <a:gd name="T60" fmla="*/ 104 w 613"/>
                  <a:gd name="T61" fmla="*/ 52 h 726"/>
                  <a:gd name="T62" fmla="*/ 139 w 613"/>
                  <a:gd name="T63" fmla="*/ 44 h 726"/>
                  <a:gd name="T64" fmla="*/ 175 w 613"/>
                  <a:gd name="T65" fmla="*/ 35 h 726"/>
                  <a:gd name="T66" fmla="*/ 211 w 613"/>
                  <a:gd name="T67" fmla="*/ 29 h 726"/>
                  <a:gd name="T68" fmla="*/ 246 w 613"/>
                  <a:gd name="T69" fmla="*/ 22 h 726"/>
                  <a:gd name="T70" fmla="*/ 283 w 613"/>
                  <a:gd name="T71" fmla="*/ 17 h 726"/>
                  <a:gd name="T72" fmla="*/ 319 w 613"/>
                  <a:gd name="T73" fmla="*/ 12 h 726"/>
                  <a:gd name="T74" fmla="*/ 355 w 613"/>
                  <a:gd name="T75" fmla="*/ 10 h 726"/>
                  <a:gd name="T76" fmla="*/ 391 w 613"/>
                  <a:gd name="T77" fmla="*/ 6 h 726"/>
                  <a:gd name="T78" fmla="*/ 428 w 613"/>
                  <a:gd name="T79" fmla="*/ 4 h 726"/>
                  <a:gd name="T80" fmla="*/ 465 w 613"/>
                  <a:gd name="T81" fmla="*/ 2 h 726"/>
                  <a:gd name="T82" fmla="*/ 500 w 613"/>
                  <a:gd name="T83" fmla="*/ 1 h 726"/>
                  <a:gd name="T84" fmla="*/ 537 w 613"/>
                  <a:gd name="T85" fmla="*/ 0 h 726"/>
                  <a:gd name="T86" fmla="*/ 573 w 613"/>
                  <a:gd name="T87" fmla="*/ 0 h 726"/>
                  <a:gd name="T88" fmla="*/ 609 w 613"/>
                  <a:gd name="T89" fmla="*/ 0 h 72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13"/>
                  <a:gd name="T136" fmla="*/ 0 h 726"/>
                  <a:gd name="T137" fmla="*/ 613 w 613"/>
                  <a:gd name="T138" fmla="*/ 726 h 72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13" h="726">
                    <a:moveTo>
                      <a:pt x="609" y="0"/>
                    </a:moveTo>
                    <a:lnTo>
                      <a:pt x="612" y="161"/>
                    </a:lnTo>
                    <a:lnTo>
                      <a:pt x="613" y="336"/>
                    </a:lnTo>
                    <a:lnTo>
                      <a:pt x="613" y="516"/>
                    </a:lnTo>
                    <a:lnTo>
                      <a:pt x="610" y="693"/>
                    </a:lnTo>
                    <a:lnTo>
                      <a:pt x="575" y="701"/>
                    </a:lnTo>
                    <a:lnTo>
                      <a:pt x="539" y="707"/>
                    </a:lnTo>
                    <a:lnTo>
                      <a:pt x="503" y="712"/>
                    </a:lnTo>
                    <a:lnTo>
                      <a:pt x="466" y="717"/>
                    </a:lnTo>
                    <a:lnTo>
                      <a:pt x="431" y="721"/>
                    </a:lnTo>
                    <a:lnTo>
                      <a:pt x="395" y="723"/>
                    </a:lnTo>
                    <a:lnTo>
                      <a:pt x="358" y="725"/>
                    </a:lnTo>
                    <a:lnTo>
                      <a:pt x="321" y="726"/>
                    </a:lnTo>
                    <a:lnTo>
                      <a:pt x="285" y="725"/>
                    </a:lnTo>
                    <a:lnTo>
                      <a:pt x="249" y="723"/>
                    </a:lnTo>
                    <a:lnTo>
                      <a:pt x="213" y="722"/>
                    </a:lnTo>
                    <a:lnTo>
                      <a:pt x="176" y="718"/>
                    </a:lnTo>
                    <a:lnTo>
                      <a:pt x="140" y="715"/>
                    </a:lnTo>
                    <a:lnTo>
                      <a:pt x="104" y="711"/>
                    </a:lnTo>
                    <a:lnTo>
                      <a:pt x="69" y="705"/>
                    </a:lnTo>
                    <a:lnTo>
                      <a:pt x="32" y="698"/>
                    </a:lnTo>
                    <a:lnTo>
                      <a:pt x="16" y="607"/>
                    </a:lnTo>
                    <a:lnTo>
                      <a:pt x="5" y="522"/>
                    </a:lnTo>
                    <a:lnTo>
                      <a:pt x="0" y="441"/>
                    </a:lnTo>
                    <a:lnTo>
                      <a:pt x="0" y="364"/>
                    </a:lnTo>
                    <a:lnTo>
                      <a:pt x="4" y="289"/>
                    </a:lnTo>
                    <a:lnTo>
                      <a:pt x="10" y="216"/>
                    </a:lnTo>
                    <a:lnTo>
                      <a:pt x="20" y="145"/>
                    </a:lnTo>
                    <a:lnTo>
                      <a:pt x="32" y="74"/>
                    </a:lnTo>
                    <a:lnTo>
                      <a:pt x="67" y="62"/>
                    </a:lnTo>
                    <a:lnTo>
                      <a:pt x="104" y="52"/>
                    </a:lnTo>
                    <a:lnTo>
                      <a:pt x="139" y="44"/>
                    </a:lnTo>
                    <a:lnTo>
                      <a:pt x="175" y="35"/>
                    </a:lnTo>
                    <a:lnTo>
                      <a:pt x="211" y="29"/>
                    </a:lnTo>
                    <a:lnTo>
                      <a:pt x="246" y="22"/>
                    </a:lnTo>
                    <a:lnTo>
                      <a:pt x="283" y="17"/>
                    </a:lnTo>
                    <a:lnTo>
                      <a:pt x="319" y="12"/>
                    </a:lnTo>
                    <a:lnTo>
                      <a:pt x="355" y="10"/>
                    </a:lnTo>
                    <a:lnTo>
                      <a:pt x="391" y="6"/>
                    </a:lnTo>
                    <a:lnTo>
                      <a:pt x="428" y="4"/>
                    </a:lnTo>
                    <a:lnTo>
                      <a:pt x="465" y="2"/>
                    </a:lnTo>
                    <a:lnTo>
                      <a:pt x="500" y="1"/>
                    </a:lnTo>
                    <a:lnTo>
                      <a:pt x="537" y="0"/>
                    </a:lnTo>
                    <a:lnTo>
                      <a:pt x="573" y="0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0075A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115"/>
              <p:cNvSpPr>
                <a:spLocks/>
              </p:cNvSpPr>
              <p:nvPr/>
            </p:nvSpPr>
            <p:spPr bwMode="auto">
              <a:xfrm>
                <a:off x="1122" y="1492"/>
                <a:ext cx="146" cy="173"/>
              </a:xfrm>
              <a:custGeom>
                <a:avLst/>
                <a:gdLst>
                  <a:gd name="T0" fmla="*/ 579 w 587"/>
                  <a:gd name="T1" fmla="*/ 1 h 692"/>
                  <a:gd name="T2" fmla="*/ 585 w 587"/>
                  <a:gd name="T3" fmla="*/ 155 h 692"/>
                  <a:gd name="T4" fmla="*/ 587 w 587"/>
                  <a:gd name="T5" fmla="*/ 319 h 692"/>
                  <a:gd name="T6" fmla="*/ 585 w 587"/>
                  <a:gd name="T7" fmla="*/ 488 h 692"/>
                  <a:gd name="T8" fmla="*/ 580 w 587"/>
                  <a:gd name="T9" fmla="*/ 655 h 692"/>
                  <a:gd name="T10" fmla="*/ 547 w 587"/>
                  <a:gd name="T11" fmla="*/ 664 h 692"/>
                  <a:gd name="T12" fmla="*/ 513 w 587"/>
                  <a:gd name="T13" fmla="*/ 671 h 692"/>
                  <a:gd name="T14" fmla="*/ 479 w 587"/>
                  <a:gd name="T15" fmla="*/ 677 h 692"/>
                  <a:gd name="T16" fmla="*/ 445 w 587"/>
                  <a:gd name="T17" fmla="*/ 682 h 692"/>
                  <a:gd name="T18" fmla="*/ 411 w 587"/>
                  <a:gd name="T19" fmla="*/ 687 h 692"/>
                  <a:gd name="T20" fmla="*/ 376 w 587"/>
                  <a:gd name="T21" fmla="*/ 690 h 692"/>
                  <a:gd name="T22" fmla="*/ 343 w 587"/>
                  <a:gd name="T23" fmla="*/ 692 h 692"/>
                  <a:gd name="T24" fmla="*/ 309 w 587"/>
                  <a:gd name="T25" fmla="*/ 692 h 692"/>
                  <a:gd name="T26" fmla="*/ 274 w 587"/>
                  <a:gd name="T27" fmla="*/ 692 h 692"/>
                  <a:gd name="T28" fmla="*/ 240 w 587"/>
                  <a:gd name="T29" fmla="*/ 691 h 692"/>
                  <a:gd name="T30" fmla="*/ 205 w 587"/>
                  <a:gd name="T31" fmla="*/ 689 h 692"/>
                  <a:gd name="T32" fmla="*/ 171 w 587"/>
                  <a:gd name="T33" fmla="*/ 685 h 692"/>
                  <a:gd name="T34" fmla="*/ 137 w 587"/>
                  <a:gd name="T35" fmla="*/ 681 h 692"/>
                  <a:gd name="T36" fmla="*/ 104 w 587"/>
                  <a:gd name="T37" fmla="*/ 675 h 692"/>
                  <a:gd name="T38" fmla="*/ 70 w 587"/>
                  <a:gd name="T39" fmla="*/ 667 h 692"/>
                  <a:gd name="T40" fmla="*/ 36 w 587"/>
                  <a:gd name="T41" fmla="*/ 660 h 692"/>
                  <a:gd name="T42" fmla="*/ 17 w 587"/>
                  <a:gd name="T43" fmla="*/ 575 h 692"/>
                  <a:gd name="T44" fmla="*/ 6 w 587"/>
                  <a:gd name="T45" fmla="*/ 494 h 692"/>
                  <a:gd name="T46" fmla="*/ 0 w 587"/>
                  <a:gd name="T47" fmla="*/ 418 h 692"/>
                  <a:gd name="T48" fmla="*/ 0 w 587"/>
                  <a:gd name="T49" fmla="*/ 345 h 692"/>
                  <a:gd name="T50" fmla="*/ 4 w 587"/>
                  <a:gd name="T51" fmla="*/ 275 h 692"/>
                  <a:gd name="T52" fmla="*/ 11 w 587"/>
                  <a:gd name="T53" fmla="*/ 206 h 692"/>
                  <a:gd name="T54" fmla="*/ 22 w 587"/>
                  <a:gd name="T55" fmla="*/ 139 h 692"/>
                  <a:gd name="T56" fmla="*/ 36 w 587"/>
                  <a:gd name="T57" fmla="*/ 71 h 692"/>
                  <a:gd name="T58" fmla="*/ 70 w 587"/>
                  <a:gd name="T59" fmla="*/ 59 h 692"/>
                  <a:gd name="T60" fmla="*/ 102 w 587"/>
                  <a:gd name="T61" fmla="*/ 48 h 692"/>
                  <a:gd name="T62" fmla="*/ 136 w 587"/>
                  <a:gd name="T63" fmla="*/ 39 h 692"/>
                  <a:gd name="T64" fmla="*/ 170 w 587"/>
                  <a:gd name="T65" fmla="*/ 30 h 692"/>
                  <a:gd name="T66" fmla="*/ 204 w 587"/>
                  <a:gd name="T67" fmla="*/ 24 h 692"/>
                  <a:gd name="T68" fmla="*/ 238 w 587"/>
                  <a:gd name="T69" fmla="*/ 18 h 692"/>
                  <a:gd name="T70" fmla="*/ 273 w 587"/>
                  <a:gd name="T71" fmla="*/ 13 h 692"/>
                  <a:gd name="T72" fmla="*/ 306 w 587"/>
                  <a:gd name="T73" fmla="*/ 9 h 692"/>
                  <a:gd name="T74" fmla="*/ 340 w 587"/>
                  <a:gd name="T75" fmla="*/ 5 h 692"/>
                  <a:gd name="T76" fmla="*/ 375 w 587"/>
                  <a:gd name="T77" fmla="*/ 4 h 692"/>
                  <a:gd name="T78" fmla="*/ 409 w 587"/>
                  <a:gd name="T79" fmla="*/ 1 h 692"/>
                  <a:gd name="T80" fmla="*/ 443 w 587"/>
                  <a:gd name="T81" fmla="*/ 1 h 692"/>
                  <a:gd name="T82" fmla="*/ 478 w 587"/>
                  <a:gd name="T83" fmla="*/ 0 h 692"/>
                  <a:gd name="T84" fmla="*/ 512 w 587"/>
                  <a:gd name="T85" fmla="*/ 0 h 692"/>
                  <a:gd name="T86" fmla="*/ 545 w 587"/>
                  <a:gd name="T87" fmla="*/ 1 h 692"/>
                  <a:gd name="T88" fmla="*/ 579 w 587"/>
                  <a:gd name="T89" fmla="*/ 1 h 69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587"/>
                  <a:gd name="T136" fmla="*/ 0 h 692"/>
                  <a:gd name="T137" fmla="*/ 587 w 587"/>
                  <a:gd name="T138" fmla="*/ 692 h 69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587" h="692">
                    <a:moveTo>
                      <a:pt x="579" y="1"/>
                    </a:moveTo>
                    <a:lnTo>
                      <a:pt x="585" y="155"/>
                    </a:lnTo>
                    <a:lnTo>
                      <a:pt x="587" y="319"/>
                    </a:lnTo>
                    <a:lnTo>
                      <a:pt x="585" y="488"/>
                    </a:lnTo>
                    <a:lnTo>
                      <a:pt x="580" y="655"/>
                    </a:lnTo>
                    <a:lnTo>
                      <a:pt x="547" y="664"/>
                    </a:lnTo>
                    <a:lnTo>
                      <a:pt x="513" y="671"/>
                    </a:lnTo>
                    <a:lnTo>
                      <a:pt x="479" y="677"/>
                    </a:lnTo>
                    <a:lnTo>
                      <a:pt x="445" y="682"/>
                    </a:lnTo>
                    <a:lnTo>
                      <a:pt x="411" y="687"/>
                    </a:lnTo>
                    <a:lnTo>
                      <a:pt x="376" y="690"/>
                    </a:lnTo>
                    <a:lnTo>
                      <a:pt x="343" y="692"/>
                    </a:lnTo>
                    <a:lnTo>
                      <a:pt x="309" y="692"/>
                    </a:lnTo>
                    <a:lnTo>
                      <a:pt x="274" y="692"/>
                    </a:lnTo>
                    <a:lnTo>
                      <a:pt x="240" y="691"/>
                    </a:lnTo>
                    <a:lnTo>
                      <a:pt x="205" y="689"/>
                    </a:lnTo>
                    <a:lnTo>
                      <a:pt x="171" y="685"/>
                    </a:lnTo>
                    <a:lnTo>
                      <a:pt x="137" y="681"/>
                    </a:lnTo>
                    <a:lnTo>
                      <a:pt x="104" y="675"/>
                    </a:lnTo>
                    <a:lnTo>
                      <a:pt x="70" y="667"/>
                    </a:lnTo>
                    <a:lnTo>
                      <a:pt x="36" y="660"/>
                    </a:lnTo>
                    <a:lnTo>
                      <a:pt x="17" y="575"/>
                    </a:lnTo>
                    <a:lnTo>
                      <a:pt x="6" y="494"/>
                    </a:lnTo>
                    <a:lnTo>
                      <a:pt x="0" y="418"/>
                    </a:lnTo>
                    <a:lnTo>
                      <a:pt x="0" y="345"/>
                    </a:lnTo>
                    <a:lnTo>
                      <a:pt x="4" y="275"/>
                    </a:lnTo>
                    <a:lnTo>
                      <a:pt x="11" y="206"/>
                    </a:lnTo>
                    <a:lnTo>
                      <a:pt x="22" y="139"/>
                    </a:lnTo>
                    <a:lnTo>
                      <a:pt x="36" y="71"/>
                    </a:lnTo>
                    <a:lnTo>
                      <a:pt x="70" y="59"/>
                    </a:lnTo>
                    <a:lnTo>
                      <a:pt x="102" y="48"/>
                    </a:lnTo>
                    <a:lnTo>
                      <a:pt x="136" y="39"/>
                    </a:lnTo>
                    <a:lnTo>
                      <a:pt x="170" y="30"/>
                    </a:lnTo>
                    <a:lnTo>
                      <a:pt x="204" y="24"/>
                    </a:lnTo>
                    <a:lnTo>
                      <a:pt x="238" y="18"/>
                    </a:lnTo>
                    <a:lnTo>
                      <a:pt x="273" y="13"/>
                    </a:lnTo>
                    <a:lnTo>
                      <a:pt x="306" y="9"/>
                    </a:lnTo>
                    <a:lnTo>
                      <a:pt x="340" y="5"/>
                    </a:lnTo>
                    <a:lnTo>
                      <a:pt x="375" y="4"/>
                    </a:lnTo>
                    <a:lnTo>
                      <a:pt x="409" y="1"/>
                    </a:lnTo>
                    <a:lnTo>
                      <a:pt x="443" y="1"/>
                    </a:lnTo>
                    <a:lnTo>
                      <a:pt x="478" y="0"/>
                    </a:lnTo>
                    <a:lnTo>
                      <a:pt x="512" y="0"/>
                    </a:lnTo>
                    <a:lnTo>
                      <a:pt x="545" y="1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rgbClr val="0A77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116"/>
              <p:cNvSpPr>
                <a:spLocks/>
              </p:cNvSpPr>
              <p:nvPr/>
            </p:nvSpPr>
            <p:spPr bwMode="auto">
              <a:xfrm>
                <a:off x="1124" y="1495"/>
                <a:ext cx="140" cy="166"/>
              </a:xfrm>
              <a:custGeom>
                <a:avLst/>
                <a:gdLst>
                  <a:gd name="T0" fmla="*/ 549 w 559"/>
                  <a:gd name="T1" fmla="*/ 4 h 662"/>
                  <a:gd name="T2" fmla="*/ 557 w 559"/>
                  <a:gd name="T3" fmla="*/ 149 h 662"/>
                  <a:gd name="T4" fmla="*/ 559 w 559"/>
                  <a:gd name="T5" fmla="*/ 304 h 662"/>
                  <a:gd name="T6" fmla="*/ 558 w 559"/>
                  <a:gd name="T7" fmla="*/ 461 h 662"/>
                  <a:gd name="T8" fmla="*/ 550 w 559"/>
                  <a:gd name="T9" fmla="*/ 619 h 662"/>
                  <a:gd name="T10" fmla="*/ 519 w 559"/>
                  <a:gd name="T11" fmla="*/ 627 h 662"/>
                  <a:gd name="T12" fmla="*/ 487 w 559"/>
                  <a:gd name="T13" fmla="*/ 636 h 662"/>
                  <a:gd name="T14" fmla="*/ 455 w 559"/>
                  <a:gd name="T15" fmla="*/ 644 h 662"/>
                  <a:gd name="T16" fmla="*/ 424 w 559"/>
                  <a:gd name="T17" fmla="*/ 650 h 662"/>
                  <a:gd name="T18" fmla="*/ 391 w 559"/>
                  <a:gd name="T19" fmla="*/ 655 h 662"/>
                  <a:gd name="T20" fmla="*/ 359 w 559"/>
                  <a:gd name="T21" fmla="*/ 659 h 662"/>
                  <a:gd name="T22" fmla="*/ 328 w 559"/>
                  <a:gd name="T23" fmla="*/ 661 h 662"/>
                  <a:gd name="T24" fmla="*/ 295 w 559"/>
                  <a:gd name="T25" fmla="*/ 662 h 662"/>
                  <a:gd name="T26" fmla="*/ 263 w 559"/>
                  <a:gd name="T27" fmla="*/ 662 h 662"/>
                  <a:gd name="T28" fmla="*/ 231 w 559"/>
                  <a:gd name="T29" fmla="*/ 661 h 662"/>
                  <a:gd name="T30" fmla="*/ 199 w 559"/>
                  <a:gd name="T31" fmla="*/ 657 h 662"/>
                  <a:gd name="T32" fmla="*/ 166 w 559"/>
                  <a:gd name="T33" fmla="*/ 654 h 662"/>
                  <a:gd name="T34" fmla="*/ 135 w 559"/>
                  <a:gd name="T35" fmla="*/ 649 h 662"/>
                  <a:gd name="T36" fmla="*/ 104 w 559"/>
                  <a:gd name="T37" fmla="*/ 641 h 662"/>
                  <a:gd name="T38" fmla="*/ 71 w 559"/>
                  <a:gd name="T39" fmla="*/ 634 h 662"/>
                  <a:gd name="T40" fmla="*/ 40 w 559"/>
                  <a:gd name="T41" fmla="*/ 624 h 662"/>
                  <a:gd name="T42" fmla="*/ 20 w 559"/>
                  <a:gd name="T43" fmla="*/ 543 h 662"/>
                  <a:gd name="T44" fmla="*/ 7 w 559"/>
                  <a:gd name="T45" fmla="*/ 468 h 662"/>
                  <a:gd name="T46" fmla="*/ 1 w 559"/>
                  <a:gd name="T47" fmla="*/ 395 h 662"/>
                  <a:gd name="T48" fmla="*/ 0 w 559"/>
                  <a:gd name="T49" fmla="*/ 326 h 662"/>
                  <a:gd name="T50" fmla="*/ 4 w 559"/>
                  <a:gd name="T51" fmla="*/ 261 h 662"/>
                  <a:gd name="T52" fmla="*/ 12 w 559"/>
                  <a:gd name="T53" fmla="*/ 196 h 662"/>
                  <a:gd name="T54" fmla="*/ 24 w 559"/>
                  <a:gd name="T55" fmla="*/ 133 h 662"/>
                  <a:gd name="T56" fmla="*/ 40 w 559"/>
                  <a:gd name="T57" fmla="*/ 70 h 662"/>
                  <a:gd name="T58" fmla="*/ 71 w 559"/>
                  <a:gd name="T59" fmla="*/ 56 h 662"/>
                  <a:gd name="T60" fmla="*/ 102 w 559"/>
                  <a:gd name="T61" fmla="*/ 45 h 662"/>
                  <a:gd name="T62" fmla="*/ 134 w 559"/>
                  <a:gd name="T63" fmla="*/ 35 h 662"/>
                  <a:gd name="T64" fmla="*/ 165 w 559"/>
                  <a:gd name="T65" fmla="*/ 26 h 662"/>
                  <a:gd name="T66" fmla="*/ 198 w 559"/>
                  <a:gd name="T67" fmla="*/ 19 h 662"/>
                  <a:gd name="T68" fmla="*/ 229 w 559"/>
                  <a:gd name="T69" fmla="*/ 14 h 662"/>
                  <a:gd name="T70" fmla="*/ 261 w 559"/>
                  <a:gd name="T71" fmla="*/ 9 h 662"/>
                  <a:gd name="T72" fmla="*/ 293 w 559"/>
                  <a:gd name="T73" fmla="*/ 5 h 662"/>
                  <a:gd name="T74" fmla="*/ 325 w 559"/>
                  <a:gd name="T75" fmla="*/ 3 h 662"/>
                  <a:gd name="T76" fmla="*/ 358 w 559"/>
                  <a:gd name="T77" fmla="*/ 1 h 662"/>
                  <a:gd name="T78" fmla="*/ 389 w 559"/>
                  <a:gd name="T79" fmla="*/ 1 h 662"/>
                  <a:gd name="T80" fmla="*/ 421 w 559"/>
                  <a:gd name="T81" fmla="*/ 0 h 662"/>
                  <a:gd name="T82" fmla="*/ 454 w 559"/>
                  <a:gd name="T83" fmla="*/ 1 h 662"/>
                  <a:gd name="T84" fmla="*/ 485 w 559"/>
                  <a:gd name="T85" fmla="*/ 1 h 662"/>
                  <a:gd name="T86" fmla="*/ 518 w 559"/>
                  <a:gd name="T87" fmla="*/ 3 h 662"/>
                  <a:gd name="T88" fmla="*/ 549 w 559"/>
                  <a:gd name="T89" fmla="*/ 4 h 66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559"/>
                  <a:gd name="T136" fmla="*/ 0 h 662"/>
                  <a:gd name="T137" fmla="*/ 559 w 559"/>
                  <a:gd name="T138" fmla="*/ 662 h 66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559" h="662">
                    <a:moveTo>
                      <a:pt x="549" y="4"/>
                    </a:moveTo>
                    <a:lnTo>
                      <a:pt x="557" y="149"/>
                    </a:lnTo>
                    <a:lnTo>
                      <a:pt x="559" y="304"/>
                    </a:lnTo>
                    <a:lnTo>
                      <a:pt x="558" y="461"/>
                    </a:lnTo>
                    <a:lnTo>
                      <a:pt x="550" y="619"/>
                    </a:lnTo>
                    <a:lnTo>
                      <a:pt x="519" y="627"/>
                    </a:lnTo>
                    <a:lnTo>
                      <a:pt x="487" y="636"/>
                    </a:lnTo>
                    <a:lnTo>
                      <a:pt x="455" y="644"/>
                    </a:lnTo>
                    <a:lnTo>
                      <a:pt x="424" y="650"/>
                    </a:lnTo>
                    <a:lnTo>
                      <a:pt x="391" y="655"/>
                    </a:lnTo>
                    <a:lnTo>
                      <a:pt x="359" y="659"/>
                    </a:lnTo>
                    <a:lnTo>
                      <a:pt x="328" y="661"/>
                    </a:lnTo>
                    <a:lnTo>
                      <a:pt x="295" y="662"/>
                    </a:lnTo>
                    <a:lnTo>
                      <a:pt x="263" y="662"/>
                    </a:lnTo>
                    <a:lnTo>
                      <a:pt x="231" y="661"/>
                    </a:lnTo>
                    <a:lnTo>
                      <a:pt x="199" y="657"/>
                    </a:lnTo>
                    <a:lnTo>
                      <a:pt x="166" y="654"/>
                    </a:lnTo>
                    <a:lnTo>
                      <a:pt x="135" y="649"/>
                    </a:lnTo>
                    <a:lnTo>
                      <a:pt x="104" y="641"/>
                    </a:lnTo>
                    <a:lnTo>
                      <a:pt x="71" y="634"/>
                    </a:lnTo>
                    <a:lnTo>
                      <a:pt x="40" y="624"/>
                    </a:lnTo>
                    <a:lnTo>
                      <a:pt x="20" y="543"/>
                    </a:lnTo>
                    <a:lnTo>
                      <a:pt x="7" y="468"/>
                    </a:lnTo>
                    <a:lnTo>
                      <a:pt x="1" y="395"/>
                    </a:lnTo>
                    <a:lnTo>
                      <a:pt x="0" y="326"/>
                    </a:lnTo>
                    <a:lnTo>
                      <a:pt x="4" y="261"/>
                    </a:lnTo>
                    <a:lnTo>
                      <a:pt x="12" y="196"/>
                    </a:lnTo>
                    <a:lnTo>
                      <a:pt x="24" y="133"/>
                    </a:lnTo>
                    <a:lnTo>
                      <a:pt x="40" y="70"/>
                    </a:lnTo>
                    <a:lnTo>
                      <a:pt x="71" y="56"/>
                    </a:lnTo>
                    <a:lnTo>
                      <a:pt x="102" y="45"/>
                    </a:lnTo>
                    <a:lnTo>
                      <a:pt x="134" y="35"/>
                    </a:lnTo>
                    <a:lnTo>
                      <a:pt x="165" y="26"/>
                    </a:lnTo>
                    <a:lnTo>
                      <a:pt x="198" y="19"/>
                    </a:lnTo>
                    <a:lnTo>
                      <a:pt x="229" y="14"/>
                    </a:lnTo>
                    <a:lnTo>
                      <a:pt x="261" y="9"/>
                    </a:lnTo>
                    <a:lnTo>
                      <a:pt x="293" y="5"/>
                    </a:lnTo>
                    <a:lnTo>
                      <a:pt x="325" y="3"/>
                    </a:lnTo>
                    <a:lnTo>
                      <a:pt x="358" y="1"/>
                    </a:lnTo>
                    <a:lnTo>
                      <a:pt x="389" y="1"/>
                    </a:lnTo>
                    <a:lnTo>
                      <a:pt x="421" y="0"/>
                    </a:lnTo>
                    <a:lnTo>
                      <a:pt x="454" y="1"/>
                    </a:lnTo>
                    <a:lnTo>
                      <a:pt x="485" y="1"/>
                    </a:lnTo>
                    <a:lnTo>
                      <a:pt x="518" y="3"/>
                    </a:lnTo>
                    <a:lnTo>
                      <a:pt x="549" y="4"/>
                    </a:lnTo>
                    <a:close/>
                  </a:path>
                </a:pathLst>
              </a:custGeom>
              <a:solidFill>
                <a:srgbClr val="147AC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17"/>
              <p:cNvSpPr>
                <a:spLocks/>
              </p:cNvSpPr>
              <p:nvPr/>
            </p:nvSpPr>
            <p:spPr bwMode="auto">
              <a:xfrm>
                <a:off x="1127" y="1499"/>
                <a:ext cx="133" cy="158"/>
              </a:xfrm>
              <a:custGeom>
                <a:avLst/>
                <a:gdLst>
                  <a:gd name="T0" fmla="*/ 520 w 533"/>
                  <a:gd name="T1" fmla="*/ 6 h 631"/>
                  <a:gd name="T2" fmla="*/ 529 w 533"/>
                  <a:gd name="T3" fmla="*/ 143 h 631"/>
                  <a:gd name="T4" fmla="*/ 533 w 533"/>
                  <a:gd name="T5" fmla="*/ 288 h 631"/>
                  <a:gd name="T6" fmla="*/ 530 w 533"/>
                  <a:gd name="T7" fmla="*/ 435 h 631"/>
                  <a:gd name="T8" fmla="*/ 520 w 533"/>
                  <a:gd name="T9" fmla="*/ 581 h 631"/>
                  <a:gd name="T10" fmla="*/ 490 w 533"/>
                  <a:gd name="T11" fmla="*/ 591 h 631"/>
                  <a:gd name="T12" fmla="*/ 462 w 533"/>
                  <a:gd name="T13" fmla="*/ 601 h 631"/>
                  <a:gd name="T14" fmla="*/ 431 w 533"/>
                  <a:gd name="T15" fmla="*/ 609 h 631"/>
                  <a:gd name="T16" fmla="*/ 401 w 533"/>
                  <a:gd name="T17" fmla="*/ 616 h 631"/>
                  <a:gd name="T18" fmla="*/ 371 w 533"/>
                  <a:gd name="T19" fmla="*/ 621 h 631"/>
                  <a:gd name="T20" fmla="*/ 341 w 533"/>
                  <a:gd name="T21" fmla="*/ 626 h 631"/>
                  <a:gd name="T22" fmla="*/ 311 w 533"/>
                  <a:gd name="T23" fmla="*/ 629 h 631"/>
                  <a:gd name="T24" fmla="*/ 281 w 533"/>
                  <a:gd name="T25" fmla="*/ 630 h 631"/>
                  <a:gd name="T26" fmla="*/ 251 w 533"/>
                  <a:gd name="T27" fmla="*/ 631 h 631"/>
                  <a:gd name="T28" fmla="*/ 221 w 533"/>
                  <a:gd name="T29" fmla="*/ 629 h 631"/>
                  <a:gd name="T30" fmla="*/ 191 w 533"/>
                  <a:gd name="T31" fmla="*/ 626 h 631"/>
                  <a:gd name="T32" fmla="*/ 161 w 533"/>
                  <a:gd name="T33" fmla="*/ 621 h 631"/>
                  <a:gd name="T34" fmla="*/ 131 w 533"/>
                  <a:gd name="T35" fmla="*/ 615 h 631"/>
                  <a:gd name="T36" fmla="*/ 101 w 533"/>
                  <a:gd name="T37" fmla="*/ 607 h 631"/>
                  <a:gd name="T38" fmla="*/ 72 w 533"/>
                  <a:gd name="T39" fmla="*/ 597 h 631"/>
                  <a:gd name="T40" fmla="*/ 42 w 533"/>
                  <a:gd name="T41" fmla="*/ 586 h 631"/>
                  <a:gd name="T42" fmla="*/ 21 w 533"/>
                  <a:gd name="T43" fmla="*/ 511 h 631"/>
                  <a:gd name="T44" fmla="*/ 7 w 533"/>
                  <a:gd name="T45" fmla="*/ 440 h 631"/>
                  <a:gd name="T46" fmla="*/ 1 w 533"/>
                  <a:gd name="T47" fmla="*/ 373 h 631"/>
                  <a:gd name="T48" fmla="*/ 0 w 533"/>
                  <a:gd name="T49" fmla="*/ 309 h 631"/>
                  <a:gd name="T50" fmla="*/ 4 w 533"/>
                  <a:gd name="T51" fmla="*/ 248 h 631"/>
                  <a:gd name="T52" fmla="*/ 12 w 533"/>
                  <a:gd name="T53" fmla="*/ 186 h 631"/>
                  <a:gd name="T54" fmla="*/ 25 w 533"/>
                  <a:gd name="T55" fmla="*/ 128 h 631"/>
                  <a:gd name="T56" fmla="*/ 42 w 533"/>
                  <a:gd name="T57" fmla="*/ 69 h 631"/>
                  <a:gd name="T58" fmla="*/ 71 w 533"/>
                  <a:gd name="T59" fmla="*/ 54 h 631"/>
                  <a:gd name="T60" fmla="*/ 101 w 533"/>
                  <a:gd name="T61" fmla="*/ 41 h 631"/>
                  <a:gd name="T62" fmla="*/ 130 w 533"/>
                  <a:gd name="T63" fmla="*/ 31 h 631"/>
                  <a:gd name="T64" fmla="*/ 160 w 533"/>
                  <a:gd name="T65" fmla="*/ 23 h 631"/>
                  <a:gd name="T66" fmla="*/ 190 w 533"/>
                  <a:gd name="T67" fmla="*/ 15 h 631"/>
                  <a:gd name="T68" fmla="*/ 220 w 533"/>
                  <a:gd name="T69" fmla="*/ 10 h 631"/>
                  <a:gd name="T70" fmla="*/ 250 w 533"/>
                  <a:gd name="T71" fmla="*/ 5 h 631"/>
                  <a:gd name="T72" fmla="*/ 280 w 533"/>
                  <a:gd name="T73" fmla="*/ 3 h 631"/>
                  <a:gd name="T74" fmla="*/ 310 w 533"/>
                  <a:gd name="T75" fmla="*/ 0 h 631"/>
                  <a:gd name="T76" fmla="*/ 340 w 533"/>
                  <a:gd name="T77" fmla="*/ 0 h 631"/>
                  <a:gd name="T78" fmla="*/ 370 w 533"/>
                  <a:gd name="T79" fmla="*/ 0 h 631"/>
                  <a:gd name="T80" fmla="*/ 400 w 533"/>
                  <a:gd name="T81" fmla="*/ 0 h 631"/>
                  <a:gd name="T82" fmla="*/ 430 w 533"/>
                  <a:gd name="T83" fmla="*/ 1 h 631"/>
                  <a:gd name="T84" fmla="*/ 460 w 533"/>
                  <a:gd name="T85" fmla="*/ 3 h 631"/>
                  <a:gd name="T86" fmla="*/ 490 w 533"/>
                  <a:gd name="T87" fmla="*/ 5 h 631"/>
                  <a:gd name="T88" fmla="*/ 520 w 533"/>
                  <a:gd name="T89" fmla="*/ 6 h 63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533"/>
                  <a:gd name="T136" fmla="*/ 0 h 631"/>
                  <a:gd name="T137" fmla="*/ 533 w 533"/>
                  <a:gd name="T138" fmla="*/ 631 h 63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533" h="631">
                    <a:moveTo>
                      <a:pt x="520" y="6"/>
                    </a:moveTo>
                    <a:lnTo>
                      <a:pt x="529" y="143"/>
                    </a:lnTo>
                    <a:lnTo>
                      <a:pt x="533" y="288"/>
                    </a:lnTo>
                    <a:lnTo>
                      <a:pt x="530" y="435"/>
                    </a:lnTo>
                    <a:lnTo>
                      <a:pt x="520" y="581"/>
                    </a:lnTo>
                    <a:lnTo>
                      <a:pt x="490" y="591"/>
                    </a:lnTo>
                    <a:lnTo>
                      <a:pt x="462" y="601"/>
                    </a:lnTo>
                    <a:lnTo>
                      <a:pt x="431" y="609"/>
                    </a:lnTo>
                    <a:lnTo>
                      <a:pt x="401" y="616"/>
                    </a:lnTo>
                    <a:lnTo>
                      <a:pt x="371" y="621"/>
                    </a:lnTo>
                    <a:lnTo>
                      <a:pt x="341" y="626"/>
                    </a:lnTo>
                    <a:lnTo>
                      <a:pt x="311" y="629"/>
                    </a:lnTo>
                    <a:lnTo>
                      <a:pt x="281" y="630"/>
                    </a:lnTo>
                    <a:lnTo>
                      <a:pt x="251" y="631"/>
                    </a:lnTo>
                    <a:lnTo>
                      <a:pt x="221" y="629"/>
                    </a:lnTo>
                    <a:lnTo>
                      <a:pt x="191" y="626"/>
                    </a:lnTo>
                    <a:lnTo>
                      <a:pt x="161" y="621"/>
                    </a:lnTo>
                    <a:lnTo>
                      <a:pt x="131" y="615"/>
                    </a:lnTo>
                    <a:lnTo>
                      <a:pt x="101" y="607"/>
                    </a:lnTo>
                    <a:lnTo>
                      <a:pt x="72" y="597"/>
                    </a:lnTo>
                    <a:lnTo>
                      <a:pt x="42" y="586"/>
                    </a:lnTo>
                    <a:lnTo>
                      <a:pt x="21" y="511"/>
                    </a:lnTo>
                    <a:lnTo>
                      <a:pt x="7" y="440"/>
                    </a:lnTo>
                    <a:lnTo>
                      <a:pt x="1" y="373"/>
                    </a:lnTo>
                    <a:lnTo>
                      <a:pt x="0" y="309"/>
                    </a:lnTo>
                    <a:lnTo>
                      <a:pt x="4" y="248"/>
                    </a:lnTo>
                    <a:lnTo>
                      <a:pt x="12" y="186"/>
                    </a:lnTo>
                    <a:lnTo>
                      <a:pt x="25" y="128"/>
                    </a:lnTo>
                    <a:lnTo>
                      <a:pt x="42" y="69"/>
                    </a:lnTo>
                    <a:lnTo>
                      <a:pt x="71" y="54"/>
                    </a:lnTo>
                    <a:lnTo>
                      <a:pt x="101" y="41"/>
                    </a:lnTo>
                    <a:lnTo>
                      <a:pt x="130" y="31"/>
                    </a:lnTo>
                    <a:lnTo>
                      <a:pt x="160" y="23"/>
                    </a:lnTo>
                    <a:lnTo>
                      <a:pt x="190" y="15"/>
                    </a:lnTo>
                    <a:lnTo>
                      <a:pt x="220" y="10"/>
                    </a:lnTo>
                    <a:lnTo>
                      <a:pt x="250" y="5"/>
                    </a:lnTo>
                    <a:lnTo>
                      <a:pt x="280" y="3"/>
                    </a:lnTo>
                    <a:lnTo>
                      <a:pt x="310" y="0"/>
                    </a:lnTo>
                    <a:lnTo>
                      <a:pt x="340" y="0"/>
                    </a:lnTo>
                    <a:lnTo>
                      <a:pt x="370" y="0"/>
                    </a:lnTo>
                    <a:lnTo>
                      <a:pt x="400" y="0"/>
                    </a:lnTo>
                    <a:lnTo>
                      <a:pt x="430" y="1"/>
                    </a:lnTo>
                    <a:lnTo>
                      <a:pt x="460" y="3"/>
                    </a:lnTo>
                    <a:lnTo>
                      <a:pt x="490" y="5"/>
                    </a:lnTo>
                    <a:lnTo>
                      <a:pt x="520" y="6"/>
                    </a:lnTo>
                    <a:close/>
                  </a:path>
                </a:pathLst>
              </a:custGeom>
              <a:solidFill>
                <a:srgbClr val="1E7C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18"/>
              <p:cNvSpPr>
                <a:spLocks/>
              </p:cNvSpPr>
              <p:nvPr/>
            </p:nvSpPr>
            <p:spPr bwMode="auto">
              <a:xfrm>
                <a:off x="1129" y="1502"/>
                <a:ext cx="127" cy="151"/>
              </a:xfrm>
              <a:custGeom>
                <a:avLst/>
                <a:gdLst>
                  <a:gd name="T0" fmla="*/ 491 w 508"/>
                  <a:gd name="T1" fmla="*/ 11 h 601"/>
                  <a:gd name="T2" fmla="*/ 504 w 508"/>
                  <a:gd name="T3" fmla="*/ 139 h 601"/>
                  <a:gd name="T4" fmla="*/ 508 w 508"/>
                  <a:gd name="T5" fmla="*/ 272 h 601"/>
                  <a:gd name="T6" fmla="*/ 504 w 508"/>
                  <a:gd name="T7" fmla="*/ 409 h 601"/>
                  <a:gd name="T8" fmla="*/ 491 w 508"/>
                  <a:gd name="T9" fmla="*/ 545 h 601"/>
                  <a:gd name="T10" fmla="*/ 464 w 508"/>
                  <a:gd name="T11" fmla="*/ 556 h 601"/>
                  <a:gd name="T12" fmla="*/ 436 w 508"/>
                  <a:gd name="T13" fmla="*/ 566 h 601"/>
                  <a:gd name="T14" fmla="*/ 409 w 508"/>
                  <a:gd name="T15" fmla="*/ 576 h 601"/>
                  <a:gd name="T16" fmla="*/ 381 w 508"/>
                  <a:gd name="T17" fmla="*/ 583 h 601"/>
                  <a:gd name="T18" fmla="*/ 354 w 508"/>
                  <a:gd name="T19" fmla="*/ 590 h 601"/>
                  <a:gd name="T20" fmla="*/ 326 w 508"/>
                  <a:gd name="T21" fmla="*/ 595 h 601"/>
                  <a:gd name="T22" fmla="*/ 297 w 508"/>
                  <a:gd name="T23" fmla="*/ 598 h 601"/>
                  <a:gd name="T24" fmla="*/ 270 w 508"/>
                  <a:gd name="T25" fmla="*/ 600 h 601"/>
                  <a:gd name="T26" fmla="*/ 242 w 508"/>
                  <a:gd name="T27" fmla="*/ 601 h 601"/>
                  <a:gd name="T28" fmla="*/ 214 w 508"/>
                  <a:gd name="T29" fmla="*/ 598 h 601"/>
                  <a:gd name="T30" fmla="*/ 186 w 508"/>
                  <a:gd name="T31" fmla="*/ 596 h 601"/>
                  <a:gd name="T32" fmla="*/ 159 w 508"/>
                  <a:gd name="T33" fmla="*/ 591 h 601"/>
                  <a:gd name="T34" fmla="*/ 130 w 508"/>
                  <a:gd name="T35" fmla="*/ 583 h 601"/>
                  <a:gd name="T36" fmla="*/ 102 w 508"/>
                  <a:gd name="T37" fmla="*/ 575 h 601"/>
                  <a:gd name="T38" fmla="*/ 75 w 508"/>
                  <a:gd name="T39" fmla="*/ 563 h 601"/>
                  <a:gd name="T40" fmla="*/ 47 w 508"/>
                  <a:gd name="T41" fmla="*/ 550 h 601"/>
                  <a:gd name="T42" fmla="*/ 25 w 508"/>
                  <a:gd name="T43" fmla="*/ 480 h 601"/>
                  <a:gd name="T44" fmla="*/ 10 w 508"/>
                  <a:gd name="T45" fmla="*/ 414 h 601"/>
                  <a:gd name="T46" fmla="*/ 2 w 508"/>
                  <a:gd name="T47" fmla="*/ 351 h 601"/>
                  <a:gd name="T48" fmla="*/ 0 w 508"/>
                  <a:gd name="T49" fmla="*/ 292 h 601"/>
                  <a:gd name="T50" fmla="*/ 3 w 508"/>
                  <a:gd name="T51" fmla="*/ 235 h 601"/>
                  <a:gd name="T52" fmla="*/ 13 w 508"/>
                  <a:gd name="T53" fmla="*/ 179 h 601"/>
                  <a:gd name="T54" fmla="*/ 28 w 508"/>
                  <a:gd name="T55" fmla="*/ 124 h 601"/>
                  <a:gd name="T56" fmla="*/ 47 w 508"/>
                  <a:gd name="T57" fmla="*/ 69 h 601"/>
                  <a:gd name="T58" fmla="*/ 75 w 508"/>
                  <a:gd name="T59" fmla="*/ 52 h 601"/>
                  <a:gd name="T60" fmla="*/ 101 w 508"/>
                  <a:gd name="T61" fmla="*/ 40 h 601"/>
                  <a:gd name="T62" fmla="*/ 128 w 508"/>
                  <a:gd name="T63" fmla="*/ 29 h 601"/>
                  <a:gd name="T64" fmla="*/ 156 w 508"/>
                  <a:gd name="T65" fmla="*/ 20 h 601"/>
                  <a:gd name="T66" fmla="*/ 185 w 508"/>
                  <a:gd name="T67" fmla="*/ 12 h 601"/>
                  <a:gd name="T68" fmla="*/ 212 w 508"/>
                  <a:gd name="T69" fmla="*/ 7 h 601"/>
                  <a:gd name="T70" fmla="*/ 240 w 508"/>
                  <a:gd name="T71" fmla="*/ 4 h 601"/>
                  <a:gd name="T72" fmla="*/ 267 w 508"/>
                  <a:gd name="T73" fmla="*/ 1 h 601"/>
                  <a:gd name="T74" fmla="*/ 296 w 508"/>
                  <a:gd name="T75" fmla="*/ 0 h 601"/>
                  <a:gd name="T76" fmla="*/ 324 w 508"/>
                  <a:gd name="T77" fmla="*/ 0 h 601"/>
                  <a:gd name="T78" fmla="*/ 352 w 508"/>
                  <a:gd name="T79" fmla="*/ 0 h 601"/>
                  <a:gd name="T80" fmla="*/ 380 w 508"/>
                  <a:gd name="T81" fmla="*/ 1 h 601"/>
                  <a:gd name="T82" fmla="*/ 407 w 508"/>
                  <a:gd name="T83" fmla="*/ 4 h 601"/>
                  <a:gd name="T84" fmla="*/ 436 w 508"/>
                  <a:gd name="T85" fmla="*/ 6 h 601"/>
                  <a:gd name="T86" fmla="*/ 464 w 508"/>
                  <a:gd name="T87" fmla="*/ 9 h 601"/>
                  <a:gd name="T88" fmla="*/ 491 w 508"/>
                  <a:gd name="T89" fmla="*/ 11 h 60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508"/>
                  <a:gd name="T136" fmla="*/ 0 h 601"/>
                  <a:gd name="T137" fmla="*/ 508 w 508"/>
                  <a:gd name="T138" fmla="*/ 601 h 60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508" h="601">
                    <a:moveTo>
                      <a:pt x="491" y="11"/>
                    </a:moveTo>
                    <a:lnTo>
                      <a:pt x="504" y="139"/>
                    </a:lnTo>
                    <a:lnTo>
                      <a:pt x="508" y="272"/>
                    </a:lnTo>
                    <a:lnTo>
                      <a:pt x="504" y="409"/>
                    </a:lnTo>
                    <a:lnTo>
                      <a:pt x="491" y="545"/>
                    </a:lnTo>
                    <a:lnTo>
                      <a:pt x="464" y="556"/>
                    </a:lnTo>
                    <a:lnTo>
                      <a:pt x="436" y="566"/>
                    </a:lnTo>
                    <a:lnTo>
                      <a:pt x="409" y="576"/>
                    </a:lnTo>
                    <a:lnTo>
                      <a:pt x="381" y="583"/>
                    </a:lnTo>
                    <a:lnTo>
                      <a:pt x="354" y="590"/>
                    </a:lnTo>
                    <a:lnTo>
                      <a:pt x="326" y="595"/>
                    </a:lnTo>
                    <a:lnTo>
                      <a:pt x="297" y="598"/>
                    </a:lnTo>
                    <a:lnTo>
                      <a:pt x="270" y="600"/>
                    </a:lnTo>
                    <a:lnTo>
                      <a:pt x="242" y="601"/>
                    </a:lnTo>
                    <a:lnTo>
                      <a:pt x="214" y="598"/>
                    </a:lnTo>
                    <a:lnTo>
                      <a:pt x="186" y="596"/>
                    </a:lnTo>
                    <a:lnTo>
                      <a:pt x="159" y="591"/>
                    </a:lnTo>
                    <a:lnTo>
                      <a:pt x="130" y="583"/>
                    </a:lnTo>
                    <a:lnTo>
                      <a:pt x="102" y="575"/>
                    </a:lnTo>
                    <a:lnTo>
                      <a:pt x="75" y="563"/>
                    </a:lnTo>
                    <a:lnTo>
                      <a:pt x="47" y="550"/>
                    </a:lnTo>
                    <a:lnTo>
                      <a:pt x="25" y="480"/>
                    </a:lnTo>
                    <a:lnTo>
                      <a:pt x="10" y="414"/>
                    </a:lnTo>
                    <a:lnTo>
                      <a:pt x="2" y="351"/>
                    </a:lnTo>
                    <a:lnTo>
                      <a:pt x="0" y="292"/>
                    </a:lnTo>
                    <a:lnTo>
                      <a:pt x="3" y="235"/>
                    </a:lnTo>
                    <a:lnTo>
                      <a:pt x="13" y="179"/>
                    </a:lnTo>
                    <a:lnTo>
                      <a:pt x="28" y="124"/>
                    </a:lnTo>
                    <a:lnTo>
                      <a:pt x="47" y="69"/>
                    </a:lnTo>
                    <a:lnTo>
                      <a:pt x="75" y="52"/>
                    </a:lnTo>
                    <a:lnTo>
                      <a:pt x="101" y="40"/>
                    </a:lnTo>
                    <a:lnTo>
                      <a:pt x="128" y="29"/>
                    </a:lnTo>
                    <a:lnTo>
                      <a:pt x="156" y="20"/>
                    </a:lnTo>
                    <a:lnTo>
                      <a:pt x="185" y="12"/>
                    </a:lnTo>
                    <a:lnTo>
                      <a:pt x="212" y="7"/>
                    </a:lnTo>
                    <a:lnTo>
                      <a:pt x="240" y="4"/>
                    </a:lnTo>
                    <a:lnTo>
                      <a:pt x="267" y="1"/>
                    </a:lnTo>
                    <a:lnTo>
                      <a:pt x="296" y="0"/>
                    </a:lnTo>
                    <a:lnTo>
                      <a:pt x="324" y="0"/>
                    </a:lnTo>
                    <a:lnTo>
                      <a:pt x="352" y="0"/>
                    </a:lnTo>
                    <a:lnTo>
                      <a:pt x="380" y="1"/>
                    </a:lnTo>
                    <a:lnTo>
                      <a:pt x="407" y="4"/>
                    </a:lnTo>
                    <a:lnTo>
                      <a:pt x="436" y="6"/>
                    </a:lnTo>
                    <a:lnTo>
                      <a:pt x="464" y="9"/>
                    </a:lnTo>
                    <a:lnTo>
                      <a:pt x="491" y="11"/>
                    </a:lnTo>
                    <a:close/>
                  </a:path>
                </a:pathLst>
              </a:custGeom>
              <a:solidFill>
                <a:srgbClr val="287F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119"/>
              <p:cNvSpPr>
                <a:spLocks/>
              </p:cNvSpPr>
              <p:nvPr/>
            </p:nvSpPr>
            <p:spPr bwMode="auto">
              <a:xfrm>
                <a:off x="1131" y="1505"/>
                <a:ext cx="121" cy="143"/>
              </a:xfrm>
              <a:custGeom>
                <a:avLst/>
                <a:gdLst>
                  <a:gd name="T0" fmla="*/ 461 w 481"/>
                  <a:gd name="T1" fmla="*/ 18 h 572"/>
                  <a:gd name="T2" fmla="*/ 476 w 481"/>
                  <a:gd name="T3" fmla="*/ 138 h 572"/>
                  <a:gd name="T4" fmla="*/ 481 w 481"/>
                  <a:gd name="T5" fmla="*/ 261 h 572"/>
                  <a:gd name="T6" fmla="*/ 476 w 481"/>
                  <a:gd name="T7" fmla="*/ 388 h 572"/>
                  <a:gd name="T8" fmla="*/ 461 w 481"/>
                  <a:gd name="T9" fmla="*/ 512 h 572"/>
                  <a:gd name="T10" fmla="*/ 436 w 481"/>
                  <a:gd name="T11" fmla="*/ 525 h 572"/>
                  <a:gd name="T12" fmla="*/ 411 w 481"/>
                  <a:gd name="T13" fmla="*/ 536 h 572"/>
                  <a:gd name="T14" fmla="*/ 385 w 481"/>
                  <a:gd name="T15" fmla="*/ 545 h 572"/>
                  <a:gd name="T16" fmla="*/ 360 w 481"/>
                  <a:gd name="T17" fmla="*/ 554 h 572"/>
                  <a:gd name="T18" fmla="*/ 334 w 481"/>
                  <a:gd name="T19" fmla="*/ 561 h 572"/>
                  <a:gd name="T20" fmla="*/ 309 w 481"/>
                  <a:gd name="T21" fmla="*/ 566 h 572"/>
                  <a:gd name="T22" fmla="*/ 282 w 481"/>
                  <a:gd name="T23" fmla="*/ 570 h 572"/>
                  <a:gd name="T24" fmla="*/ 256 w 481"/>
                  <a:gd name="T25" fmla="*/ 572 h 572"/>
                  <a:gd name="T26" fmla="*/ 231 w 481"/>
                  <a:gd name="T27" fmla="*/ 572 h 572"/>
                  <a:gd name="T28" fmla="*/ 205 w 481"/>
                  <a:gd name="T29" fmla="*/ 571 h 572"/>
                  <a:gd name="T30" fmla="*/ 179 w 481"/>
                  <a:gd name="T31" fmla="*/ 567 h 572"/>
                  <a:gd name="T32" fmla="*/ 152 w 481"/>
                  <a:gd name="T33" fmla="*/ 562 h 572"/>
                  <a:gd name="T34" fmla="*/ 127 w 481"/>
                  <a:gd name="T35" fmla="*/ 554 h 572"/>
                  <a:gd name="T36" fmla="*/ 101 w 481"/>
                  <a:gd name="T37" fmla="*/ 544 h 572"/>
                  <a:gd name="T38" fmla="*/ 75 w 481"/>
                  <a:gd name="T39" fmla="*/ 531 h 572"/>
                  <a:gd name="T40" fmla="*/ 50 w 481"/>
                  <a:gd name="T41" fmla="*/ 516 h 572"/>
                  <a:gd name="T42" fmla="*/ 26 w 481"/>
                  <a:gd name="T43" fmla="*/ 451 h 572"/>
                  <a:gd name="T44" fmla="*/ 11 w 481"/>
                  <a:gd name="T45" fmla="*/ 390 h 572"/>
                  <a:gd name="T46" fmla="*/ 2 w 481"/>
                  <a:gd name="T47" fmla="*/ 333 h 572"/>
                  <a:gd name="T48" fmla="*/ 0 w 481"/>
                  <a:gd name="T49" fmla="*/ 278 h 572"/>
                  <a:gd name="T50" fmla="*/ 5 w 481"/>
                  <a:gd name="T51" fmla="*/ 224 h 572"/>
                  <a:gd name="T52" fmla="*/ 15 w 481"/>
                  <a:gd name="T53" fmla="*/ 173 h 572"/>
                  <a:gd name="T54" fmla="*/ 30 w 481"/>
                  <a:gd name="T55" fmla="*/ 121 h 572"/>
                  <a:gd name="T56" fmla="*/ 50 w 481"/>
                  <a:gd name="T57" fmla="*/ 70 h 572"/>
                  <a:gd name="T58" fmla="*/ 75 w 481"/>
                  <a:gd name="T59" fmla="*/ 54 h 572"/>
                  <a:gd name="T60" fmla="*/ 100 w 481"/>
                  <a:gd name="T61" fmla="*/ 40 h 572"/>
                  <a:gd name="T62" fmla="*/ 126 w 481"/>
                  <a:gd name="T63" fmla="*/ 28 h 572"/>
                  <a:gd name="T64" fmla="*/ 151 w 481"/>
                  <a:gd name="T65" fmla="*/ 19 h 572"/>
                  <a:gd name="T66" fmla="*/ 177 w 481"/>
                  <a:gd name="T67" fmla="*/ 11 h 572"/>
                  <a:gd name="T68" fmla="*/ 202 w 481"/>
                  <a:gd name="T69" fmla="*/ 6 h 572"/>
                  <a:gd name="T70" fmla="*/ 229 w 481"/>
                  <a:gd name="T71" fmla="*/ 3 h 572"/>
                  <a:gd name="T72" fmla="*/ 255 w 481"/>
                  <a:gd name="T73" fmla="*/ 1 h 572"/>
                  <a:gd name="T74" fmla="*/ 280 w 481"/>
                  <a:gd name="T75" fmla="*/ 0 h 572"/>
                  <a:gd name="T76" fmla="*/ 306 w 481"/>
                  <a:gd name="T77" fmla="*/ 1 h 572"/>
                  <a:gd name="T78" fmla="*/ 332 w 481"/>
                  <a:gd name="T79" fmla="*/ 3 h 572"/>
                  <a:gd name="T80" fmla="*/ 359 w 481"/>
                  <a:gd name="T81" fmla="*/ 5 h 572"/>
                  <a:gd name="T82" fmla="*/ 384 w 481"/>
                  <a:gd name="T83" fmla="*/ 8 h 572"/>
                  <a:gd name="T84" fmla="*/ 410 w 481"/>
                  <a:gd name="T85" fmla="*/ 11 h 572"/>
                  <a:gd name="T86" fmla="*/ 436 w 481"/>
                  <a:gd name="T87" fmla="*/ 14 h 572"/>
                  <a:gd name="T88" fmla="*/ 461 w 481"/>
                  <a:gd name="T89" fmla="*/ 18 h 57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81"/>
                  <a:gd name="T136" fmla="*/ 0 h 572"/>
                  <a:gd name="T137" fmla="*/ 481 w 481"/>
                  <a:gd name="T138" fmla="*/ 572 h 57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81" h="572">
                    <a:moveTo>
                      <a:pt x="461" y="18"/>
                    </a:moveTo>
                    <a:lnTo>
                      <a:pt x="476" y="138"/>
                    </a:lnTo>
                    <a:lnTo>
                      <a:pt x="481" y="261"/>
                    </a:lnTo>
                    <a:lnTo>
                      <a:pt x="476" y="388"/>
                    </a:lnTo>
                    <a:lnTo>
                      <a:pt x="461" y="512"/>
                    </a:lnTo>
                    <a:lnTo>
                      <a:pt x="436" y="525"/>
                    </a:lnTo>
                    <a:lnTo>
                      <a:pt x="411" y="536"/>
                    </a:lnTo>
                    <a:lnTo>
                      <a:pt x="385" y="545"/>
                    </a:lnTo>
                    <a:lnTo>
                      <a:pt x="360" y="554"/>
                    </a:lnTo>
                    <a:lnTo>
                      <a:pt x="334" y="561"/>
                    </a:lnTo>
                    <a:lnTo>
                      <a:pt x="309" y="566"/>
                    </a:lnTo>
                    <a:lnTo>
                      <a:pt x="282" y="570"/>
                    </a:lnTo>
                    <a:lnTo>
                      <a:pt x="256" y="572"/>
                    </a:lnTo>
                    <a:lnTo>
                      <a:pt x="231" y="572"/>
                    </a:lnTo>
                    <a:lnTo>
                      <a:pt x="205" y="571"/>
                    </a:lnTo>
                    <a:lnTo>
                      <a:pt x="179" y="567"/>
                    </a:lnTo>
                    <a:lnTo>
                      <a:pt x="152" y="562"/>
                    </a:lnTo>
                    <a:lnTo>
                      <a:pt x="127" y="554"/>
                    </a:lnTo>
                    <a:lnTo>
                      <a:pt x="101" y="544"/>
                    </a:lnTo>
                    <a:lnTo>
                      <a:pt x="75" y="531"/>
                    </a:lnTo>
                    <a:lnTo>
                      <a:pt x="50" y="516"/>
                    </a:lnTo>
                    <a:lnTo>
                      <a:pt x="26" y="451"/>
                    </a:lnTo>
                    <a:lnTo>
                      <a:pt x="11" y="390"/>
                    </a:lnTo>
                    <a:lnTo>
                      <a:pt x="2" y="333"/>
                    </a:lnTo>
                    <a:lnTo>
                      <a:pt x="0" y="278"/>
                    </a:lnTo>
                    <a:lnTo>
                      <a:pt x="5" y="224"/>
                    </a:lnTo>
                    <a:lnTo>
                      <a:pt x="15" y="173"/>
                    </a:lnTo>
                    <a:lnTo>
                      <a:pt x="30" y="121"/>
                    </a:lnTo>
                    <a:lnTo>
                      <a:pt x="50" y="70"/>
                    </a:lnTo>
                    <a:lnTo>
                      <a:pt x="75" y="54"/>
                    </a:lnTo>
                    <a:lnTo>
                      <a:pt x="100" y="40"/>
                    </a:lnTo>
                    <a:lnTo>
                      <a:pt x="126" y="28"/>
                    </a:lnTo>
                    <a:lnTo>
                      <a:pt x="151" y="19"/>
                    </a:lnTo>
                    <a:lnTo>
                      <a:pt x="177" y="11"/>
                    </a:lnTo>
                    <a:lnTo>
                      <a:pt x="202" y="6"/>
                    </a:lnTo>
                    <a:lnTo>
                      <a:pt x="229" y="3"/>
                    </a:lnTo>
                    <a:lnTo>
                      <a:pt x="255" y="1"/>
                    </a:lnTo>
                    <a:lnTo>
                      <a:pt x="280" y="0"/>
                    </a:lnTo>
                    <a:lnTo>
                      <a:pt x="306" y="1"/>
                    </a:lnTo>
                    <a:lnTo>
                      <a:pt x="332" y="3"/>
                    </a:lnTo>
                    <a:lnTo>
                      <a:pt x="359" y="5"/>
                    </a:lnTo>
                    <a:lnTo>
                      <a:pt x="384" y="8"/>
                    </a:lnTo>
                    <a:lnTo>
                      <a:pt x="410" y="11"/>
                    </a:lnTo>
                    <a:lnTo>
                      <a:pt x="436" y="14"/>
                    </a:lnTo>
                    <a:lnTo>
                      <a:pt x="461" y="18"/>
                    </a:lnTo>
                    <a:close/>
                  </a:path>
                </a:pathLst>
              </a:custGeom>
              <a:solidFill>
                <a:srgbClr val="3582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120"/>
              <p:cNvSpPr>
                <a:spLocks/>
              </p:cNvSpPr>
              <p:nvPr/>
            </p:nvSpPr>
            <p:spPr bwMode="auto">
              <a:xfrm>
                <a:off x="1134" y="1508"/>
                <a:ext cx="113" cy="137"/>
              </a:xfrm>
              <a:custGeom>
                <a:avLst/>
                <a:gdLst>
                  <a:gd name="T0" fmla="*/ 431 w 454"/>
                  <a:gd name="T1" fmla="*/ 22 h 544"/>
                  <a:gd name="T2" fmla="*/ 448 w 454"/>
                  <a:gd name="T3" fmla="*/ 133 h 544"/>
                  <a:gd name="T4" fmla="*/ 454 w 454"/>
                  <a:gd name="T5" fmla="*/ 247 h 544"/>
                  <a:gd name="T6" fmla="*/ 449 w 454"/>
                  <a:gd name="T7" fmla="*/ 362 h 544"/>
                  <a:gd name="T8" fmla="*/ 431 w 454"/>
                  <a:gd name="T9" fmla="*/ 477 h 544"/>
                  <a:gd name="T10" fmla="*/ 407 w 454"/>
                  <a:gd name="T11" fmla="*/ 491 h 544"/>
                  <a:gd name="T12" fmla="*/ 385 w 454"/>
                  <a:gd name="T13" fmla="*/ 502 h 544"/>
                  <a:gd name="T14" fmla="*/ 361 w 454"/>
                  <a:gd name="T15" fmla="*/ 513 h 544"/>
                  <a:gd name="T16" fmla="*/ 337 w 454"/>
                  <a:gd name="T17" fmla="*/ 522 h 544"/>
                  <a:gd name="T18" fmla="*/ 314 w 454"/>
                  <a:gd name="T19" fmla="*/ 531 h 544"/>
                  <a:gd name="T20" fmla="*/ 290 w 454"/>
                  <a:gd name="T21" fmla="*/ 537 h 544"/>
                  <a:gd name="T22" fmla="*/ 266 w 454"/>
                  <a:gd name="T23" fmla="*/ 541 h 544"/>
                  <a:gd name="T24" fmla="*/ 242 w 454"/>
                  <a:gd name="T25" fmla="*/ 543 h 544"/>
                  <a:gd name="T26" fmla="*/ 219 w 454"/>
                  <a:gd name="T27" fmla="*/ 544 h 544"/>
                  <a:gd name="T28" fmla="*/ 195 w 454"/>
                  <a:gd name="T29" fmla="*/ 542 h 544"/>
                  <a:gd name="T30" fmla="*/ 171 w 454"/>
                  <a:gd name="T31" fmla="*/ 538 h 544"/>
                  <a:gd name="T32" fmla="*/ 147 w 454"/>
                  <a:gd name="T33" fmla="*/ 532 h 544"/>
                  <a:gd name="T34" fmla="*/ 125 w 454"/>
                  <a:gd name="T35" fmla="*/ 523 h 544"/>
                  <a:gd name="T36" fmla="*/ 101 w 454"/>
                  <a:gd name="T37" fmla="*/ 512 h 544"/>
                  <a:gd name="T38" fmla="*/ 77 w 454"/>
                  <a:gd name="T39" fmla="*/ 498 h 544"/>
                  <a:gd name="T40" fmla="*/ 53 w 454"/>
                  <a:gd name="T41" fmla="*/ 481 h 544"/>
                  <a:gd name="T42" fmla="*/ 28 w 454"/>
                  <a:gd name="T43" fmla="*/ 421 h 544"/>
                  <a:gd name="T44" fmla="*/ 11 w 454"/>
                  <a:gd name="T45" fmla="*/ 366 h 544"/>
                  <a:gd name="T46" fmla="*/ 2 w 454"/>
                  <a:gd name="T47" fmla="*/ 312 h 544"/>
                  <a:gd name="T48" fmla="*/ 0 w 454"/>
                  <a:gd name="T49" fmla="*/ 261 h 544"/>
                  <a:gd name="T50" fmla="*/ 3 w 454"/>
                  <a:gd name="T51" fmla="*/ 212 h 544"/>
                  <a:gd name="T52" fmla="*/ 15 w 454"/>
                  <a:gd name="T53" fmla="*/ 165 h 544"/>
                  <a:gd name="T54" fmla="*/ 31 w 454"/>
                  <a:gd name="T55" fmla="*/ 117 h 544"/>
                  <a:gd name="T56" fmla="*/ 53 w 454"/>
                  <a:gd name="T57" fmla="*/ 71 h 544"/>
                  <a:gd name="T58" fmla="*/ 76 w 454"/>
                  <a:gd name="T59" fmla="*/ 53 h 544"/>
                  <a:gd name="T60" fmla="*/ 100 w 454"/>
                  <a:gd name="T61" fmla="*/ 38 h 544"/>
                  <a:gd name="T62" fmla="*/ 123 w 454"/>
                  <a:gd name="T63" fmla="*/ 26 h 544"/>
                  <a:gd name="T64" fmla="*/ 146 w 454"/>
                  <a:gd name="T65" fmla="*/ 17 h 544"/>
                  <a:gd name="T66" fmla="*/ 170 w 454"/>
                  <a:gd name="T67" fmla="*/ 10 h 544"/>
                  <a:gd name="T68" fmla="*/ 194 w 454"/>
                  <a:gd name="T69" fmla="*/ 5 h 544"/>
                  <a:gd name="T70" fmla="*/ 217 w 454"/>
                  <a:gd name="T71" fmla="*/ 2 h 544"/>
                  <a:gd name="T72" fmla="*/ 241 w 454"/>
                  <a:gd name="T73" fmla="*/ 0 h 544"/>
                  <a:gd name="T74" fmla="*/ 265 w 454"/>
                  <a:gd name="T75" fmla="*/ 0 h 544"/>
                  <a:gd name="T76" fmla="*/ 289 w 454"/>
                  <a:gd name="T77" fmla="*/ 1 h 544"/>
                  <a:gd name="T78" fmla="*/ 312 w 454"/>
                  <a:gd name="T79" fmla="*/ 3 h 544"/>
                  <a:gd name="T80" fmla="*/ 336 w 454"/>
                  <a:gd name="T81" fmla="*/ 6 h 544"/>
                  <a:gd name="T82" fmla="*/ 360 w 454"/>
                  <a:gd name="T83" fmla="*/ 10 h 544"/>
                  <a:gd name="T84" fmla="*/ 384 w 454"/>
                  <a:gd name="T85" fmla="*/ 13 h 544"/>
                  <a:gd name="T86" fmla="*/ 407 w 454"/>
                  <a:gd name="T87" fmla="*/ 18 h 544"/>
                  <a:gd name="T88" fmla="*/ 431 w 454"/>
                  <a:gd name="T89" fmla="*/ 22 h 54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54"/>
                  <a:gd name="T136" fmla="*/ 0 h 544"/>
                  <a:gd name="T137" fmla="*/ 454 w 454"/>
                  <a:gd name="T138" fmla="*/ 544 h 54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54" h="544">
                    <a:moveTo>
                      <a:pt x="431" y="22"/>
                    </a:moveTo>
                    <a:lnTo>
                      <a:pt x="448" y="133"/>
                    </a:lnTo>
                    <a:lnTo>
                      <a:pt x="454" y="247"/>
                    </a:lnTo>
                    <a:lnTo>
                      <a:pt x="449" y="362"/>
                    </a:lnTo>
                    <a:lnTo>
                      <a:pt x="431" y="477"/>
                    </a:lnTo>
                    <a:lnTo>
                      <a:pt x="407" y="491"/>
                    </a:lnTo>
                    <a:lnTo>
                      <a:pt x="385" y="502"/>
                    </a:lnTo>
                    <a:lnTo>
                      <a:pt x="361" y="513"/>
                    </a:lnTo>
                    <a:lnTo>
                      <a:pt x="337" y="522"/>
                    </a:lnTo>
                    <a:lnTo>
                      <a:pt x="314" y="531"/>
                    </a:lnTo>
                    <a:lnTo>
                      <a:pt x="290" y="537"/>
                    </a:lnTo>
                    <a:lnTo>
                      <a:pt x="266" y="541"/>
                    </a:lnTo>
                    <a:lnTo>
                      <a:pt x="242" y="543"/>
                    </a:lnTo>
                    <a:lnTo>
                      <a:pt x="219" y="544"/>
                    </a:lnTo>
                    <a:lnTo>
                      <a:pt x="195" y="542"/>
                    </a:lnTo>
                    <a:lnTo>
                      <a:pt x="171" y="538"/>
                    </a:lnTo>
                    <a:lnTo>
                      <a:pt x="147" y="532"/>
                    </a:lnTo>
                    <a:lnTo>
                      <a:pt x="125" y="523"/>
                    </a:lnTo>
                    <a:lnTo>
                      <a:pt x="101" y="512"/>
                    </a:lnTo>
                    <a:lnTo>
                      <a:pt x="77" y="498"/>
                    </a:lnTo>
                    <a:lnTo>
                      <a:pt x="53" y="481"/>
                    </a:lnTo>
                    <a:lnTo>
                      <a:pt x="28" y="421"/>
                    </a:lnTo>
                    <a:lnTo>
                      <a:pt x="11" y="366"/>
                    </a:lnTo>
                    <a:lnTo>
                      <a:pt x="2" y="312"/>
                    </a:lnTo>
                    <a:lnTo>
                      <a:pt x="0" y="261"/>
                    </a:lnTo>
                    <a:lnTo>
                      <a:pt x="3" y="212"/>
                    </a:lnTo>
                    <a:lnTo>
                      <a:pt x="15" y="165"/>
                    </a:lnTo>
                    <a:lnTo>
                      <a:pt x="31" y="117"/>
                    </a:lnTo>
                    <a:lnTo>
                      <a:pt x="53" y="71"/>
                    </a:lnTo>
                    <a:lnTo>
                      <a:pt x="76" y="53"/>
                    </a:lnTo>
                    <a:lnTo>
                      <a:pt x="100" y="38"/>
                    </a:lnTo>
                    <a:lnTo>
                      <a:pt x="123" y="26"/>
                    </a:lnTo>
                    <a:lnTo>
                      <a:pt x="146" y="17"/>
                    </a:lnTo>
                    <a:lnTo>
                      <a:pt x="170" y="10"/>
                    </a:lnTo>
                    <a:lnTo>
                      <a:pt x="194" y="5"/>
                    </a:lnTo>
                    <a:lnTo>
                      <a:pt x="217" y="2"/>
                    </a:lnTo>
                    <a:lnTo>
                      <a:pt x="241" y="0"/>
                    </a:lnTo>
                    <a:lnTo>
                      <a:pt x="265" y="0"/>
                    </a:lnTo>
                    <a:lnTo>
                      <a:pt x="289" y="1"/>
                    </a:lnTo>
                    <a:lnTo>
                      <a:pt x="312" y="3"/>
                    </a:lnTo>
                    <a:lnTo>
                      <a:pt x="336" y="6"/>
                    </a:lnTo>
                    <a:lnTo>
                      <a:pt x="360" y="10"/>
                    </a:lnTo>
                    <a:lnTo>
                      <a:pt x="384" y="13"/>
                    </a:lnTo>
                    <a:lnTo>
                      <a:pt x="407" y="18"/>
                    </a:lnTo>
                    <a:lnTo>
                      <a:pt x="431" y="22"/>
                    </a:lnTo>
                    <a:close/>
                  </a:path>
                </a:pathLst>
              </a:custGeom>
              <a:solidFill>
                <a:srgbClr val="3F84E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121"/>
              <p:cNvSpPr>
                <a:spLocks/>
              </p:cNvSpPr>
              <p:nvPr/>
            </p:nvSpPr>
            <p:spPr bwMode="auto">
              <a:xfrm>
                <a:off x="1136" y="1512"/>
                <a:ext cx="107" cy="128"/>
              </a:xfrm>
              <a:custGeom>
                <a:avLst/>
                <a:gdLst>
                  <a:gd name="T0" fmla="*/ 401 w 428"/>
                  <a:gd name="T1" fmla="*/ 28 h 515"/>
                  <a:gd name="T2" fmla="*/ 413 w 428"/>
                  <a:gd name="T3" fmla="*/ 79 h 515"/>
                  <a:gd name="T4" fmla="*/ 421 w 428"/>
                  <a:gd name="T5" fmla="*/ 130 h 515"/>
                  <a:gd name="T6" fmla="*/ 426 w 428"/>
                  <a:gd name="T7" fmla="*/ 183 h 515"/>
                  <a:gd name="T8" fmla="*/ 428 w 428"/>
                  <a:gd name="T9" fmla="*/ 234 h 515"/>
                  <a:gd name="T10" fmla="*/ 426 w 428"/>
                  <a:gd name="T11" fmla="*/ 286 h 515"/>
                  <a:gd name="T12" fmla="*/ 421 w 428"/>
                  <a:gd name="T13" fmla="*/ 339 h 515"/>
                  <a:gd name="T14" fmla="*/ 414 w 428"/>
                  <a:gd name="T15" fmla="*/ 391 h 515"/>
                  <a:gd name="T16" fmla="*/ 401 w 428"/>
                  <a:gd name="T17" fmla="*/ 444 h 515"/>
                  <a:gd name="T18" fmla="*/ 380 w 428"/>
                  <a:gd name="T19" fmla="*/ 458 h 515"/>
                  <a:gd name="T20" fmla="*/ 359 w 428"/>
                  <a:gd name="T21" fmla="*/ 470 h 515"/>
                  <a:gd name="T22" fmla="*/ 337 w 428"/>
                  <a:gd name="T23" fmla="*/ 482 h 515"/>
                  <a:gd name="T24" fmla="*/ 316 w 428"/>
                  <a:gd name="T25" fmla="*/ 492 h 515"/>
                  <a:gd name="T26" fmla="*/ 295 w 428"/>
                  <a:gd name="T27" fmla="*/ 500 h 515"/>
                  <a:gd name="T28" fmla="*/ 272 w 428"/>
                  <a:gd name="T29" fmla="*/ 507 h 515"/>
                  <a:gd name="T30" fmla="*/ 251 w 428"/>
                  <a:gd name="T31" fmla="*/ 512 h 515"/>
                  <a:gd name="T32" fmla="*/ 230 w 428"/>
                  <a:gd name="T33" fmla="*/ 515 h 515"/>
                  <a:gd name="T34" fmla="*/ 209 w 428"/>
                  <a:gd name="T35" fmla="*/ 515 h 515"/>
                  <a:gd name="T36" fmla="*/ 186 w 428"/>
                  <a:gd name="T37" fmla="*/ 514 h 515"/>
                  <a:gd name="T38" fmla="*/ 165 w 428"/>
                  <a:gd name="T39" fmla="*/ 510 h 515"/>
                  <a:gd name="T40" fmla="*/ 144 w 428"/>
                  <a:gd name="T41" fmla="*/ 502 h 515"/>
                  <a:gd name="T42" fmla="*/ 121 w 428"/>
                  <a:gd name="T43" fmla="*/ 492 h 515"/>
                  <a:gd name="T44" fmla="*/ 100 w 428"/>
                  <a:gd name="T45" fmla="*/ 480 h 515"/>
                  <a:gd name="T46" fmla="*/ 78 w 428"/>
                  <a:gd name="T47" fmla="*/ 465 h 515"/>
                  <a:gd name="T48" fmla="*/ 57 w 428"/>
                  <a:gd name="T49" fmla="*/ 446 h 515"/>
                  <a:gd name="T50" fmla="*/ 31 w 428"/>
                  <a:gd name="T51" fmla="*/ 391 h 515"/>
                  <a:gd name="T52" fmla="*/ 12 w 428"/>
                  <a:gd name="T53" fmla="*/ 340 h 515"/>
                  <a:gd name="T54" fmla="*/ 2 w 428"/>
                  <a:gd name="T55" fmla="*/ 293 h 515"/>
                  <a:gd name="T56" fmla="*/ 0 w 428"/>
                  <a:gd name="T57" fmla="*/ 246 h 515"/>
                  <a:gd name="T58" fmla="*/ 5 w 428"/>
                  <a:gd name="T59" fmla="*/ 201 h 515"/>
                  <a:gd name="T60" fmla="*/ 16 w 428"/>
                  <a:gd name="T61" fmla="*/ 158 h 515"/>
                  <a:gd name="T62" fmla="*/ 33 w 428"/>
                  <a:gd name="T63" fmla="*/ 115 h 515"/>
                  <a:gd name="T64" fmla="*/ 57 w 428"/>
                  <a:gd name="T65" fmla="*/ 73 h 515"/>
                  <a:gd name="T66" fmla="*/ 78 w 428"/>
                  <a:gd name="T67" fmla="*/ 54 h 515"/>
                  <a:gd name="T68" fmla="*/ 100 w 428"/>
                  <a:gd name="T69" fmla="*/ 39 h 515"/>
                  <a:gd name="T70" fmla="*/ 121 w 428"/>
                  <a:gd name="T71" fmla="*/ 26 h 515"/>
                  <a:gd name="T72" fmla="*/ 142 w 428"/>
                  <a:gd name="T73" fmla="*/ 16 h 515"/>
                  <a:gd name="T74" fmla="*/ 164 w 428"/>
                  <a:gd name="T75" fmla="*/ 9 h 515"/>
                  <a:gd name="T76" fmla="*/ 185 w 428"/>
                  <a:gd name="T77" fmla="*/ 4 h 515"/>
                  <a:gd name="T78" fmla="*/ 206 w 428"/>
                  <a:gd name="T79" fmla="*/ 1 h 515"/>
                  <a:gd name="T80" fmla="*/ 229 w 428"/>
                  <a:gd name="T81" fmla="*/ 0 h 515"/>
                  <a:gd name="T82" fmla="*/ 250 w 428"/>
                  <a:gd name="T83" fmla="*/ 1 h 515"/>
                  <a:gd name="T84" fmla="*/ 271 w 428"/>
                  <a:gd name="T85" fmla="*/ 3 h 515"/>
                  <a:gd name="T86" fmla="*/ 294 w 428"/>
                  <a:gd name="T87" fmla="*/ 5 h 515"/>
                  <a:gd name="T88" fmla="*/ 315 w 428"/>
                  <a:gd name="T89" fmla="*/ 9 h 515"/>
                  <a:gd name="T90" fmla="*/ 336 w 428"/>
                  <a:gd name="T91" fmla="*/ 14 h 515"/>
                  <a:gd name="T92" fmla="*/ 359 w 428"/>
                  <a:gd name="T93" fmla="*/ 19 h 515"/>
                  <a:gd name="T94" fmla="*/ 380 w 428"/>
                  <a:gd name="T95" fmla="*/ 23 h 515"/>
                  <a:gd name="T96" fmla="*/ 401 w 428"/>
                  <a:gd name="T97" fmla="*/ 28 h 51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428"/>
                  <a:gd name="T148" fmla="*/ 0 h 515"/>
                  <a:gd name="T149" fmla="*/ 428 w 428"/>
                  <a:gd name="T150" fmla="*/ 515 h 51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428" h="515">
                    <a:moveTo>
                      <a:pt x="401" y="28"/>
                    </a:moveTo>
                    <a:lnTo>
                      <a:pt x="413" y="79"/>
                    </a:lnTo>
                    <a:lnTo>
                      <a:pt x="421" y="130"/>
                    </a:lnTo>
                    <a:lnTo>
                      <a:pt x="426" y="183"/>
                    </a:lnTo>
                    <a:lnTo>
                      <a:pt x="428" y="234"/>
                    </a:lnTo>
                    <a:lnTo>
                      <a:pt x="426" y="286"/>
                    </a:lnTo>
                    <a:lnTo>
                      <a:pt x="421" y="339"/>
                    </a:lnTo>
                    <a:lnTo>
                      <a:pt x="414" y="391"/>
                    </a:lnTo>
                    <a:lnTo>
                      <a:pt x="401" y="444"/>
                    </a:lnTo>
                    <a:lnTo>
                      <a:pt x="380" y="458"/>
                    </a:lnTo>
                    <a:lnTo>
                      <a:pt x="359" y="470"/>
                    </a:lnTo>
                    <a:lnTo>
                      <a:pt x="337" y="482"/>
                    </a:lnTo>
                    <a:lnTo>
                      <a:pt x="316" y="492"/>
                    </a:lnTo>
                    <a:lnTo>
                      <a:pt x="295" y="500"/>
                    </a:lnTo>
                    <a:lnTo>
                      <a:pt x="272" y="507"/>
                    </a:lnTo>
                    <a:lnTo>
                      <a:pt x="251" y="512"/>
                    </a:lnTo>
                    <a:lnTo>
                      <a:pt x="230" y="515"/>
                    </a:lnTo>
                    <a:lnTo>
                      <a:pt x="209" y="515"/>
                    </a:lnTo>
                    <a:lnTo>
                      <a:pt x="186" y="514"/>
                    </a:lnTo>
                    <a:lnTo>
                      <a:pt x="165" y="510"/>
                    </a:lnTo>
                    <a:lnTo>
                      <a:pt x="144" y="502"/>
                    </a:lnTo>
                    <a:lnTo>
                      <a:pt x="121" y="492"/>
                    </a:lnTo>
                    <a:lnTo>
                      <a:pt x="100" y="480"/>
                    </a:lnTo>
                    <a:lnTo>
                      <a:pt x="78" y="465"/>
                    </a:lnTo>
                    <a:lnTo>
                      <a:pt x="57" y="446"/>
                    </a:lnTo>
                    <a:lnTo>
                      <a:pt x="31" y="391"/>
                    </a:lnTo>
                    <a:lnTo>
                      <a:pt x="12" y="340"/>
                    </a:lnTo>
                    <a:lnTo>
                      <a:pt x="2" y="293"/>
                    </a:lnTo>
                    <a:lnTo>
                      <a:pt x="0" y="246"/>
                    </a:lnTo>
                    <a:lnTo>
                      <a:pt x="5" y="201"/>
                    </a:lnTo>
                    <a:lnTo>
                      <a:pt x="16" y="158"/>
                    </a:lnTo>
                    <a:lnTo>
                      <a:pt x="33" y="115"/>
                    </a:lnTo>
                    <a:lnTo>
                      <a:pt x="57" y="73"/>
                    </a:lnTo>
                    <a:lnTo>
                      <a:pt x="78" y="54"/>
                    </a:lnTo>
                    <a:lnTo>
                      <a:pt x="100" y="39"/>
                    </a:lnTo>
                    <a:lnTo>
                      <a:pt x="121" y="26"/>
                    </a:lnTo>
                    <a:lnTo>
                      <a:pt x="142" y="16"/>
                    </a:lnTo>
                    <a:lnTo>
                      <a:pt x="164" y="9"/>
                    </a:lnTo>
                    <a:lnTo>
                      <a:pt x="185" y="4"/>
                    </a:lnTo>
                    <a:lnTo>
                      <a:pt x="206" y="1"/>
                    </a:lnTo>
                    <a:lnTo>
                      <a:pt x="229" y="0"/>
                    </a:lnTo>
                    <a:lnTo>
                      <a:pt x="250" y="1"/>
                    </a:lnTo>
                    <a:lnTo>
                      <a:pt x="271" y="3"/>
                    </a:lnTo>
                    <a:lnTo>
                      <a:pt x="294" y="5"/>
                    </a:lnTo>
                    <a:lnTo>
                      <a:pt x="315" y="9"/>
                    </a:lnTo>
                    <a:lnTo>
                      <a:pt x="336" y="14"/>
                    </a:lnTo>
                    <a:lnTo>
                      <a:pt x="359" y="19"/>
                    </a:lnTo>
                    <a:lnTo>
                      <a:pt x="380" y="23"/>
                    </a:lnTo>
                    <a:lnTo>
                      <a:pt x="401" y="28"/>
                    </a:lnTo>
                    <a:close/>
                  </a:path>
                </a:pathLst>
              </a:custGeom>
              <a:solidFill>
                <a:srgbClr val="4C87E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122"/>
              <p:cNvSpPr>
                <a:spLocks/>
              </p:cNvSpPr>
              <p:nvPr/>
            </p:nvSpPr>
            <p:spPr bwMode="auto">
              <a:xfrm>
                <a:off x="1139" y="1515"/>
                <a:ext cx="100" cy="121"/>
              </a:xfrm>
              <a:custGeom>
                <a:avLst/>
                <a:gdLst>
                  <a:gd name="T0" fmla="*/ 371 w 401"/>
                  <a:gd name="T1" fmla="*/ 32 h 487"/>
                  <a:gd name="T2" fmla="*/ 384 w 401"/>
                  <a:gd name="T3" fmla="*/ 80 h 487"/>
                  <a:gd name="T4" fmla="*/ 392 w 401"/>
                  <a:gd name="T5" fmla="*/ 127 h 487"/>
                  <a:gd name="T6" fmla="*/ 399 w 401"/>
                  <a:gd name="T7" fmla="*/ 173 h 487"/>
                  <a:gd name="T8" fmla="*/ 401 w 401"/>
                  <a:gd name="T9" fmla="*/ 221 h 487"/>
                  <a:gd name="T10" fmla="*/ 400 w 401"/>
                  <a:gd name="T11" fmla="*/ 267 h 487"/>
                  <a:gd name="T12" fmla="*/ 395 w 401"/>
                  <a:gd name="T13" fmla="*/ 315 h 487"/>
                  <a:gd name="T14" fmla="*/ 385 w 401"/>
                  <a:gd name="T15" fmla="*/ 361 h 487"/>
                  <a:gd name="T16" fmla="*/ 371 w 401"/>
                  <a:gd name="T17" fmla="*/ 408 h 487"/>
                  <a:gd name="T18" fmla="*/ 352 w 401"/>
                  <a:gd name="T19" fmla="*/ 423 h 487"/>
                  <a:gd name="T20" fmla="*/ 332 w 401"/>
                  <a:gd name="T21" fmla="*/ 437 h 487"/>
                  <a:gd name="T22" fmla="*/ 314 w 401"/>
                  <a:gd name="T23" fmla="*/ 450 h 487"/>
                  <a:gd name="T24" fmla="*/ 294 w 401"/>
                  <a:gd name="T25" fmla="*/ 461 h 487"/>
                  <a:gd name="T26" fmla="*/ 275 w 401"/>
                  <a:gd name="T27" fmla="*/ 469 h 487"/>
                  <a:gd name="T28" fmla="*/ 255 w 401"/>
                  <a:gd name="T29" fmla="*/ 477 h 487"/>
                  <a:gd name="T30" fmla="*/ 236 w 401"/>
                  <a:gd name="T31" fmla="*/ 483 h 487"/>
                  <a:gd name="T32" fmla="*/ 216 w 401"/>
                  <a:gd name="T33" fmla="*/ 486 h 487"/>
                  <a:gd name="T34" fmla="*/ 196 w 401"/>
                  <a:gd name="T35" fmla="*/ 487 h 487"/>
                  <a:gd name="T36" fmla="*/ 176 w 401"/>
                  <a:gd name="T37" fmla="*/ 484 h 487"/>
                  <a:gd name="T38" fmla="*/ 157 w 401"/>
                  <a:gd name="T39" fmla="*/ 481 h 487"/>
                  <a:gd name="T40" fmla="*/ 137 w 401"/>
                  <a:gd name="T41" fmla="*/ 473 h 487"/>
                  <a:gd name="T42" fmla="*/ 117 w 401"/>
                  <a:gd name="T43" fmla="*/ 462 h 487"/>
                  <a:gd name="T44" fmla="*/ 98 w 401"/>
                  <a:gd name="T45" fmla="*/ 448 h 487"/>
                  <a:gd name="T46" fmla="*/ 78 w 401"/>
                  <a:gd name="T47" fmla="*/ 432 h 487"/>
                  <a:gd name="T48" fmla="*/ 60 w 401"/>
                  <a:gd name="T49" fmla="*/ 411 h 487"/>
                  <a:gd name="T50" fmla="*/ 32 w 401"/>
                  <a:gd name="T51" fmla="*/ 362 h 487"/>
                  <a:gd name="T52" fmla="*/ 13 w 401"/>
                  <a:gd name="T53" fmla="*/ 316 h 487"/>
                  <a:gd name="T54" fmla="*/ 2 w 401"/>
                  <a:gd name="T55" fmla="*/ 272 h 487"/>
                  <a:gd name="T56" fmla="*/ 0 w 401"/>
                  <a:gd name="T57" fmla="*/ 230 h 487"/>
                  <a:gd name="T58" fmla="*/ 3 w 401"/>
                  <a:gd name="T59" fmla="*/ 190 h 487"/>
                  <a:gd name="T60" fmla="*/ 16 w 401"/>
                  <a:gd name="T61" fmla="*/ 151 h 487"/>
                  <a:gd name="T62" fmla="*/ 35 w 401"/>
                  <a:gd name="T63" fmla="*/ 112 h 487"/>
                  <a:gd name="T64" fmla="*/ 60 w 401"/>
                  <a:gd name="T65" fmla="*/ 73 h 487"/>
                  <a:gd name="T66" fmla="*/ 78 w 401"/>
                  <a:gd name="T67" fmla="*/ 53 h 487"/>
                  <a:gd name="T68" fmla="*/ 98 w 401"/>
                  <a:gd name="T69" fmla="*/ 37 h 487"/>
                  <a:gd name="T70" fmla="*/ 117 w 401"/>
                  <a:gd name="T71" fmla="*/ 25 h 487"/>
                  <a:gd name="T72" fmla="*/ 137 w 401"/>
                  <a:gd name="T73" fmla="*/ 15 h 487"/>
                  <a:gd name="T74" fmla="*/ 156 w 401"/>
                  <a:gd name="T75" fmla="*/ 7 h 487"/>
                  <a:gd name="T76" fmla="*/ 176 w 401"/>
                  <a:gd name="T77" fmla="*/ 2 h 487"/>
                  <a:gd name="T78" fmla="*/ 195 w 401"/>
                  <a:gd name="T79" fmla="*/ 0 h 487"/>
                  <a:gd name="T80" fmla="*/ 215 w 401"/>
                  <a:gd name="T81" fmla="*/ 0 h 487"/>
                  <a:gd name="T82" fmla="*/ 235 w 401"/>
                  <a:gd name="T83" fmla="*/ 1 h 487"/>
                  <a:gd name="T84" fmla="*/ 255 w 401"/>
                  <a:gd name="T85" fmla="*/ 3 h 487"/>
                  <a:gd name="T86" fmla="*/ 274 w 401"/>
                  <a:gd name="T87" fmla="*/ 6 h 487"/>
                  <a:gd name="T88" fmla="*/ 294 w 401"/>
                  <a:gd name="T89" fmla="*/ 11 h 487"/>
                  <a:gd name="T90" fmla="*/ 314 w 401"/>
                  <a:gd name="T91" fmla="*/ 16 h 487"/>
                  <a:gd name="T92" fmla="*/ 332 w 401"/>
                  <a:gd name="T93" fmla="*/ 21 h 487"/>
                  <a:gd name="T94" fmla="*/ 352 w 401"/>
                  <a:gd name="T95" fmla="*/ 27 h 487"/>
                  <a:gd name="T96" fmla="*/ 371 w 401"/>
                  <a:gd name="T97" fmla="*/ 32 h 48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401"/>
                  <a:gd name="T148" fmla="*/ 0 h 487"/>
                  <a:gd name="T149" fmla="*/ 401 w 401"/>
                  <a:gd name="T150" fmla="*/ 487 h 487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401" h="487">
                    <a:moveTo>
                      <a:pt x="371" y="32"/>
                    </a:moveTo>
                    <a:lnTo>
                      <a:pt x="384" y="80"/>
                    </a:lnTo>
                    <a:lnTo>
                      <a:pt x="392" y="127"/>
                    </a:lnTo>
                    <a:lnTo>
                      <a:pt x="399" y="173"/>
                    </a:lnTo>
                    <a:lnTo>
                      <a:pt x="401" y="221"/>
                    </a:lnTo>
                    <a:lnTo>
                      <a:pt x="400" y="267"/>
                    </a:lnTo>
                    <a:lnTo>
                      <a:pt x="395" y="315"/>
                    </a:lnTo>
                    <a:lnTo>
                      <a:pt x="385" y="361"/>
                    </a:lnTo>
                    <a:lnTo>
                      <a:pt x="371" y="408"/>
                    </a:lnTo>
                    <a:lnTo>
                      <a:pt x="352" y="423"/>
                    </a:lnTo>
                    <a:lnTo>
                      <a:pt x="332" y="437"/>
                    </a:lnTo>
                    <a:lnTo>
                      <a:pt x="314" y="450"/>
                    </a:lnTo>
                    <a:lnTo>
                      <a:pt x="294" y="461"/>
                    </a:lnTo>
                    <a:lnTo>
                      <a:pt x="275" y="469"/>
                    </a:lnTo>
                    <a:lnTo>
                      <a:pt x="255" y="477"/>
                    </a:lnTo>
                    <a:lnTo>
                      <a:pt x="236" y="483"/>
                    </a:lnTo>
                    <a:lnTo>
                      <a:pt x="216" y="486"/>
                    </a:lnTo>
                    <a:lnTo>
                      <a:pt x="196" y="487"/>
                    </a:lnTo>
                    <a:lnTo>
                      <a:pt x="176" y="484"/>
                    </a:lnTo>
                    <a:lnTo>
                      <a:pt x="157" y="481"/>
                    </a:lnTo>
                    <a:lnTo>
                      <a:pt x="137" y="473"/>
                    </a:lnTo>
                    <a:lnTo>
                      <a:pt x="117" y="462"/>
                    </a:lnTo>
                    <a:lnTo>
                      <a:pt x="98" y="448"/>
                    </a:lnTo>
                    <a:lnTo>
                      <a:pt x="78" y="432"/>
                    </a:lnTo>
                    <a:lnTo>
                      <a:pt x="60" y="411"/>
                    </a:lnTo>
                    <a:lnTo>
                      <a:pt x="32" y="362"/>
                    </a:lnTo>
                    <a:lnTo>
                      <a:pt x="13" y="316"/>
                    </a:lnTo>
                    <a:lnTo>
                      <a:pt x="2" y="272"/>
                    </a:lnTo>
                    <a:lnTo>
                      <a:pt x="0" y="230"/>
                    </a:lnTo>
                    <a:lnTo>
                      <a:pt x="3" y="190"/>
                    </a:lnTo>
                    <a:lnTo>
                      <a:pt x="16" y="151"/>
                    </a:lnTo>
                    <a:lnTo>
                      <a:pt x="35" y="112"/>
                    </a:lnTo>
                    <a:lnTo>
                      <a:pt x="60" y="73"/>
                    </a:lnTo>
                    <a:lnTo>
                      <a:pt x="78" y="53"/>
                    </a:lnTo>
                    <a:lnTo>
                      <a:pt x="98" y="37"/>
                    </a:lnTo>
                    <a:lnTo>
                      <a:pt x="117" y="25"/>
                    </a:lnTo>
                    <a:lnTo>
                      <a:pt x="137" y="15"/>
                    </a:lnTo>
                    <a:lnTo>
                      <a:pt x="156" y="7"/>
                    </a:lnTo>
                    <a:lnTo>
                      <a:pt x="176" y="2"/>
                    </a:lnTo>
                    <a:lnTo>
                      <a:pt x="195" y="0"/>
                    </a:lnTo>
                    <a:lnTo>
                      <a:pt x="215" y="0"/>
                    </a:lnTo>
                    <a:lnTo>
                      <a:pt x="235" y="1"/>
                    </a:lnTo>
                    <a:lnTo>
                      <a:pt x="255" y="3"/>
                    </a:lnTo>
                    <a:lnTo>
                      <a:pt x="274" y="6"/>
                    </a:lnTo>
                    <a:lnTo>
                      <a:pt x="294" y="11"/>
                    </a:lnTo>
                    <a:lnTo>
                      <a:pt x="314" y="16"/>
                    </a:lnTo>
                    <a:lnTo>
                      <a:pt x="332" y="21"/>
                    </a:lnTo>
                    <a:lnTo>
                      <a:pt x="352" y="27"/>
                    </a:lnTo>
                    <a:lnTo>
                      <a:pt x="371" y="32"/>
                    </a:lnTo>
                    <a:close/>
                  </a:path>
                </a:pathLst>
              </a:custGeom>
              <a:solidFill>
                <a:srgbClr val="5689F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123"/>
              <p:cNvSpPr>
                <a:spLocks/>
              </p:cNvSpPr>
              <p:nvPr/>
            </p:nvSpPr>
            <p:spPr bwMode="auto">
              <a:xfrm>
                <a:off x="1021" y="1504"/>
                <a:ext cx="52" cy="96"/>
              </a:xfrm>
              <a:custGeom>
                <a:avLst/>
                <a:gdLst>
                  <a:gd name="T0" fmla="*/ 0 w 207"/>
                  <a:gd name="T1" fmla="*/ 20 h 384"/>
                  <a:gd name="T2" fmla="*/ 207 w 207"/>
                  <a:gd name="T3" fmla="*/ 0 h 384"/>
                  <a:gd name="T4" fmla="*/ 207 w 207"/>
                  <a:gd name="T5" fmla="*/ 14 h 384"/>
                  <a:gd name="T6" fmla="*/ 9 w 207"/>
                  <a:gd name="T7" fmla="*/ 37 h 384"/>
                  <a:gd name="T8" fmla="*/ 10 w 207"/>
                  <a:gd name="T9" fmla="*/ 384 h 384"/>
                  <a:gd name="T10" fmla="*/ 0 w 207"/>
                  <a:gd name="T11" fmla="*/ 384 h 384"/>
                  <a:gd name="T12" fmla="*/ 0 w 207"/>
                  <a:gd name="T13" fmla="*/ 20 h 3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7"/>
                  <a:gd name="T22" fmla="*/ 0 h 384"/>
                  <a:gd name="T23" fmla="*/ 207 w 207"/>
                  <a:gd name="T24" fmla="*/ 384 h 38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7" h="384">
                    <a:moveTo>
                      <a:pt x="0" y="20"/>
                    </a:moveTo>
                    <a:lnTo>
                      <a:pt x="207" y="0"/>
                    </a:lnTo>
                    <a:lnTo>
                      <a:pt x="207" y="14"/>
                    </a:lnTo>
                    <a:lnTo>
                      <a:pt x="9" y="37"/>
                    </a:lnTo>
                    <a:lnTo>
                      <a:pt x="10" y="384"/>
                    </a:lnTo>
                    <a:lnTo>
                      <a:pt x="0" y="384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124"/>
              <p:cNvSpPr>
                <a:spLocks/>
              </p:cNvSpPr>
              <p:nvPr/>
            </p:nvSpPr>
            <p:spPr bwMode="auto">
              <a:xfrm>
                <a:off x="1022" y="1516"/>
                <a:ext cx="51" cy="8"/>
              </a:xfrm>
              <a:custGeom>
                <a:avLst/>
                <a:gdLst>
                  <a:gd name="T0" fmla="*/ 3 w 204"/>
                  <a:gd name="T1" fmla="*/ 16 h 32"/>
                  <a:gd name="T2" fmla="*/ 204 w 204"/>
                  <a:gd name="T3" fmla="*/ 0 h 32"/>
                  <a:gd name="T4" fmla="*/ 204 w 204"/>
                  <a:gd name="T5" fmla="*/ 15 h 32"/>
                  <a:gd name="T6" fmla="*/ 0 w 204"/>
                  <a:gd name="T7" fmla="*/ 32 h 32"/>
                  <a:gd name="T8" fmla="*/ 3 w 204"/>
                  <a:gd name="T9" fmla="*/ 16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4"/>
                  <a:gd name="T16" fmla="*/ 0 h 32"/>
                  <a:gd name="T17" fmla="*/ 204 w 204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4" h="32">
                    <a:moveTo>
                      <a:pt x="3" y="16"/>
                    </a:moveTo>
                    <a:lnTo>
                      <a:pt x="204" y="0"/>
                    </a:lnTo>
                    <a:lnTo>
                      <a:pt x="204" y="15"/>
                    </a:lnTo>
                    <a:lnTo>
                      <a:pt x="0" y="32"/>
                    </a:lnTo>
                    <a:lnTo>
                      <a:pt x="3" y="16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125"/>
              <p:cNvSpPr>
                <a:spLocks/>
              </p:cNvSpPr>
              <p:nvPr/>
            </p:nvSpPr>
            <p:spPr bwMode="auto">
              <a:xfrm>
                <a:off x="1023" y="1532"/>
                <a:ext cx="49" cy="8"/>
              </a:xfrm>
              <a:custGeom>
                <a:avLst/>
                <a:gdLst>
                  <a:gd name="T0" fmla="*/ 4 w 197"/>
                  <a:gd name="T1" fmla="*/ 14 h 29"/>
                  <a:gd name="T2" fmla="*/ 197 w 197"/>
                  <a:gd name="T3" fmla="*/ 0 h 29"/>
                  <a:gd name="T4" fmla="*/ 197 w 197"/>
                  <a:gd name="T5" fmla="*/ 15 h 29"/>
                  <a:gd name="T6" fmla="*/ 0 w 197"/>
                  <a:gd name="T7" fmla="*/ 29 h 29"/>
                  <a:gd name="T8" fmla="*/ 4 w 197"/>
                  <a:gd name="T9" fmla="*/ 14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7"/>
                  <a:gd name="T16" fmla="*/ 0 h 29"/>
                  <a:gd name="T17" fmla="*/ 197 w 197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7" h="29">
                    <a:moveTo>
                      <a:pt x="4" y="14"/>
                    </a:moveTo>
                    <a:lnTo>
                      <a:pt x="197" y="0"/>
                    </a:lnTo>
                    <a:lnTo>
                      <a:pt x="197" y="15"/>
                    </a:lnTo>
                    <a:lnTo>
                      <a:pt x="0" y="29"/>
                    </a:lnTo>
                    <a:lnTo>
                      <a:pt x="4" y="14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126"/>
              <p:cNvSpPr>
                <a:spLocks/>
              </p:cNvSpPr>
              <p:nvPr/>
            </p:nvSpPr>
            <p:spPr bwMode="auto">
              <a:xfrm>
                <a:off x="1023" y="1532"/>
                <a:ext cx="49" cy="6"/>
              </a:xfrm>
              <a:custGeom>
                <a:avLst/>
                <a:gdLst>
                  <a:gd name="T0" fmla="*/ 4 w 197"/>
                  <a:gd name="T1" fmla="*/ 14 h 24"/>
                  <a:gd name="T2" fmla="*/ 197 w 197"/>
                  <a:gd name="T3" fmla="*/ 0 h 24"/>
                  <a:gd name="T4" fmla="*/ 197 w 197"/>
                  <a:gd name="T5" fmla="*/ 11 h 24"/>
                  <a:gd name="T6" fmla="*/ 0 w 197"/>
                  <a:gd name="T7" fmla="*/ 24 h 24"/>
                  <a:gd name="T8" fmla="*/ 4 w 197"/>
                  <a:gd name="T9" fmla="*/ 1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7"/>
                  <a:gd name="T16" fmla="*/ 0 h 24"/>
                  <a:gd name="T17" fmla="*/ 197 w 197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7" h="24">
                    <a:moveTo>
                      <a:pt x="4" y="14"/>
                    </a:moveTo>
                    <a:lnTo>
                      <a:pt x="197" y="0"/>
                    </a:lnTo>
                    <a:lnTo>
                      <a:pt x="197" y="11"/>
                    </a:lnTo>
                    <a:lnTo>
                      <a:pt x="0" y="24"/>
                    </a:lnTo>
                    <a:lnTo>
                      <a:pt x="4" y="14"/>
                    </a:lnTo>
                    <a:close/>
                  </a:path>
                </a:pathLst>
              </a:custGeom>
              <a:solidFill>
                <a:srgbClr val="DBC4A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127"/>
              <p:cNvSpPr>
                <a:spLocks/>
              </p:cNvSpPr>
              <p:nvPr/>
            </p:nvSpPr>
            <p:spPr bwMode="auto">
              <a:xfrm>
                <a:off x="1022" y="1557"/>
                <a:ext cx="51" cy="6"/>
              </a:xfrm>
              <a:custGeom>
                <a:avLst/>
                <a:gdLst>
                  <a:gd name="T0" fmla="*/ 3 w 204"/>
                  <a:gd name="T1" fmla="*/ 10 h 25"/>
                  <a:gd name="T2" fmla="*/ 204 w 204"/>
                  <a:gd name="T3" fmla="*/ 0 h 25"/>
                  <a:gd name="T4" fmla="*/ 204 w 204"/>
                  <a:gd name="T5" fmla="*/ 15 h 25"/>
                  <a:gd name="T6" fmla="*/ 0 w 204"/>
                  <a:gd name="T7" fmla="*/ 25 h 25"/>
                  <a:gd name="T8" fmla="*/ 3 w 204"/>
                  <a:gd name="T9" fmla="*/ 1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4"/>
                  <a:gd name="T16" fmla="*/ 0 h 25"/>
                  <a:gd name="T17" fmla="*/ 204 w 204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4" h="25">
                    <a:moveTo>
                      <a:pt x="3" y="10"/>
                    </a:moveTo>
                    <a:lnTo>
                      <a:pt x="204" y="0"/>
                    </a:lnTo>
                    <a:lnTo>
                      <a:pt x="204" y="15"/>
                    </a:lnTo>
                    <a:lnTo>
                      <a:pt x="0" y="25"/>
                    </a:ln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128"/>
              <p:cNvSpPr>
                <a:spLocks/>
              </p:cNvSpPr>
              <p:nvPr/>
            </p:nvSpPr>
            <p:spPr bwMode="auto">
              <a:xfrm>
                <a:off x="1023" y="1541"/>
                <a:ext cx="50" cy="19"/>
              </a:xfrm>
              <a:custGeom>
                <a:avLst/>
                <a:gdLst>
                  <a:gd name="T0" fmla="*/ 0 w 198"/>
                  <a:gd name="T1" fmla="*/ 9 h 79"/>
                  <a:gd name="T2" fmla="*/ 198 w 198"/>
                  <a:gd name="T3" fmla="*/ 0 h 79"/>
                  <a:gd name="T4" fmla="*/ 198 w 198"/>
                  <a:gd name="T5" fmla="*/ 74 h 79"/>
                  <a:gd name="T6" fmla="*/ 0 w 198"/>
                  <a:gd name="T7" fmla="*/ 79 h 79"/>
                  <a:gd name="T8" fmla="*/ 0 w 198"/>
                  <a:gd name="T9" fmla="*/ 9 h 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8"/>
                  <a:gd name="T16" fmla="*/ 0 h 79"/>
                  <a:gd name="T17" fmla="*/ 198 w 198"/>
                  <a:gd name="T18" fmla="*/ 79 h 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8" h="79">
                    <a:moveTo>
                      <a:pt x="0" y="9"/>
                    </a:moveTo>
                    <a:lnTo>
                      <a:pt x="198" y="0"/>
                    </a:lnTo>
                    <a:lnTo>
                      <a:pt x="198" y="74"/>
                    </a:lnTo>
                    <a:lnTo>
                      <a:pt x="0" y="7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DBC4A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129"/>
              <p:cNvSpPr>
                <a:spLocks/>
              </p:cNvSpPr>
              <p:nvPr/>
            </p:nvSpPr>
            <p:spPr bwMode="auto">
              <a:xfrm>
                <a:off x="1023" y="1596"/>
                <a:ext cx="51" cy="5"/>
              </a:xfrm>
              <a:custGeom>
                <a:avLst/>
                <a:gdLst>
                  <a:gd name="T0" fmla="*/ 4 w 204"/>
                  <a:gd name="T1" fmla="*/ 7 h 23"/>
                  <a:gd name="T2" fmla="*/ 204 w 204"/>
                  <a:gd name="T3" fmla="*/ 0 h 23"/>
                  <a:gd name="T4" fmla="*/ 204 w 204"/>
                  <a:gd name="T5" fmla="*/ 17 h 23"/>
                  <a:gd name="T6" fmla="*/ 0 w 204"/>
                  <a:gd name="T7" fmla="*/ 23 h 23"/>
                  <a:gd name="T8" fmla="*/ 4 w 204"/>
                  <a:gd name="T9" fmla="*/ 7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4"/>
                  <a:gd name="T16" fmla="*/ 0 h 23"/>
                  <a:gd name="T17" fmla="*/ 204 w 204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4" h="23">
                    <a:moveTo>
                      <a:pt x="4" y="7"/>
                    </a:moveTo>
                    <a:lnTo>
                      <a:pt x="204" y="0"/>
                    </a:lnTo>
                    <a:lnTo>
                      <a:pt x="204" y="17"/>
                    </a:lnTo>
                    <a:lnTo>
                      <a:pt x="0" y="23"/>
                    </a:lnTo>
                    <a:lnTo>
                      <a:pt x="4" y="7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130"/>
              <p:cNvSpPr>
                <a:spLocks/>
              </p:cNvSpPr>
              <p:nvPr/>
            </p:nvSpPr>
            <p:spPr bwMode="auto">
              <a:xfrm>
                <a:off x="1127" y="1711"/>
                <a:ext cx="133" cy="13"/>
              </a:xfrm>
              <a:custGeom>
                <a:avLst/>
                <a:gdLst>
                  <a:gd name="T0" fmla="*/ 3 w 531"/>
                  <a:gd name="T1" fmla="*/ 0 h 53"/>
                  <a:gd name="T2" fmla="*/ 531 w 531"/>
                  <a:gd name="T3" fmla="*/ 17 h 53"/>
                  <a:gd name="T4" fmla="*/ 531 w 531"/>
                  <a:gd name="T5" fmla="*/ 42 h 53"/>
                  <a:gd name="T6" fmla="*/ 8 w 531"/>
                  <a:gd name="T7" fmla="*/ 32 h 53"/>
                  <a:gd name="T8" fmla="*/ 0 w 531"/>
                  <a:gd name="T9" fmla="*/ 53 h 53"/>
                  <a:gd name="T10" fmla="*/ 3 w 531"/>
                  <a:gd name="T11" fmla="*/ 0 h 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1"/>
                  <a:gd name="T19" fmla="*/ 0 h 53"/>
                  <a:gd name="T20" fmla="*/ 531 w 531"/>
                  <a:gd name="T21" fmla="*/ 53 h 5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1" h="53">
                    <a:moveTo>
                      <a:pt x="3" y="0"/>
                    </a:moveTo>
                    <a:lnTo>
                      <a:pt x="531" y="17"/>
                    </a:lnTo>
                    <a:lnTo>
                      <a:pt x="531" y="42"/>
                    </a:lnTo>
                    <a:lnTo>
                      <a:pt x="8" y="32"/>
                    </a:lnTo>
                    <a:lnTo>
                      <a:pt x="0" y="5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14F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131"/>
              <p:cNvSpPr>
                <a:spLocks/>
              </p:cNvSpPr>
              <p:nvPr/>
            </p:nvSpPr>
            <p:spPr bwMode="auto">
              <a:xfrm>
                <a:off x="1129" y="1719"/>
                <a:ext cx="131" cy="6"/>
              </a:xfrm>
              <a:custGeom>
                <a:avLst/>
                <a:gdLst>
                  <a:gd name="T0" fmla="*/ 3 w 524"/>
                  <a:gd name="T1" fmla="*/ 0 h 25"/>
                  <a:gd name="T2" fmla="*/ 524 w 524"/>
                  <a:gd name="T3" fmla="*/ 10 h 25"/>
                  <a:gd name="T4" fmla="*/ 524 w 524"/>
                  <a:gd name="T5" fmla="*/ 25 h 25"/>
                  <a:gd name="T6" fmla="*/ 0 w 524"/>
                  <a:gd name="T7" fmla="*/ 11 h 25"/>
                  <a:gd name="T8" fmla="*/ 3 w 524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4"/>
                  <a:gd name="T16" fmla="*/ 0 h 25"/>
                  <a:gd name="T17" fmla="*/ 524 w 524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4" h="25">
                    <a:moveTo>
                      <a:pt x="3" y="0"/>
                    </a:moveTo>
                    <a:lnTo>
                      <a:pt x="524" y="10"/>
                    </a:lnTo>
                    <a:lnTo>
                      <a:pt x="524" y="25"/>
                    </a:lnTo>
                    <a:lnTo>
                      <a:pt x="0" y="1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DBC4A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132"/>
              <p:cNvSpPr>
                <a:spLocks/>
              </p:cNvSpPr>
              <p:nvPr/>
            </p:nvSpPr>
            <p:spPr bwMode="auto">
              <a:xfrm>
                <a:off x="1130" y="1713"/>
                <a:ext cx="25" cy="4"/>
              </a:xfrm>
              <a:custGeom>
                <a:avLst/>
                <a:gdLst>
                  <a:gd name="T0" fmla="*/ 0 w 99"/>
                  <a:gd name="T1" fmla="*/ 0 h 16"/>
                  <a:gd name="T2" fmla="*/ 99 w 99"/>
                  <a:gd name="T3" fmla="*/ 1 h 16"/>
                  <a:gd name="T4" fmla="*/ 99 w 99"/>
                  <a:gd name="T5" fmla="*/ 16 h 16"/>
                  <a:gd name="T6" fmla="*/ 0 w 99"/>
                  <a:gd name="T7" fmla="*/ 15 h 16"/>
                  <a:gd name="T8" fmla="*/ 0 w 99"/>
                  <a:gd name="T9" fmla="*/ 0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16"/>
                  <a:gd name="T17" fmla="*/ 99 w 99"/>
                  <a:gd name="T18" fmla="*/ 16 h 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16">
                    <a:moveTo>
                      <a:pt x="0" y="0"/>
                    </a:moveTo>
                    <a:lnTo>
                      <a:pt x="99" y="1"/>
                    </a:lnTo>
                    <a:lnTo>
                      <a:pt x="99" y="16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8E7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133"/>
              <p:cNvSpPr>
                <a:spLocks/>
              </p:cNvSpPr>
              <p:nvPr/>
            </p:nvSpPr>
            <p:spPr bwMode="auto">
              <a:xfrm>
                <a:off x="1158" y="1713"/>
                <a:ext cx="25" cy="4"/>
              </a:xfrm>
              <a:custGeom>
                <a:avLst/>
                <a:gdLst>
                  <a:gd name="T0" fmla="*/ 0 w 100"/>
                  <a:gd name="T1" fmla="*/ 0 h 18"/>
                  <a:gd name="T2" fmla="*/ 100 w 100"/>
                  <a:gd name="T3" fmla="*/ 3 h 18"/>
                  <a:gd name="T4" fmla="*/ 100 w 100"/>
                  <a:gd name="T5" fmla="*/ 18 h 18"/>
                  <a:gd name="T6" fmla="*/ 0 w 100"/>
                  <a:gd name="T7" fmla="*/ 16 h 18"/>
                  <a:gd name="T8" fmla="*/ 0 w 100"/>
                  <a:gd name="T9" fmla="*/ 0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"/>
                  <a:gd name="T16" fmla="*/ 0 h 18"/>
                  <a:gd name="T17" fmla="*/ 100 w 100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" h="18">
                    <a:moveTo>
                      <a:pt x="0" y="0"/>
                    </a:moveTo>
                    <a:lnTo>
                      <a:pt x="100" y="3"/>
                    </a:lnTo>
                    <a:lnTo>
                      <a:pt x="100" y="18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8E7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134"/>
              <p:cNvSpPr>
                <a:spLocks/>
              </p:cNvSpPr>
              <p:nvPr/>
            </p:nvSpPr>
            <p:spPr bwMode="auto">
              <a:xfrm>
                <a:off x="1186" y="1714"/>
                <a:ext cx="25" cy="4"/>
              </a:xfrm>
              <a:custGeom>
                <a:avLst/>
                <a:gdLst>
                  <a:gd name="T0" fmla="*/ 0 w 99"/>
                  <a:gd name="T1" fmla="*/ 0 h 17"/>
                  <a:gd name="T2" fmla="*/ 99 w 99"/>
                  <a:gd name="T3" fmla="*/ 2 h 17"/>
                  <a:gd name="T4" fmla="*/ 99 w 99"/>
                  <a:gd name="T5" fmla="*/ 17 h 17"/>
                  <a:gd name="T6" fmla="*/ 0 w 99"/>
                  <a:gd name="T7" fmla="*/ 16 h 17"/>
                  <a:gd name="T8" fmla="*/ 0 w 99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17"/>
                  <a:gd name="T17" fmla="*/ 99 w 99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17">
                    <a:moveTo>
                      <a:pt x="0" y="0"/>
                    </a:moveTo>
                    <a:lnTo>
                      <a:pt x="99" y="2"/>
                    </a:lnTo>
                    <a:lnTo>
                      <a:pt x="99" y="17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8E7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135"/>
              <p:cNvSpPr>
                <a:spLocks/>
              </p:cNvSpPr>
              <p:nvPr/>
            </p:nvSpPr>
            <p:spPr bwMode="auto">
              <a:xfrm>
                <a:off x="1220" y="1715"/>
                <a:ext cx="25" cy="4"/>
              </a:xfrm>
              <a:custGeom>
                <a:avLst/>
                <a:gdLst>
                  <a:gd name="T0" fmla="*/ 0 w 101"/>
                  <a:gd name="T1" fmla="*/ 0 h 17"/>
                  <a:gd name="T2" fmla="*/ 101 w 101"/>
                  <a:gd name="T3" fmla="*/ 2 h 17"/>
                  <a:gd name="T4" fmla="*/ 101 w 101"/>
                  <a:gd name="T5" fmla="*/ 17 h 17"/>
                  <a:gd name="T6" fmla="*/ 0 w 101"/>
                  <a:gd name="T7" fmla="*/ 15 h 17"/>
                  <a:gd name="T8" fmla="*/ 0 w 101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17"/>
                  <a:gd name="T17" fmla="*/ 101 w 10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17">
                    <a:moveTo>
                      <a:pt x="0" y="0"/>
                    </a:moveTo>
                    <a:lnTo>
                      <a:pt x="101" y="2"/>
                    </a:lnTo>
                    <a:lnTo>
                      <a:pt x="101" y="17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8E7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136"/>
              <p:cNvSpPr>
                <a:spLocks/>
              </p:cNvSpPr>
              <p:nvPr/>
            </p:nvSpPr>
            <p:spPr bwMode="auto">
              <a:xfrm>
                <a:off x="1130" y="1714"/>
                <a:ext cx="25" cy="2"/>
              </a:xfrm>
              <a:custGeom>
                <a:avLst/>
                <a:gdLst>
                  <a:gd name="T0" fmla="*/ 0 w 99"/>
                  <a:gd name="T1" fmla="*/ 0 h 9"/>
                  <a:gd name="T2" fmla="*/ 99 w 99"/>
                  <a:gd name="T3" fmla="*/ 4 h 9"/>
                  <a:gd name="T4" fmla="*/ 99 w 99"/>
                  <a:gd name="T5" fmla="*/ 9 h 9"/>
                  <a:gd name="T6" fmla="*/ 0 w 99"/>
                  <a:gd name="T7" fmla="*/ 7 h 9"/>
                  <a:gd name="T8" fmla="*/ 0 w 99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9"/>
                  <a:gd name="T17" fmla="*/ 99 w 99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9">
                    <a:moveTo>
                      <a:pt x="0" y="0"/>
                    </a:moveTo>
                    <a:lnTo>
                      <a:pt x="99" y="4"/>
                    </a:lnTo>
                    <a:lnTo>
                      <a:pt x="99" y="9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C4A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137"/>
              <p:cNvSpPr>
                <a:spLocks/>
              </p:cNvSpPr>
              <p:nvPr/>
            </p:nvSpPr>
            <p:spPr bwMode="auto">
              <a:xfrm>
                <a:off x="1158" y="1714"/>
                <a:ext cx="25" cy="2"/>
              </a:xfrm>
              <a:custGeom>
                <a:avLst/>
                <a:gdLst>
                  <a:gd name="T0" fmla="*/ 0 w 100"/>
                  <a:gd name="T1" fmla="*/ 0 h 9"/>
                  <a:gd name="T2" fmla="*/ 100 w 100"/>
                  <a:gd name="T3" fmla="*/ 3 h 9"/>
                  <a:gd name="T4" fmla="*/ 100 w 100"/>
                  <a:gd name="T5" fmla="*/ 9 h 9"/>
                  <a:gd name="T6" fmla="*/ 0 w 100"/>
                  <a:gd name="T7" fmla="*/ 6 h 9"/>
                  <a:gd name="T8" fmla="*/ 0 w 100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"/>
                  <a:gd name="T16" fmla="*/ 0 h 9"/>
                  <a:gd name="T17" fmla="*/ 100 w 100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" h="9">
                    <a:moveTo>
                      <a:pt x="0" y="0"/>
                    </a:moveTo>
                    <a:lnTo>
                      <a:pt x="100" y="3"/>
                    </a:lnTo>
                    <a:lnTo>
                      <a:pt x="100" y="9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C4A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138"/>
              <p:cNvSpPr>
                <a:spLocks/>
              </p:cNvSpPr>
              <p:nvPr/>
            </p:nvSpPr>
            <p:spPr bwMode="auto">
              <a:xfrm>
                <a:off x="1186" y="1715"/>
                <a:ext cx="25" cy="2"/>
              </a:xfrm>
              <a:custGeom>
                <a:avLst/>
                <a:gdLst>
                  <a:gd name="T0" fmla="*/ 0 w 99"/>
                  <a:gd name="T1" fmla="*/ 0 h 8"/>
                  <a:gd name="T2" fmla="*/ 99 w 99"/>
                  <a:gd name="T3" fmla="*/ 2 h 8"/>
                  <a:gd name="T4" fmla="*/ 99 w 99"/>
                  <a:gd name="T5" fmla="*/ 8 h 8"/>
                  <a:gd name="T6" fmla="*/ 0 w 99"/>
                  <a:gd name="T7" fmla="*/ 6 h 8"/>
                  <a:gd name="T8" fmla="*/ 0 w 99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8"/>
                  <a:gd name="T17" fmla="*/ 99 w 99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8">
                    <a:moveTo>
                      <a:pt x="0" y="0"/>
                    </a:moveTo>
                    <a:lnTo>
                      <a:pt x="99" y="2"/>
                    </a:lnTo>
                    <a:lnTo>
                      <a:pt x="99" y="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C4A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139"/>
              <p:cNvSpPr>
                <a:spLocks/>
              </p:cNvSpPr>
              <p:nvPr/>
            </p:nvSpPr>
            <p:spPr bwMode="auto">
              <a:xfrm>
                <a:off x="1220" y="1716"/>
                <a:ext cx="25" cy="2"/>
              </a:xfrm>
              <a:custGeom>
                <a:avLst/>
                <a:gdLst>
                  <a:gd name="T0" fmla="*/ 0 w 101"/>
                  <a:gd name="T1" fmla="*/ 0 h 8"/>
                  <a:gd name="T2" fmla="*/ 101 w 101"/>
                  <a:gd name="T3" fmla="*/ 2 h 8"/>
                  <a:gd name="T4" fmla="*/ 101 w 101"/>
                  <a:gd name="T5" fmla="*/ 8 h 8"/>
                  <a:gd name="T6" fmla="*/ 0 w 101"/>
                  <a:gd name="T7" fmla="*/ 6 h 8"/>
                  <a:gd name="T8" fmla="*/ 0 w 101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8"/>
                  <a:gd name="T17" fmla="*/ 101 w 10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8">
                    <a:moveTo>
                      <a:pt x="0" y="0"/>
                    </a:moveTo>
                    <a:lnTo>
                      <a:pt x="101" y="2"/>
                    </a:lnTo>
                    <a:lnTo>
                      <a:pt x="101" y="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C4A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140"/>
              <p:cNvSpPr>
                <a:spLocks/>
              </p:cNvSpPr>
              <p:nvPr/>
            </p:nvSpPr>
            <p:spPr bwMode="auto">
              <a:xfrm>
                <a:off x="1381" y="1472"/>
                <a:ext cx="15" cy="263"/>
              </a:xfrm>
              <a:custGeom>
                <a:avLst/>
                <a:gdLst>
                  <a:gd name="T0" fmla="*/ 46 w 61"/>
                  <a:gd name="T1" fmla="*/ 94 h 1054"/>
                  <a:gd name="T2" fmla="*/ 61 w 61"/>
                  <a:gd name="T3" fmla="*/ 140 h 1054"/>
                  <a:gd name="T4" fmla="*/ 61 w 61"/>
                  <a:gd name="T5" fmla="*/ 1006 h 1054"/>
                  <a:gd name="T6" fmla="*/ 0 w 61"/>
                  <a:gd name="T7" fmla="*/ 1054 h 1054"/>
                  <a:gd name="T8" fmla="*/ 0 w 61"/>
                  <a:gd name="T9" fmla="*/ 0 h 1054"/>
                  <a:gd name="T10" fmla="*/ 46 w 61"/>
                  <a:gd name="T11" fmla="*/ 94 h 105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1"/>
                  <a:gd name="T19" fmla="*/ 0 h 1054"/>
                  <a:gd name="T20" fmla="*/ 61 w 61"/>
                  <a:gd name="T21" fmla="*/ 1054 h 105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1" h="1054">
                    <a:moveTo>
                      <a:pt x="46" y="94"/>
                    </a:moveTo>
                    <a:lnTo>
                      <a:pt x="61" y="140"/>
                    </a:lnTo>
                    <a:lnTo>
                      <a:pt x="61" y="1006"/>
                    </a:lnTo>
                    <a:lnTo>
                      <a:pt x="0" y="1054"/>
                    </a:lnTo>
                    <a:lnTo>
                      <a:pt x="0" y="0"/>
                    </a:lnTo>
                    <a:lnTo>
                      <a:pt x="46" y="94"/>
                    </a:lnTo>
                    <a:close/>
                  </a:path>
                </a:pathLst>
              </a:custGeom>
              <a:solidFill>
                <a:srgbClr val="7C421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141"/>
              <p:cNvSpPr>
                <a:spLocks/>
              </p:cNvSpPr>
              <p:nvPr/>
            </p:nvSpPr>
            <p:spPr bwMode="auto">
              <a:xfrm>
                <a:off x="1463" y="1543"/>
                <a:ext cx="24" cy="176"/>
              </a:xfrm>
              <a:custGeom>
                <a:avLst/>
                <a:gdLst>
                  <a:gd name="T0" fmla="*/ 5 w 97"/>
                  <a:gd name="T1" fmla="*/ 0 h 704"/>
                  <a:gd name="T2" fmla="*/ 81 w 97"/>
                  <a:gd name="T3" fmla="*/ 47 h 704"/>
                  <a:gd name="T4" fmla="*/ 90 w 97"/>
                  <a:gd name="T5" fmla="*/ 124 h 704"/>
                  <a:gd name="T6" fmla="*/ 95 w 97"/>
                  <a:gd name="T7" fmla="*/ 208 h 704"/>
                  <a:gd name="T8" fmla="*/ 97 w 97"/>
                  <a:gd name="T9" fmla="*/ 295 h 704"/>
                  <a:gd name="T10" fmla="*/ 97 w 97"/>
                  <a:gd name="T11" fmla="*/ 384 h 704"/>
                  <a:gd name="T12" fmla="*/ 94 w 97"/>
                  <a:gd name="T13" fmla="*/ 470 h 704"/>
                  <a:gd name="T14" fmla="*/ 89 w 97"/>
                  <a:gd name="T15" fmla="*/ 553 h 704"/>
                  <a:gd name="T16" fmla="*/ 81 w 97"/>
                  <a:gd name="T17" fmla="*/ 628 h 704"/>
                  <a:gd name="T18" fmla="*/ 72 w 97"/>
                  <a:gd name="T19" fmla="*/ 693 h 704"/>
                  <a:gd name="T20" fmla="*/ 0 w 97"/>
                  <a:gd name="T21" fmla="*/ 704 h 704"/>
                  <a:gd name="T22" fmla="*/ 6 w 97"/>
                  <a:gd name="T23" fmla="*/ 603 h 704"/>
                  <a:gd name="T24" fmla="*/ 14 w 97"/>
                  <a:gd name="T25" fmla="*/ 516 h 704"/>
                  <a:gd name="T26" fmla="*/ 22 w 97"/>
                  <a:gd name="T27" fmla="*/ 440 h 704"/>
                  <a:gd name="T28" fmla="*/ 29 w 97"/>
                  <a:gd name="T29" fmla="*/ 366 h 704"/>
                  <a:gd name="T30" fmla="*/ 31 w 97"/>
                  <a:gd name="T31" fmla="*/ 290 h 704"/>
                  <a:gd name="T32" fmla="*/ 29 w 97"/>
                  <a:gd name="T33" fmla="*/ 208 h 704"/>
                  <a:gd name="T34" fmla="*/ 21 w 97"/>
                  <a:gd name="T35" fmla="*/ 113 h 704"/>
                  <a:gd name="T36" fmla="*/ 5 w 97"/>
                  <a:gd name="T37" fmla="*/ 0 h 70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7"/>
                  <a:gd name="T58" fmla="*/ 0 h 704"/>
                  <a:gd name="T59" fmla="*/ 97 w 97"/>
                  <a:gd name="T60" fmla="*/ 704 h 70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7" h="704">
                    <a:moveTo>
                      <a:pt x="5" y="0"/>
                    </a:moveTo>
                    <a:lnTo>
                      <a:pt x="81" y="47"/>
                    </a:lnTo>
                    <a:lnTo>
                      <a:pt x="90" y="124"/>
                    </a:lnTo>
                    <a:lnTo>
                      <a:pt x="95" y="208"/>
                    </a:lnTo>
                    <a:lnTo>
                      <a:pt x="97" y="295"/>
                    </a:lnTo>
                    <a:lnTo>
                      <a:pt x="97" y="384"/>
                    </a:lnTo>
                    <a:lnTo>
                      <a:pt x="94" y="470"/>
                    </a:lnTo>
                    <a:lnTo>
                      <a:pt x="89" y="553"/>
                    </a:lnTo>
                    <a:lnTo>
                      <a:pt x="81" y="628"/>
                    </a:lnTo>
                    <a:lnTo>
                      <a:pt x="72" y="693"/>
                    </a:lnTo>
                    <a:lnTo>
                      <a:pt x="0" y="704"/>
                    </a:lnTo>
                    <a:lnTo>
                      <a:pt x="6" y="603"/>
                    </a:lnTo>
                    <a:lnTo>
                      <a:pt x="14" y="516"/>
                    </a:lnTo>
                    <a:lnTo>
                      <a:pt x="22" y="440"/>
                    </a:lnTo>
                    <a:lnTo>
                      <a:pt x="29" y="366"/>
                    </a:lnTo>
                    <a:lnTo>
                      <a:pt x="31" y="290"/>
                    </a:lnTo>
                    <a:lnTo>
                      <a:pt x="29" y="208"/>
                    </a:lnTo>
                    <a:lnTo>
                      <a:pt x="21" y="11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7C421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142"/>
              <p:cNvSpPr>
                <a:spLocks/>
              </p:cNvSpPr>
              <p:nvPr/>
            </p:nvSpPr>
            <p:spPr bwMode="auto">
              <a:xfrm>
                <a:off x="1459" y="1541"/>
                <a:ext cx="25" cy="178"/>
              </a:xfrm>
              <a:custGeom>
                <a:avLst/>
                <a:gdLst>
                  <a:gd name="T0" fmla="*/ 7 w 100"/>
                  <a:gd name="T1" fmla="*/ 0 h 711"/>
                  <a:gd name="T2" fmla="*/ 17 w 100"/>
                  <a:gd name="T3" fmla="*/ 6 h 711"/>
                  <a:gd name="T4" fmla="*/ 27 w 100"/>
                  <a:gd name="T5" fmla="*/ 11 h 711"/>
                  <a:gd name="T6" fmla="*/ 37 w 100"/>
                  <a:gd name="T7" fmla="*/ 17 h 711"/>
                  <a:gd name="T8" fmla="*/ 46 w 100"/>
                  <a:gd name="T9" fmla="*/ 24 h 711"/>
                  <a:gd name="T10" fmla="*/ 56 w 100"/>
                  <a:gd name="T11" fmla="*/ 29 h 711"/>
                  <a:gd name="T12" fmla="*/ 66 w 100"/>
                  <a:gd name="T13" fmla="*/ 35 h 711"/>
                  <a:gd name="T14" fmla="*/ 75 w 100"/>
                  <a:gd name="T15" fmla="*/ 41 h 711"/>
                  <a:gd name="T16" fmla="*/ 85 w 100"/>
                  <a:gd name="T17" fmla="*/ 47 h 711"/>
                  <a:gd name="T18" fmla="*/ 92 w 100"/>
                  <a:gd name="T19" fmla="*/ 125 h 711"/>
                  <a:gd name="T20" fmla="*/ 97 w 100"/>
                  <a:gd name="T21" fmla="*/ 209 h 711"/>
                  <a:gd name="T22" fmla="*/ 100 w 100"/>
                  <a:gd name="T23" fmla="*/ 297 h 711"/>
                  <a:gd name="T24" fmla="*/ 98 w 100"/>
                  <a:gd name="T25" fmla="*/ 387 h 711"/>
                  <a:gd name="T26" fmla="*/ 95 w 100"/>
                  <a:gd name="T27" fmla="*/ 475 h 711"/>
                  <a:gd name="T28" fmla="*/ 90 w 100"/>
                  <a:gd name="T29" fmla="*/ 557 h 711"/>
                  <a:gd name="T30" fmla="*/ 82 w 100"/>
                  <a:gd name="T31" fmla="*/ 632 h 711"/>
                  <a:gd name="T32" fmla="*/ 73 w 100"/>
                  <a:gd name="T33" fmla="*/ 697 h 711"/>
                  <a:gd name="T34" fmla="*/ 65 w 100"/>
                  <a:gd name="T35" fmla="*/ 698 h 711"/>
                  <a:gd name="T36" fmla="*/ 56 w 100"/>
                  <a:gd name="T37" fmla="*/ 701 h 711"/>
                  <a:gd name="T38" fmla="*/ 46 w 100"/>
                  <a:gd name="T39" fmla="*/ 702 h 711"/>
                  <a:gd name="T40" fmla="*/ 37 w 100"/>
                  <a:gd name="T41" fmla="*/ 705 h 711"/>
                  <a:gd name="T42" fmla="*/ 27 w 100"/>
                  <a:gd name="T43" fmla="*/ 706 h 711"/>
                  <a:gd name="T44" fmla="*/ 18 w 100"/>
                  <a:gd name="T45" fmla="*/ 708 h 711"/>
                  <a:gd name="T46" fmla="*/ 8 w 100"/>
                  <a:gd name="T47" fmla="*/ 710 h 711"/>
                  <a:gd name="T48" fmla="*/ 0 w 100"/>
                  <a:gd name="T49" fmla="*/ 711 h 711"/>
                  <a:gd name="T50" fmla="*/ 6 w 100"/>
                  <a:gd name="T51" fmla="*/ 610 h 711"/>
                  <a:gd name="T52" fmla="*/ 15 w 100"/>
                  <a:gd name="T53" fmla="*/ 523 h 711"/>
                  <a:gd name="T54" fmla="*/ 22 w 100"/>
                  <a:gd name="T55" fmla="*/ 445 h 711"/>
                  <a:gd name="T56" fmla="*/ 30 w 100"/>
                  <a:gd name="T57" fmla="*/ 370 h 711"/>
                  <a:gd name="T58" fmla="*/ 32 w 100"/>
                  <a:gd name="T59" fmla="*/ 292 h 711"/>
                  <a:gd name="T60" fmla="*/ 31 w 100"/>
                  <a:gd name="T61" fmla="*/ 209 h 711"/>
                  <a:gd name="T62" fmla="*/ 23 w 100"/>
                  <a:gd name="T63" fmla="*/ 112 h 711"/>
                  <a:gd name="T64" fmla="*/ 7 w 100"/>
                  <a:gd name="T65" fmla="*/ 0 h 7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00"/>
                  <a:gd name="T100" fmla="*/ 0 h 711"/>
                  <a:gd name="T101" fmla="*/ 100 w 100"/>
                  <a:gd name="T102" fmla="*/ 711 h 7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00" h="711">
                    <a:moveTo>
                      <a:pt x="7" y="0"/>
                    </a:moveTo>
                    <a:lnTo>
                      <a:pt x="17" y="6"/>
                    </a:lnTo>
                    <a:lnTo>
                      <a:pt x="27" y="11"/>
                    </a:lnTo>
                    <a:lnTo>
                      <a:pt x="37" y="17"/>
                    </a:lnTo>
                    <a:lnTo>
                      <a:pt x="46" y="24"/>
                    </a:lnTo>
                    <a:lnTo>
                      <a:pt x="56" y="29"/>
                    </a:lnTo>
                    <a:lnTo>
                      <a:pt x="66" y="35"/>
                    </a:lnTo>
                    <a:lnTo>
                      <a:pt x="75" y="41"/>
                    </a:lnTo>
                    <a:lnTo>
                      <a:pt x="85" y="47"/>
                    </a:lnTo>
                    <a:lnTo>
                      <a:pt x="92" y="125"/>
                    </a:lnTo>
                    <a:lnTo>
                      <a:pt x="97" y="209"/>
                    </a:lnTo>
                    <a:lnTo>
                      <a:pt x="100" y="297"/>
                    </a:lnTo>
                    <a:lnTo>
                      <a:pt x="98" y="387"/>
                    </a:lnTo>
                    <a:lnTo>
                      <a:pt x="95" y="475"/>
                    </a:lnTo>
                    <a:lnTo>
                      <a:pt x="90" y="557"/>
                    </a:lnTo>
                    <a:lnTo>
                      <a:pt x="82" y="632"/>
                    </a:lnTo>
                    <a:lnTo>
                      <a:pt x="73" y="697"/>
                    </a:lnTo>
                    <a:lnTo>
                      <a:pt x="65" y="698"/>
                    </a:lnTo>
                    <a:lnTo>
                      <a:pt x="56" y="701"/>
                    </a:lnTo>
                    <a:lnTo>
                      <a:pt x="46" y="702"/>
                    </a:lnTo>
                    <a:lnTo>
                      <a:pt x="37" y="705"/>
                    </a:lnTo>
                    <a:lnTo>
                      <a:pt x="27" y="706"/>
                    </a:lnTo>
                    <a:lnTo>
                      <a:pt x="18" y="708"/>
                    </a:lnTo>
                    <a:lnTo>
                      <a:pt x="8" y="710"/>
                    </a:lnTo>
                    <a:lnTo>
                      <a:pt x="0" y="711"/>
                    </a:lnTo>
                    <a:lnTo>
                      <a:pt x="6" y="610"/>
                    </a:lnTo>
                    <a:lnTo>
                      <a:pt x="15" y="523"/>
                    </a:lnTo>
                    <a:lnTo>
                      <a:pt x="22" y="445"/>
                    </a:lnTo>
                    <a:lnTo>
                      <a:pt x="30" y="370"/>
                    </a:lnTo>
                    <a:lnTo>
                      <a:pt x="32" y="292"/>
                    </a:lnTo>
                    <a:lnTo>
                      <a:pt x="31" y="209"/>
                    </a:lnTo>
                    <a:lnTo>
                      <a:pt x="23" y="11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77421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143"/>
              <p:cNvSpPr>
                <a:spLocks/>
              </p:cNvSpPr>
              <p:nvPr/>
            </p:nvSpPr>
            <p:spPr bwMode="auto">
              <a:xfrm>
                <a:off x="1455" y="1539"/>
                <a:ext cx="25" cy="180"/>
              </a:xfrm>
              <a:custGeom>
                <a:avLst/>
                <a:gdLst>
                  <a:gd name="T0" fmla="*/ 12 w 100"/>
                  <a:gd name="T1" fmla="*/ 0 h 720"/>
                  <a:gd name="T2" fmla="*/ 22 w 100"/>
                  <a:gd name="T3" fmla="*/ 6 h 720"/>
                  <a:gd name="T4" fmla="*/ 32 w 100"/>
                  <a:gd name="T5" fmla="*/ 13 h 720"/>
                  <a:gd name="T6" fmla="*/ 40 w 100"/>
                  <a:gd name="T7" fmla="*/ 19 h 720"/>
                  <a:gd name="T8" fmla="*/ 50 w 100"/>
                  <a:gd name="T9" fmla="*/ 24 h 720"/>
                  <a:gd name="T10" fmla="*/ 60 w 100"/>
                  <a:gd name="T11" fmla="*/ 30 h 720"/>
                  <a:gd name="T12" fmla="*/ 69 w 100"/>
                  <a:gd name="T13" fmla="*/ 36 h 720"/>
                  <a:gd name="T14" fmla="*/ 79 w 100"/>
                  <a:gd name="T15" fmla="*/ 43 h 720"/>
                  <a:gd name="T16" fmla="*/ 89 w 100"/>
                  <a:gd name="T17" fmla="*/ 49 h 720"/>
                  <a:gd name="T18" fmla="*/ 99 w 100"/>
                  <a:gd name="T19" fmla="*/ 211 h 720"/>
                  <a:gd name="T20" fmla="*/ 100 w 100"/>
                  <a:gd name="T21" fmla="*/ 391 h 720"/>
                  <a:gd name="T22" fmla="*/ 92 w 100"/>
                  <a:gd name="T23" fmla="*/ 564 h 720"/>
                  <a:gd name="T24" fmla="*/ 75 w 100"/>
                  <a:gd name="T25" fmla="*/ 705 h 720"/>
                  <a:gd name="T26" fmla="*/ 67 w 100"/>
                  <a:gd name="T27" fmla="*/ 706 h 720"/>
                  <a:gd name="T28" fmla="*/ 57 w 100"/>
                  <a:gd name="T29" fmla="*/ 709 h 720"/>
                  <a:gd name="T30" fmla="*/ 48 w 100"/>
                  <a:gd name="T31" fmla="*/ 710 h 720"/>
                  <a:gd name="T32" fmla="*/ 38 w 100"/>
                  <a:gd name="T33" fmla="*/ 712 h 720"/>
                  <a:gd name="T34" fmla="*/ 29 w 100"/>
                  <a:gd name="T35" fmla="*/ 714 h 720"/>
                  <a:gd name="T36" fmla="*/ 19 w 100"/>
                  <a:gd name="T37" fmla="*/ 716 h 720"/>
                  <a:gd name="T38" fmla="*/ 10 w 100"/>
                  <a:gd name="T39" fmla="*/ 717 h 720"/>
                  <a:gd name="T40" fmla="*/ 0 w 100"/>
                  <a:gd name="T41" fmla="*/ 720 h 720"/>
                  <a:gd name="T42" fmla="*/ 8 w 100"/>
                  <a:gd name="T43" fmla="*/ 619 h 720"/>
                  <a:gd name="T44" fmla="*/ 17 w 100"/>
                  <a:gd name="T45" fmla="*/ 531 h 720"/>
                  <a:gd name="T46" fmla="*/ 25 w 100"/>
                  <a:gd name="T47" fmla="*/ 451 h 720"/>
                  <a:gd name="T48" fmla="*/ 33 w 100"/>
                  <a:gd name="T49" fmla="*/ 375 h 720"/>
                  <a:gd name="T50" fmla="*/ 37 w 100"/>
                  <a:gd name="T51" fmla="*/ 296 h 720"/>
                  <a:gd name="T52" fmla="*/ 35 w 100"/>
                  <a:gd name="T53" fmla="*/ 211 h 720"/>
                  <a:gd name="T54" fmla="*/ 28 w 100"/>
                  <a:gd name="T55" fmla="*/ 114 h 720"/>
                  <a:gd name="T56" fmla="*/ 12 w 100"/>
                  <a:gd name="T57" fmla="*/ 0 h 72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00"/>
                  <a:gd name="T88" fmla="*/ 0 h 720"/>
                  <a:gd name="T89" fmla="*/ 100 w 100"/>
                  <a:gd name="T90" fmla="*/ 720 h 72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00" h="720">
                    <a:moveTo>
                      <a:pt x="12" y="0"/>
                    </a:moveTo>
                    <a:lnTo>
                      <a:pt x="22" y="6"/>
                    </a:lnTo>
                    <a:lnTo>
                      <a:pt x="32" y="13"/>
                    </a:lnTo>
                    <a:lnTo>
                      <a:pt x="40" y="19"/>
                    </a:lnTo>
                    <a:lnTo>
                      <a:pt x="50" y="24"/>
                    </a:lnTo>
                    <a:lnTo>
                      <a:pt x="60" y="30"/>
                    </a:lnTo>
                    <a:lnTo>
                      <a:pt x="69" y="36"/>
                    </a:lnTo>
                    <a:lnTo>
                      <a:pt x="79" y="43"/>
                    </a:lnTo>
                    <a:lnTo>
                      <a:pt x="89" y="49"/>
                    </a:lnTo>
                    <a:lnTo>
                      <a:pt x="99" y="211"/>
                    </a:lnTo>
                    <a:lnTo>
                      <a:pt x="100" y="391"/>
                    </a:lnTo>
                    <a:lnTo>
                      <a:pt x="92" y="564"/>
                    </a:lnTo>
                    <a:lnTo>
                      <a:pt x="75" y="705"/>
                    </a:lnTo>
                    <a:lnTo>
                      <a:pt x="67" y="706"/>
                    </a:lnTo>
                    <a:lnTo>
                      <a:pt x="57" y="709"/>
                    </a:lnTo>
                    <a:lnTo>
                      <a:pt x="48" y="710"/>
                    </a:lnTo>
                    <a:lnTo>
                      <a:pt x="38" y="712"/>
                    </a:lnTo>
                    <a:lnTo>
                      <a:pt x="29" y="714"/>
                    </a:lnTo>
                    <a:lnTo>
                      <a:pt x="19" y="716"/>
                    </a:lnTo>
                    <a:lnTo>
                      <a:pt x="10" y="717"/>
                    </a:lnTo>
                    <a:lnTo>
                      <a:pt x="0" y="720"/>
                    </a:lnTo>
                    <a:lnTo>
                      <a:pt x="8" y="619"/>
                    </a:lnTo>
                    <a:lnTo>
                      <a:pt x="17" y="531"/>
                    </a:lnTo>
                    <a:lnTo>
                      <a:pt x="25" y="451"/>
                    </a:lnTo>
                    <a:lnTo>
                      <a:pt x="33" y="375"/>
                    </a:lnTo>
                    <a:lnTo>
                      <a:pt x="37" y="296"/>
                    </a:lnTo>
                    <a:lnTo>
                      <a:pt x="35" y="211"/>
                    </a:lnTo>
                    <a:lnTo>
                      <a:pt x="28" y="11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723F1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144"/>
              <p:cNvSpPr>
                <a:spLocks/>
              </p:cNvSpPr>
              <p:nvPr/>
            </p:nvSpPr>
            <p:spPr bwMode="auto">
              <a:xfrm>
                <a:off x="1451" y="1537"/>
                <a:ext cx="25" cy="182"/>
              </a:xfrm>
              <a:custGeom>
                <a:avLst/>
                <a:gdLst>
                  <a:gd name="T0" fmla="*/ 14 w 100"/>
                  <a:gd name="T1" fmla="*/ 0 h 728"/>
                  <a:gd name="T2" fmla="*/ 24 w 100"/>
                  <a:gd name="T3" fmla="*/ 6 h 728"/>
                  <a:gd name="T4" fmla="*/ 34 w 100"/>
                  <a:gd name="T5" fmla="*/ 12 h 728"/>
                  <a:gd name="T6" fmla="*/ 44 w 100"/>
                  <a:gd name="T7" fmla="*/ 18 h 728"/>
                  <a:gd name="T8" fmla="*/ 54 w 100"/>
                  <a:gd name="T9" fmla="*/ 23 h 728"/>
                  <a:gd name="T10" fmla="*/ 63 w 100"/>
                  <a:gd name="T11" fmla="*/ 30 h 728"/>
                  <a:gd name="T12" fmla="*/ 73 w 100"/>
                  <a:gd name="T13" fmla="*/ 36 h 728"/>
                  <a:gd name="T14" fmla="*/ 83 w 100"/>
                  <a:gd name="T15" fmla="*/ 42 h 728"/>
                  <a:gd name="T16" fmla="*/ 93 w 100"/>
                  <a:gd name="T17" fmla="*/ 48 h 728"/>
                  <a:gd name="T18" fmla="*/ 100 w 100"/>
                  <a:gd name="T19" fmla="*/ 212 h 728"/>
                  <a:gd name="T20" fmla="*/ 100 w 100"/>
                  <a:gd name="T21" fmla="*/ 394 h 728"/>
                  <a:gd name="T22" fmla="*/ 93 w 100"/>
                  <a:gd name="T23" fmla="*/ 568 h 728"/>
                  <a:gd name="T24" fmla="*/ 78 w 100"/>
                  <a:gd name="T25" fmla="*/ 711 h 728"/>
                  <a:gd name="T26" fmla="*/ 68 w 100"/>
                  <a:gd name="T27" fmla="*/ 713 h 728"/>
                  <a:gd name="T28" fmla="*/ 58 w 100"/>
                  <a:gd name="T29" fmla="*/ 716 h 728"/>
                  <a:gd name="T30" fmla="*/ 48 w 100"/>
                  <a:gd name="T31" fmla="*/ 717 h 728"/>
                  <a:gd name="T32" fmla="*/ 39 w 100"/>
                  <a:gd name="T33" fmla="*/ 719 h 728"/>
                  <a:gd name="T34" fmla="*/ 29 w 100"/>
                  <a:gd name="T35" fmla="*/ 722 h 728"/>
                  <a:gd name="T36" fmla="*/ 19 w 100"/>
                  <a:gd name="T37" fmla="*/ 723 h 728"/>
                  <a:gd name="T38" fmla="*/ 10 w 100"/>
                  <a:gd name="T39" fmla="*/ 726 h 728"/>
                  <a:gd name="T40" fmla="*/ 0 w 100"/>
                  <a:gd name="T41" fmla="*/ 728 h 728"/>
                  <a:gd name="T42" fmla="*/ 6 w 100"/>
                  <a:gd name="T43" fmla="*/ 627 h 728"/>
                  <a:gd name="T44" fmla="*/ 16 w 100"/>
                  <a:gd name="T45" fmla="*/ 537 h 728"/>
                  <a:gd name="T46" fmla="*/ 25 w 100"/>
                  <a:gd name="T47" fmla="*/ 456 h 728"/>
                  <a:gd name="T48" fmla="*/ 33 w 100"/>
                  <a:gd name="T49" fmla="*/ 378 h 728"/>
                  <a:gd name="T50" fmla="*/ 38 w 100"/>
                  <a:gd name="T51" fmla="*/ 298 h 728"/>
                  <a:gd name="T52" fmla="*/ 36 w 100"/>
                  <a:gd name="T53" fmla="*/ 212 h 728"/>
                  <a:gd name="T54" fmla="*/ 30 w 100"/>
                  <a:gd name="T55" fmla="*/ 113 h 728"/>
                  <a:gd name="T56" fmla="*/ 14 w 100"/>
                  <a:gd name="T57" fmla="*/ 0 h 72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00"/>
                  <a:gd name="T88" fmla="*/ 0 h 728"/>
                  <a:gd name="T89" fmla="*/ 100 w 100"/>
                  <a:gd name="T90" fmla="*/ 728 h 72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00" h="728">
                    <a:moveTo>
                      <a:pt x="14" y="0"/>
                    </a:moveTo>
                    <a:lnTo>
                      <a:pt x="24" y="6"/>
                    </a:lnTo>
                    <a:lnTo>
                      <a:pt x="34" y="12"/>
                    </a:lnTo>
                    <a:lnTo>
                      <a:pt x="44" y="18"/>
                    </a:lnTo>
                    <a:lnTo>
                      <a:pt x="54" y="23"/>
                    </a:lnTo>
                    <a:lnTo>
                      <a:pt x="63" y="30"/>
                    </a:lnTo>
                    <a:lnTo>
                      <a:pt x="73" y="36"/>
                    </a:lnTo>
                    <a:lnTo>
                      <a:pt x="83" y="42"/>
                    </a:lnTo>
                    <a:lnTo>
                      <a:pt x="93" y="48"/>
                    </a:lnTo>
                    <a:lnTo>
                      <a:pt x="100" y="212"/>
                    </a:lnTo>
                    <a:lnTo>
                      <a:pt x="100" y="394"/>
                    </a:lnTo>
                    <a:lnTo>
                      <a:pt x="93" y="568"/>
                    </a:lnTo>
                    <a:lnTo>
                      <a:pt x="78" y="711"/>
                    </a:lnTo>
                    <a:lnTo>
                      <a:pt x="68" y="713"/>
                    </a:lnTo>
                    <a:lnTo>
                      <a:pt x="58" y="716"/>
                    </a:lnTo>
                    <a:lnTo>
                      <a:pt x="48" y="717"/>
                    </a:lnTo>
                    <a:lnTo>
                      <a:pt x="39" y="719"/>
                    </a:lnTo>
                    <a:lnTo>
                      <a:pt x="29" y="722"/>
                    </a:lnTo>
                    <a:lnTo>
                      <a:pt x="19" y="723"/>
                    </a:lnTo>
                    <a:lnTo>
                      <a:pt x="10" y="726"/>
                    </a:lnTo>
                    <a:lnTo>
                      <a:pt x="0" y="728"/>
                    </a:lnTo>
                    <a:lnTo>
                      <a:pt x="6" y="627"/>
                    </a:lnTo>
                    <a:lnTo>
                      <a:pt x="16" y="537"/>
                    </a:lnTo>
                    <a:lnTo>
                      <a:pt x="25" y="456"/>
                    </a:lnTo>
                    <a:lnTo>
                      <a:pt x="33" y="378"/>
                    </a:lnTo>
                    <a:lnTo>
                      <a:pt x="38" y="298"/>
                    </a:lnTo>
                    <a:lnTo>
                      <a:pt x="36" y="212"/>
                    </a:lnTo>
                    <a:lnTo>
                      <a:pt x="30" y="113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6D3F1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145"/>
              <p:cNvSpPr>
                <a:spLocks/>
              </p:cNvSpPr>
              <p:nvPr/>
            </p:nvSpPr>
            <p:spPr bwMode="auto">
              <a:xfrm>
                <a:off x="1447" y="1535"/>
                <a:ext cx="25" cy="184"/>
              </a:xfrm>
              <a:custGeom>
                <a:avLst/>
                <a:gdLst>
                  <a:gd name="T0" fmla="*/ 16 w 102"/>
                  <a:gd name="T1" fmla="*/ 0 h 736"/>
                  <a:gd name="T2" fmla="*/ 26 w 102"/>
                  <a:gd name="T3" fmla="*/ 6 h 736"/>
                  <a:gd name="T4" fmla="*/ 36 w 102"/>
                  <a:gd name="T5" fmla="*/ 13 h 736"/>
                  <a:gd name="T6" fmla="*/ 46 w 102"/>
                  <a:gd name="T7" fmla="*/ 19 h 736"/>
                  <a:gd name="T8" fmla="*/ 56 w 102"/>
                  <a:gd name="T9" fmla="*/ 25 h 736"/>
                  <a:gd name="T10" fmla="*/ 66 w 102"/>
                  <a:gd name="T11" fmla="*/ 31 h 736"/>
                  <a:gd name="T12" fmla="*/ 76 w 102"/>
                  <a:gd name="T13" fmla="*/ 38 h 736"/>
                  <a:gd name="T14" fmla="*/ 86 w 102"/>
                  <a:gd name="T15" fmla="*/ 44 h 736"/>
                  <a:gd name="T16" fmla="*/ 96 w 102"/>
                  <a:gd name="T17" fmla="*/ 50 h 736"/>
                  <a:gd name="T18" fmla="*/ 102 w 102"/>
                  <a:gd name="T19" fmla="*/ 215 h 736"/>
                  <a:gd name="T20" fmla="*/ 101 w 102"/>
                  <a:gd name="T21" fmla="*/ 397 h 736"/>
                  <a:gd name="T22" fmla="*/ 94 w 102"/>
                  <a:gd name="T23" fmla="*/ 574 h 736"/>
                  <a:gd name="T24" fmla="*/ 79 w 102"/>
                  <a:gd name="T25" fmla="*/ 717 h 736"/>
                  <a:gd name="T26" fmla="*/ 69 w 102"/>
                  <a:gd name="T27" fmla="*/ 720 h 736"/>
                  <a:gd name="T28" fmla="*/ 59 w 102"/>
                  <a:gd name="T29" fmla="*/ 722 h 736"/>
                  <a:gd name="T30" fmla="*/ 49 w 102"/>
                  <a:gd name="T31" fmla="*/ 725 h 736"/>
                  <a:gd name="T32" fmla="*/ 40 w 102"/>
                  <a:gd name="T33" fmla="*/ 726 h 736"/>
                  <a:gd name="T34" fmla="*/ 30 w 102"/>
                  <a:gd name="T35" fmla="*/ 729 h 736"/>
                  <a:gd name="T36" fmla="*/ 20 w 102"/>
                  <a:gd name="T37" fmla="*/ 731 h 736"/>
                  <a:gd name="T38" fmla="*/ 10 w 102"/>
                  <a:gd name="T39" fmla="*/ 734 h 736"/>
                  <a:gd name="T40" fmla="*/ 0 w 102"/>
                  <a:gd name="T41" fmla="*/ 736 h 736"/>
                  <a:gd name="T42" fmla="*/ 7 w 102"/>
                  <a:gd name="T43" fmla="*/ 634 h 736"/>
                  <a:gd name="T44" fmla="*/ 16 w 102"/>
                  <a:gd name="T45" fmla="*/ 544 h 736"/>
                  <a:gd name="T46" fmla="*/ 26 w 102"/>
                  <a:gd name="T47" fmla="*/ 461 h 736"/>
                  <a:gd name="T48" fmla="*/ 34 w 102"/>
                  <a:gd name="T49" fmla="*/ 383 h 736"/>
                  <a:gd name="T50" fmla="*/ 39 w 102"/>
                  <a:gd name="T51" fmla="*/ 301 h 736"/>
                  <a:gd name="T52" fmla="*/ 39 w 102"/>
                  <a:gd name="T53" fmla="*/ 213 h 736"/>
                  <a:gd name="T54" fmla="*/ 32 w 102"/>
                  <a:gd name="T55" fmla="*/ 115 h 736"/>
                  <a:gd name="T56" fmla="*/ 16 w 102"/>
                  <a:gd name="T57" fmla="*/ 0 h 7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02"/>
                  <a:gd name="T88" fmla="*/ 0 h 736"/>
                  <a:gd name="T89" fmla="*/ 102 w 102"/>
                  <a:gd name="T90" fmla="*/ 736 h 7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02" h="736">
                    <a:moveTo>
                      <a:pt x="16" y="0"/>
                    </a:moveTo>
                    <a:lnTo>
                      <a:pt x="26" y="6"/>
                    </a:lnTo>
                    <a:lnTo>
                      <a:pt x="36" y="13"/>
                    </a:lnTo>
                    <a:lnTo>
                      <a:pt x="46" y="19"/>
                    </a:lnTo>
                    <a:lnTo>
                      <a:pt x="56" y="25"/>
                    </a:lnTo>
                    <a:lnTo>
                      <a:pt x="66" y="31"/>
                    </a:lnTo>
                    <a:lnTo>
                      <a:pt x="76" y="38"/>
                    </a:lnTo>
                    <a:lnTo>
                      <a:pt x="86" y="44"/>
                    </a:lnTo>
                    <a:lnTo>
                      <a:pt x="96" y="50"/>
                    </a:lnTo>
                    <a:lnTo>
                      <a:pt x="102" y="215"/>
                    </a:lnTo>
                    <a:lnTo>
                      <a:pt x="101" y="397"/>
                    </a:lnTo>
                    <a:lnTo>
                      <a:pt x="94" y="574"/>
                    </a:lnTo>
                    <a:lnTo>
                      <a:pt x="79" y="717"/>
                    </a:lnTo>
                    <a:lnTo>
                      <a:pt x="69" y="720"/>
                    </a:lnTo>
                    <a:lnTo>
                      <a:pt x="59" y="722"/>
                    </a:lnTo>
                    <a:lnTo>
                      <a:pt x="49" y="725"/>
                    </a:lnTo>
                    <a:lnTo>
                      <a:pt x="40" y="726"/>
                    </a:lnTo>
                    <a:lnTo>
                      <a:pt x="30" y="729"/>
                    </a:lnTo>
                    <a:lnTo>
                      <a:pt x="20" y="731"/>
                    </a:lnTo>
                    <a:lnTo>
                      <a:pt x="10" y="734"/>
                    </a:lnTo>
                    <a:lnTo>
                      <a:pt x="0" y="736"/>
                    </a:lnTo>
                    <a:lnTo>
                      <a:pt x="7" y="634"/>
                    </a:lnTo>
                    <a:lnTo>
                      <a:pt x="16" y="544"/>
                    </a:lnTo>
                    <a:lnTo>
                      <a:pt x="26" y="461"/>
                    </a:lnTo>
                    <a:lnTo>
                      <a:pt x="34" y="383"/>
                    </a:lnTo>
                    <a:lnTo>
                      <a:pt x="39" y="301"/>
                    </a:lnTo>
                    <a:lnTo>
                      <a:pt x="39" y="213"/>
                    </a:lnTo>
                    <a:lnTo>
                      <a:pt x="32" y="1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683F2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146"/>
              <p:cNvSpPr>
                <a:spLocks/>
              </p:cNvSpPr>
              <p:nvPr/>
            </p:nvSpPr>
            <p:spPr bwMode="auto">
              <a:xfrm>
                <a:off x="1443" y="1533"/>
                <a:ext cx="26" cy="186"/>
              </a:xfrm>
              <a:custGeom>
                <a:avLst/>
                <a:gdLst>
                  <a:gd name="T0" fmla="*/ 21 w 104"/>
                  <a:gd name="T1" fmla="*/ 0 h 743"/>
                  <a:gd name="T2" fmla="*/ 31 w 104"/>
                  <a:gd name="T3" fmla="*/ 6 h 743"/>
                  <a:gd name="T4" fmla="*/ 41 w 104"/>
                  <a:gd name="T5" fmla="*/ 12 h 743"/>
                  <a:gd name="T6" fmla="*/ 51 w 104"/>
                  <a:gd name="T7" fmla="*/ 18 h 743"/>
                  <a:gd name="T8" fmla="*/ 61 w 104"/>
                  <a:gd name="T9" fmla="*/ 25 h 743"/>
                  <a:gd name="T10" fmla="*/ 71 w 104"/>
                  <a:gd name="T11" fmla="*/ 31 h 743"/>
                  <a:gd name="T12" fmla="*/ 81 w 104"/>
                  <a:gd name="T13" fmla="*/ 37 h 743"/>
                  <a:gd name="T14" fmla="*/ 91 w 104"/>
                  <a:gd name="T15" fmla="*/ 43 h 743"/>
                  <a:gd name="T16" fmla="*/ 101 w 104"/>
                  <a:gd name="T17" fmla="*/ 50 h 743"/>
                  <a:gd name="T18" fmla="*/ 104 w 104"/>
                  <a:gd name="T19" fmla="*/ 216 h 743"/>
                  <a:gd name="T20" fmla="*/ 103 w 104"/>
                  <a:gd name="T21" fmla="*/ 401 h 743"/>
                  <a:gd name="T22" fmla="*/ 96 w 104"/>
                  <a:gd name="T23" fmla="*/ 579 h 743"/>
                  <a:gd name="T24" fmla="*/ 82 w 104"/>
                  <a:gd name="T25" fmla="*/ 723 h 743"/>
                  <a:gd name="T26" fmla="*/ 72 w 104"/>
                  <a:gd name="T27" fmla="*/ 726 h 743"/>
                  <a:gd name="T28" fmla="*/ 62 w 104"/>
                  <a:gd name="T29" fmla="*/ 728 h 743"/>
                  <a:gd name="T30" fmla="*/ 51 w 104"/>
                  <a:gd name="T31" fmla="*/ 731 h 743"/>
                  <a:gd name="T32" fmla="*/ 41 w 104"/>
                  <a:gd name="T33" fmla="*/ 733 h 743"/>
                  <a:gd name="T34" fmla="*/ 31 w 104"/>
                  <a:gd name="T35" fmla="*/ 736 h 743"/>
                  <a:gd name="T36" fmla="*/ 21 w 104"/>
                  <a:gd name="T37" fmla="*/ 738 h 743"/>
                  <a:gd name="T38" fmla="*/ 10 w 104"/>
                  <a:gd name="T39" fmla="*/ 741 h 743"/>
                  <a:gd name="T40" fmla="*/ 0 w 104"/>
                  <a:gd name="T41" fmla="*/ 743 h 743"/>
                  <a:gd name="T42" fmla="*/ 8 w 104"/>
                  <a:gd name="T43" fmla="*/ 641 h 743"/>
                  <a:gd name="T44" fmla="*/ 17 w 104"/>
                  <a:gd name="T45" fmla="*/ 551 h 743"/>
                  <a:gd name="T46" fmla="*/ 27 w 104"/>
                  <a:gd name="T47" fmla="*/ 467 h 743"/>
                  <a:gd name="T48" fmla="*/ 36 w 104"/>
                  <a:gd name="T49" fmla="*/ 386 h 743"/>
                  <a:gd name="T50" fmla="*/ 42 w 104"/>
                  <a:gd name="T51" fmla="*/ 302 h 743"/>
                  <a:gd name="T52" fmla="*/ 42 w 104"/>
                  <a:gd name="T53" fmla="*/ 213 h 743"/>
                  <a:gd name="T54" fmla="*/ 36 w 104"/>
                  <a:gd name="T55" fmla="*/ 115 h 743"/>
                  <a:gd name="T56" fmla="*/ 21 w 104"/>
                  <a:gd name="T57" fmla="*/ 0 h 74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04"/>
                  <a:gd name="T88" fmla="*/ 0 h 743"/>
                  <a:gd name="T89" fmla="*/ 104 w 104"/>
                  <a:gd name="T90" fmla="*/ 743 h 74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04" h="743">
                    <a:moveTo>
                      <a:pt x="21" y="0"/>
                    </a:moveTo>
                    <a:lnTo>
                      <a:pt x="31" y="6"/>
                    </a:lnTo>
                    <a:lnTo>
                      <a:pt x="41" y="12"/>
                    </a:lnTo>
                    <a:lnTo>
                      <a:pt x="51" y="18"/>
                    </a:lnTo>
                    <a:lnTo>
                      <a:pt x="61" y="25"/>
                    </a:lnTo>
                    <a:lnTo>
                      <a:pt x="71" y="31"/>
                    </a:lnTo>
                    <a:lnTo>
                      <a:pt x="81" y="37"/>
                    </a:lnTo>
                    <a:lnTo>
                      <a:pt x="91" y="43"/>
                    </a:lnTo>
                    <a:lnTo>
                      <a:pt x="101" y="50"/>
                    </a:lnTo>
                    <a:lnTo>
                      <a:pt x="104" y="216"/>
                    </a:lnTo>
                    <a:lnTo>
                      <a:pt x="103" y="401"/>
                    </a:lnTo>
                    <a:lnTo>
                      <a:pt x="96" y="579"/>
                    </a:lnTo>
                    <a:lnTo>
                      <a:pt x="82" y="723"/>
                    </a:lnTo>
                    <a:lnTo>
                      <a:pt x="72" y="726"/>
                    </a:lnTo>
                    <a:lnTo>
                      <a:pt x="62" y="728"/>
                    </a:lnTo>
                    <a:lnTo>
                      <a:pt x="51" y="731"/>
                    </a:lnTo>
                    <a:lnTo>
                      <a:pt x="41" y="733"/>
                    </a:lnTo>
                    <a:lnTo>
                      <a:pt x="31" y="736"/>
                    </a:lnTo>
                    <a:lnTo>
                      <a:pt x="21" y="738"/>
                    </a:lnTo>
                    <a:lnTo>
                      <a:pt x="10" y="741"/>
                    </a:lnTo>
                    <a:lnTo>
                      <a:pt x="0" y="743"/>
                    </a:lnTo>
                    <a:lnTo>
                      <a:pt x="8" y="641"/>
                    </a:lnTo>
                    <a:lnTo>
                      <a:pt x="17" y="551"/>
                    </a:lnTo>
                    <a:lnTo>
                      <a:pt x="27" y="467"/>
                    </a:lnTo>
                    <a:lnTo>
                      <a:pt x="36" y="386"/>
                    </a:lnTo>
                    <a:lnTo>
                      <a:pt x="42" y="302"/>
                    </a:lnTo>
                    <a:lnTo>
                      <a:pt x="42" y="213"/>
                    </a:lnTo>
                    <a:lnTo>
                      <a:pt x="36" y="115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663F2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147"/>
              <p:cNvSpPr>
                <a:spLocks/>
              </p:cNvSpPr>
              <p:nvPr/>
            </p:nvSpPr>
            <p:spPr bwMode="auto">
              <a:xfrm>
                <a:off x="1438" y="1532"/>
                <a:ext cx="27" cy="187"/>
              </a:xfrm>
              <a:custGeom>
                <a:avLst/>
                <a:gdLst>
                  <a:gd name="T0" fmla="*/ 24 w 106"/>
                  <a:gd name="T1" fmla="*/ 0 h 751"/>
                  <a:gd name="T2" fmla="*/ 34 w 106"/>
                  <a:gd name="T3" fmla="*/ 6 h 751"/>
                  <a:gd name="T4" fmla="*/ 44 w 106"/>
                  <a:gd name="T5" fmla="*/ 13 h 751"/>
                  <a:gd name="T6" fmla="*/ 54 w 106"/>
                  <a:gd name="T7" fmla="*/ 19 h 751"/>
                  <a:gd name="T8" fmla="*/ 65 w 106"/>
                  <a:gd name="T9" fmla="*/ 25 h 751"/>
                  <a:gd name="T10" fmla="*/ 75 w 106"/>
                  <a:gd name="T11" fmla="*/ 31 h 751"/>
                  <a:gd name="T12" fmla="*/ 85 w 106"/>
                  <a:gd name="T13" fmla="*/ 38 h 751"/>
                  <a:gd name="T14" fmla="*/ 95 w 106"/>
                  <a:gd name="T15" fmla="*/ 44 h 751"/>
                  <a:gd name="T16" fmla="*/ 105 w 106"/>
                  <a:gd name="T17" fmla="*/ 50 h 751"/>
                  <a:gd name="T18" fmla="*/ 106 w 106"/>
                  <a:gd name="T19" fmla="*/ 218 h 751"/>
                  <a:gd name="T20" fmla="*/ 105 w 106"/>
                  <a:gd name="T21" fmla="*/ 405 h 751"/>
                  <a:gd name="T22" fmla="*/ 98 w 106"/>
                  <a:gd name="T23" fmla="*/ 585 h 751"/>
                  <a:gd name="T24" fmla="*/ 84 w 106"/>
                  <a:gd name="T25" fmla="*/ 730 h 751"/>
                  <a:gd name="T26" fmla="*/ 74 w 106"/>
                  <a:gd name="T27" fmla="*/ 732 h 751"/>
                  <a:gd name="T28" fmla="*/ 63 w 106"/>
                  <a:gd name="T29" fmla="*/ 735 h 751"/>
                  <a:gd name="T30" fmla="*/ 53 w 106"/>
                  <a:gd name="T31" fmla="*/ 737 h 751"/>
                  <a:gd name="T32" fmla="*/ 43 w 106"/>
                  <a:gd name="T33" fmla="*/ 740 h 751"/>
                  <a:gd name="T34" fmla="*/ 33 w 106"/>
                  <a:gd name="T35" fmla="*/ 742 h 751"/>
                  <a:gd name="T36" fmla="*/ 21 w 106"/>
                  <a:gd name="T37" fmla="*/ 746 h 751"/>
                  <a:gd name="T38" fmla="*/ 11 w 106"/>
                  <a:gd name="T39" fmla="*/ 749 h 751"/>
                  <a:gd name="T40" fmla="*/ 0 w 106"/>
                  <a:gd name="T41" fmla="*/ 751 h 751"/>
                  <a:gd name="T42" fmla="*/ 7 w 106"/>
                  <a:gd name="T43" fmla="*/ 649 h 751"/>
                  <a:gd name="T44" fmla="*/ 17 w 106"/>
                  <a:gd name="T45" fmla="*/ 557 h 751"/>
                  <a:gd name="T46" fmla="*/ 29 w 106"/>
                  <a:gd name="T47" fmla="*/ 472 h 751"/>
                  <a:gd name="T48" fmla="*/ 39 w 106"/>
                  <a:gd name="T49" fmla="*/ 390 h 751"/>
                  <a:gd name="T50" fmla="*/ 44 w 106"/>
                  <a:gd name="T51" fmla="*/ 305 h 751"/>
                  <a:gd name="T52" fmla="*/ 45 w 106"/>
                  <a:gd name="T53" fmla="*/ 215 h 751"/>
                  <a:gd name="T54" fmla="*/ 39 w 106"/>
                  <a:gd name="T55" fmla="*/ 115 h 751"/>
                  <a:gd name="T56" fmla="*/ 24 w 106"/>
                  <a:gd name="T57" fmla="*/ 0 h 75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06"/>
                  <a:gd name="T88" fmla="*/ 0 h 751"/>
                  <a:gd name="T89" fmla="*/ 106 w 106"/>
                  <a:gd name="T90" fmla="*/ 751 h 751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06" h="751">
                    <a:moveTo>
                      <a:pt x="24" y="0"/>
                    </a:moveTo>
                    <a:lnTo>
                      <a:pt x="34" y="6"/>
                    </a:lnTo>
                    <a:lnTo>
                      <a:pt x="44" y="13"/>
                    </a:lnTo>
                    <a:lnTo>
                      <a:pt x="54" y="19"/>
                    </a:lnTo>
                    <a:lnTo>
                      <a:pt x="65" y="25"/>
                    </a:lnTo>
                    <a:lnTo>
                      <a:pt x="75" y="31"/>
                    </a:lnTo>
                    <a:lnTo>
                      <a:pt x="85" y="38"/>
                    </a:lnTo>
                    <a:lnTo>
                      <a:pt x="95" y="44"/>
                    </a:lnTo>
                    <a:lnTo>
                      <a:pt x="105" y="50"/>
                    </a:lnTo>
                    <a:lnTo>
                      <a:pt x="106" y="218"/>
                    </a:lnTo>
                    <a:lnTo>
                      <a:pt x="105" y="405"/>
                    </a:lnTo>
                    <a:lnTo>
                      <a:pt x="98" y="585"/>
                    </a:lnTo>
                    <a:lnTo>
                      <a:pt x="84" y="730"/>
                    </a:lnTo>
                    <a:lnTo>
                      <a:pt x="74" y="732"/>
                    </a:lnTo>
                    <a:lnTo>
                      <a:pt x="63" y="735"/>
                    </a:lnTo>
                    <a:lnTo>
                      <a:pt x="53" y="737"/>
                    </a:lnTo>
                    <a:lnTo>
                      <a:pt x="43" y="740"/>
                    </a:lnTo>
                    <a:lnTo>
                      <a:pt x="33" y="742"/>
                    </a:lnTo>
                    <a:lnTo>
                      <a:pt x="21" y="746"/>
                    </a:lnTo>
                    <a:lnTo>
                      <a:pt x="11" y="749"/>
                    </a:lnTo>
                    <a:lnTo>
                      <a:pt x="0" y="751"/>
                    </a:lnTo>
                    <a:lnTo>
                      <a:pt x="7" y="649"/>
                    </a:lnTo>
                    <a:lnTo>
                      <a:pt x="17" y="557"/>
                    </a:lnTo>
                    <a:lnTo>
                      <a:pt x="29" y="472"/>
                    </a:lnTo>
                    <a:lnTo>
                      <a:pt x="39" y="390"/>
                    </a:lnTo>
                    <a:lnTo>
                      <a:pt x="44" y="305"/>
                    </a:lnTo>
                    <a:lnTo>
                      <a:pt x="45" y="215"/>
                    </a:lnTo>
                    <a:lnTo>
                      <a:pt x="39" y="115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E3D2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148"/>
              <p:cNvSpPr>
                <a:spLocks/>
              </p:cNvSpPr>
              <p:nvPr/>
            </p:nvSpPr>
            <p:spPr bwMode="auto">
              <a:xfrm>
                <a:off x="1434" y="1529"/>
                <a:ext cx="27" cy="191"/>
              </a:xfrm>
              <a:custGeom>
                <a:avLst/>
                <a:gdLst>
                  <a:gd name="T0" fmla="*/ 26 w 109"/>
                  <a:gd name="T1" fmla="*/ 0 h 761"/>
                  <a:gd name="T2" fmla="*/ 36 w 109"/>
                  <a:gd name="T3" fmla="*/ 7 h 761"/>
                  <a:gd name="T4" fmla="*/ 47 w 109"/>
                  <a:gd name="T5" fmla="*/ 13 h 761"/>
                  <a:gd name="T6" fmla="*/ 57 w 109"/>
                  <a:gd name="T7" fmla="*/ 20 h 761"/>
                  <a:gd name="T8" fmla="*/ 67 w 109"/>
                  <a:gd name="T9" fmla="*/ 27 h 761"/>
                  <a:gd name="T10" fmla="*/ 77 w 109"/>
                  <a:gd name="T11" fmla="*/ 33 h 761"/>
                  <a:gd name="T12" fmla="*/ 89 w 109"/>
                  <a:gd name="T13" fmla="*/ 39 h 761"/>
                  <a:gd name="T14" fmla="*/ 99 w 109"/>
                  <a:gd name="T15" fmla="*/ 47 h 761"/>
                  <a:gd name="T16" fmla="*/ 109 w 109"/>
                  <a:gd name="T17" fmla="*/ 53 h 761"/>
                  <a:gd name="T18" fmla="*/ 107 w 109"/>
                  <a:gd name="T19" fmla="*/ 220 h 761"/>
                  <a:gd name="T20" fmla="*/ 105 w 109"/>
                  <a:gd name="T21" fmla="*/ 409 h 761"/>
                  <a:gd name="T22" fmla="*/ 99 w 109"/>
                  <a:gd name="T23" fmla="*/ 591 h 761"/>
                  <a:gd name="T24" fmla="*/ 85 w 109"/>
                  <a:gd name="T25" fmla="*/ 736 h 761"/>
                  <a:gd name="T26" fmla="*/ 75 w 109"/>
                  <a:gd name="T27" fmla="*/ 740 h 761"/>
                  <a:gd name="T28" fmla="*/ 64 w 109"/>
                  <a:gd name="T29" fmla="*/ 743 h 761"/>
                  <a:gd name="T30" fmla="*/ 54 w 109"/>
                  <a:gd name="T31" fmla="*/ 746 h 761"/>
                  <a:gd name="T32" fmla="*/ 42 w 109"/>
                  <a:gd name="T33" fmla="*/ 749 h 761"/>
                  <a:gd name="T34" fmla="*/ 32 w 109"/>
                  <a:gd name="T35" fmla="*/ 751 h 761"/>
                  <a:gd name="T36" fmla="*/ 21 w 109"/>
                  <a:gd name="T37" fmla="*/ 755 h 761"/>
                  <a:gd name="T38" fmla="*/ 11 w 109"/>
                  <a:gd name="T39" fmla="*/ 758 h 761"/>
                  <a:gd name="T40" fmla="*/ 0 w 109"/>
                  <a:gd name="T41" fmla="*/ 761 h 761"/>
                  <a:gd name="T42" fmla="*/ 7 w 109"/>
                  <a:gd name="T43" fmla="*/ 658 h 761"/>
                  <a:gd name="T44" fmla="*/ 18 w 109"/>
                  <a:gd name="T45" fmla="*/ 565 h 761"/>
                  <a:gd name="T46" fmla="*/ 30 w 109"/>
                  <a:gd name="T47" fmla="*/ 479 h 761"/>
                  <a:gd name="T48" fmla="*/ 40 w 109"/>
                  <a:gd name="T49" fmla="*/ 395 h 761"/>
                  <a:gd name="T50" fmla="*/ 46 w 109"/>
                  <a:gd name="T51" fmla="*/ 309 h 761"/>
                  <a:gd name="T52" fmla="*/ 47 w 109"/>
                  <a:gd name="T53" fmla="*/ 218 h 761"/>
                  <a:gd name="T54" fmla="*/ 41 w 109"/>
                  <a:gd name="T55" fmla="*/ 115 h 761"/>
                  <a:gd name="T56" fmla="*/ 26 w 109"/>
                  <a:gd name="T57" fmla="*/ 0 h 76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09"/>
                  <a:gd name="T88" fmla="*/ 0 h 761"/>
                  <a:gd name="T89" fmla="*/ 109 w 109"/>
                  <a:gd name="T90" fmla="*/ 761 h 761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09" h="761">
                    <a:moveTo>
                      <a:pt x="26" y="0"/>
                    </a:moveTo>
                    <a:lnTo>
                      <a:pt x="36" y="7"/>
                    </a:lnTo>
                    <a:lnTo>
                      <a:pt x="47" y="13"/>
                    </a:lnTo>
                    <a:lnTo>
                      <a:pt x="57" y="20"/>
                    </a:lnTo>
                    <a:lnTo>
                      <a:pt x="67" y="27"/>
                    </a:lnTo>
                    <a:lnTo>
                      <a:pt x="77" y="33"/>
                    </a:lnTo>
                    <a:lnTo>
                      <a:pt x="89" y="39"/>
                    </a:lnTo>
                    <a:lnTo>
                      <a:pt x="99" y="47"/>
                    </a:lnTo>
                    <a:lnTo>
                      <a:pt x="109" y="53"/>
                    </a:lnTo>
                    <a:lnTo>
                      <a:pt x="107" y="220"/>
                    </a:lnTo>
                    <a:lnTo>
                      <a:pt x="105" y="409"/>
                    </a:lnTo>
                    <a:lnTo>
                      <a:pt x="99" y="591"/>
                    </a:lnTo>
                    <a:lnTo>
                      <a:pt x="85" y="736"/>
                    </a:lnTo>
                    <a:lnTo>
                      <a:pt x="75" y="740"/>
                    </a:lnTo>
                    <a:lnTo>
                      <a:pt x="64" y="743"/>
                    </a:lnTo>
                    <a:lnTo>
                      <a:pt x="54" y="746"/>
                    </a:lnTo>
                    <a:lnTo>
                      <a:pt x="42" y="749"/>
                    </a:lnTo>
                    <a:lnTo>
                      <a:pt x="32" y="751"/>
                    </a:lnTo>
                    <a:lnTo>
                      <a:pt x="21" y="755"/>
                    </a:lnTo>
                    <a:lnTo>
                      <a:pt x="11" y="758"/>
                    </a:lnTo>
                    <a:lnTo>
                      <a:pt x="0" y="761"/>
                    </a:lnTo>
                    <a:lnTo>
                      <a:pt x="7" y="658"/>
                    </a:lnTo>
                    <a:lnTo>
                      <a:pt x="18" y="565"/>
                    </a:lnTo>
                    <a:lnTo>
                      <a:pt x="30" y="479"/>
                    </a:lnTo>
                    <a:lnTo>
                      <a:pt x="40" y="395"/>
                    </a:lnTo>
                    <a:lnTo>
                      <a:pt x="46" y="309"/>
                    </a:lnTo>
                    <a:lnTo>
                      <a:pt x="47" y="218"/>
                    </a:lnTo>
                    <a:lnTo>
                      <a:pt x="41" y="115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5B3D2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Freeform 149"/>
              <p:cNvSpPr>
                <a:spLocks/>
              </p:cNvSpPr>
              <p:nvPr/>
            </p:nvSpPr>
            <p:spPr bwMode="auto">
              <a:xfrm>
                <a:off x="1430" y="1527"/>
                <a:ext cx="29" cy="193"/>
              </a:xfrm>
              <a:custGeom>
                <a:avLst/>
                <a:gdLst>
                  <a:gd name="T0" fmla="*/ 30 w 114"/>
                  <a:gd name="T1" fmla="*/ 0 h 768"/>
                  <a:gd name="T2" fmla="*/ 40 w 114"/>
                  <a:gd name="T3" fmla="*/ 6 h 768"/>
                  <a:gd name="T4" fmla="*/ 52 w 114"/>
                  <a:gd name="T5" fmla="*/ 12 h 768"/>
                  <a:gd name="T6" fmla="*/ 62 w 114"/>
                  <a:gd name="T7" fmla="*/ 20 h 768"/>
                  <a:gd name="T8" fmla="*/ 72 w 114"/>
                  <a:gd name="T9" fmla="*/ 26 h 768"/>
                  <a:gd name="T10" fmla="*/ 82 w 114"/>
                  <a:gd name="T11" fmla="*/ 32 h 768"/>
                  <a:gd name="T12" fmla="*/ 93 w 114"/>
                  <a:gd name="T13" fmla="*/ 39 h 768"/>
                  <a:gd name="T14" fmla="*/ 103 w 114"/>
                  <a:gd name="T15" fmla="*/ 46 h 768"/>
                  <a:gd name="T16" fmla="*/ 114 w 114"/>
                  <a:gd name="T17" fmla="*/ 52 h 768"/>
                  <a:gd name="T18" fmla="*/ 109 w 114"/>
                  <a:gd name="T19" fmla="*/ 221 h 768"/>
                  <a:gd name="T20" fmla="*/ 108 w 114"/>
                  <a:gd name="T21" fmla="*/ 412 h 768"/>
                  <a:gd name="T22" fmla="*/ 102 w 114"/>
                  <a:gd name="T23" fmla="*/ 596 h 768"/>
                  <a:gd name="T24" fmla="*/ 89 w 114"/>
                  <a:gd name="T25" fmla="*/ 742 h 768"/>
                  <a:gd name="T26" fmla="*/ 78 w 114"/>
                  <a:gd name="T27" fmla="*/ 746 h 768"/>
                  <a:gd name="T28" fmla="*/ 67 w 114"/>
                  <a:gd name="T29" fmla="*/ 748 h 768"/>
                  <a:gd name="T30" fmla="*/ 55 w 114"/>
                  <a:gd name="T31" fmla="*/ 752 h 768"/>
                  <a:gd name="T32" fmla="*/ 44 w 114"/>
                  <a:gd name="T33" fmla="*/ 755 h 768"/>
                  <a:gd name="T34" fmla="*/ 33 w 114"/>
                  <a:gd name="T35" fmla="*/ 758 h 768"/>
                  <a:gd name="T36" fmla="*/ 22 w 114"/>
                  <a:gd name="T37" fmla="*/ 762 h 768"/>
                  <a:gd name="T38" fmla="*/ 12 w 114"/>
                  <a:gd name="T39" fmla="*/ 765 h 768"/>
                  <a:gd name="T40" fmla="*/ 0 w 114"/>
                  <a:gd name="T41" fmla="*/ 768 h 768"/>
                  <a:gd name="T42" fmla="*/ 8 w 114"/>
                  <a:gd name="T43" fmla="*/ 665 h 768"/>
                  <a:gd name="T44" fmla="*/ 18 w 114"/>
                  <a:gd name="T45" fmla="*/ 571 h 768"/>
                  <a:gd name="T46" fmla="*/ 30 w 114"/>
                  <a:gd name="T47" fmla="*/ 483 h 768"/>
                  <a:gd name="T48" fmla="*/ 40 w 114"/>
                  <a:gd name="T49" fmla="*/ 399 h 768"/>
                  <a:gd name="T50" fmla="*/ 48 w 114"/>
                  <a:gd name="T51" fmla="*/ 311 h 768"/>
                  <a:gd name="T52" fmla="*/ 50 w 114"/>
                  <a:gd name="T53" fmla="*/ 219 h 768"/>
                  <a:gd name="T54" fmla="*/ 45 w 114"/>
                  <a:gd name="T55" fmla="*/ 116 h 768"/>
                  <a:gd name="T56" fmla="*/ 30 w 114"/>
                  <a:gd name="T57" fmla="*/ 0 h 76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14"/>
                  <a:gd name="T88" fmla="*/ 0 h 768"/>
                  <a:gd name="T89" fmla="*/ 114 w 114"/>
                  <a:gd name="T90" fmla="*/ 768 h 76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14" h="768">
                    <a:moveTo>
                      <a:pt x="30" y="0"/>
                    </a:moveTo>
                    <a:lnTo>
                      <a:pt x="40" y="6"/>
                    </a:lnTo>
                    <a:lnTo>
                      <a:pt x="52" y="12"/>
                    </a:lnTo>
                    <a:lnTo>
                      <a:pt x="62" y="20"/>
                    </a:lnTo>
                    <a:lnTo>
                      <a:pt x="72" y="26"/>
                    </a:lnTo>
                    <a:lnTo>
                      <a:pt x="82" y="32"/>
                    </a:lnTo>
                    <a:lnTo>
                      <a:pt x="93" y="39"/>
                    </a:lnTo>
                    <a:lnTo>
                      <a:pt x="103" y="46"/>
                    </a:lnTo>
                    <a:lnTo>
                      <a:pt x="114" y="52"/>
                    </a:lnTo>
                    <a:lnTo>
                      <a:pt x="109" y="221"/>
                    </a:lnTo>
                    <a:lnTo>
                      <a:pt x="108" y="412"/>
                    </a:lnTo>
                    <a:lnTo>
                      <a:pt x="102" y="596"/>
                    </a:lnTo>
                    <a:lnTo>
                      <a:pt x="89" y="742"/>
                    </a:lnTo>
                    <a:lnTo>
                      <a:pt x="78" y="746"/>
                    </a:lnTo>
                    <a:lnTo>
                      <a:pt x="67" y="748"/>
                    </a:lnTo>
                    <a:lnTo>
                      <a:pt x="55" y="752"/>
                    </a:lnTo>
                    <a:lnTo>
                      <a:pt x="44" y="755"/>
                    </a:lnTo>
                    <a:lnTo>
                      <a:pt x="33" y="758"/>
                    </a:lnTo>
                    <a:lnTo>
                      <a:pt x="22" y="762"/>
                    </a:lnTo>
                    <a:lnTo>
                      <a:pt x="12" y="765"/>
                    </a:lnTo>
                    <a:lnTo>
                      <a:pt x="0" y="768"/>
                    </a:lnTo>
                    <a:lnTo>
                      <a:pt x="8" y="665"/>
                    </a:lnTo>
                    <a:lnTo>
                      <a:pt x="18" y="571"/>
                    </a:lnTo>
                    <a:lnTo>
                      <a:pt x="30" y="483"/>
                    </a:lnTo>
                    <a:lnTo>
                      <a:pt x="40" y="399"/>
                    </a:lnTo>
                    <a:lnTo>
                      <a:pt x="48" y="311"/>
                    </a:lnTo>
                    <a:lnTo>
                      <a:pt x="50" y="219"/>
                    </a:lnTo>
                    <a:lnTo>
                      <a:pt x="45" y="116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563D2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Freeform 150"/>
              <p:cNvSpPr>
                <a:spLocks/>
              </p:cNvSpPr>
              <p:nvPr/>
            </p:nvSpPr>
            <p:spPr bwMode="auto">
              <a:xfrm>
                <a:off x="1426" y="1526"/>
                <a:ext cx="29" cy="194"/>
              </a:xfrm>
              <a:custGeom>
                <a:avLst/>
                <a:gdLst>
                  <a:gd name="T0" fmla="*/ 33 w 117"/>
                  <a:gd name="T1" fmla="*/ 0 h 776"/>
                  <a:gd name="T2" fmla="*/ 43 w 117"/>
                  <a:gd name="T3" fmla="*/ 7 h 776"/>
                  <a:gd name="T4" fmla="*/ 54 w 117"/>
                  <a:gd name="T5" fmla="*/ 13 h 776"/>
                  <a:gd name="T6" fmla="*/ 64 w 117"/>
                  <a:gd name="T7" fmla="*/ 20 h 776"/>
                  <a:gd name="T8" fmla="*/ 75 w 117"/>
                  <a:gd name="T9" fmla="*/ 27 h 776"/>
                  <a:gd name="T10" fmla="*/ 85 w 117"/>
                  <a:gd name="T11" fmla="*/ 33 h 776"/>
                  <a:gd name="T12" fmla="*/ 95 w 117"/>
                  <a:gd name="T13" fmla="*/ 39 h 776"/>
                  <a:gd name="T14" fmla="*/ 107 w 117"/>
                  <a:gd name="T15" fmla="*/ 47 h 776"/>
                  <a:gd name="T16" fmla="*/ 117 w 117"/>
                  <a:gd name="T17" fmla="*/ 53 h 776"/>
                  <a:gd name="T18" fmla="*/ 110 w 117"/>
                  <a:gd name="T19" fmla="*/ 223 h 776"/>
                  <a:gd name="T20" fmla="*/ 108 w 117"/>
                  <a:gd name="T21" fmla="*/ 415 h 776"/>
                  <a:gd name="T22" fmla="*/ 103 w 117"/>
                  <a:gd name="T23" fmla="*/ 601 h 776"/>
                  <a:gd name="T24" fmla="*/ 89 w 117"/>
                  <a:gd name="T25" fmla="*/ 749 h 776"/>
                  <a:gd name="T26" fmla="*/ 78 w 117"/>
                  <a:gd name="T27" fmla="*/ 753 h 776"/>
                  <a:gd name="T28" fmla="*/ 68 w 117"/>
                  <a:gd name="T29" fmla="*/ 755 h 776"/>
                  <a:gd name="T30" fmla="*/ 56 w 117"/>
                  <a:gd name="T31" fmla="*/ 759 h 776"/>
                  <a:gd name="T32" fmla="*/ 45 w 117"/>
                  <a:gd name="T33" fmla="*/ 763 h 776"/>
                  <a:gd name="T34" fmla="*/ 34 w 117"/>
                  <a:gd name="T35" fmla="*/ 766 h 776"/>
                  <a:gd name="T36" fmla="*/ 23 w 117"/>
                  <a:gd name="T37" fmla="*/ 770 h 776"/>
                  <a:gd name="T38" fmla="*/ 11 w 117"/>
                  <a:gd name="T39" fmla="*/ 773 h 776"/>
                  <a:gd name="T40" fmla="*/ 0 w 117"/>
                  <a:gd name="T41" fmla="*/ 776 h 776"/>
                  <a:gd name="T42" fmla="*/ 8 w 117"/>
                  <a:gd name="T43" fmla="*/ 673 h 776"/>
                  <a:gd name="T44" fmla="*/ 19 w 117"/>
                  <a:gd name="T45" fmla="*/ 578 h 776"/>
                  <a:gd name="T46" fmla="*/ 31 w 117"/>
                  <a:gd name="T47" fmla="*/ 489 h 776"/>
                  <a:gd name="T48" fmla="*/ 43 w 117"/>
                  <a:gd name="T49" fmla="*/ 403 h 776"/>
                  <a:gd name="T50" fmla="*/ 50 w 117"/>
                  <a:gd name="T51" fmla="*/ 314 h 776"/>
                  <a:gd name="T52" fmla="*/ 53 w 117"/>
                  <a:gd name="T53" fmla="*/ 219 h 776"/>
                  <a:gd name="T54" fmla="*/ 48 w 117"/>
                  <a:gd name="T55" fmla="*/ 117 h 776"/>
                  <a:gd name="T56" fmla="*/ 33 w 117"/>
                  <a:gd name="T57" fmla="*/ 0 h 77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17"/>
                  <a:gd name="T88" fmla="*/ 0 h 776"/>
                  <a:gd name="T89" fmla="*/ 117 w 117"/>
                  <a:gd name="T90" fmla="*/ 776 h 77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17" h="776">
                    <a:moveTo>
                      <a:pt x="33" y="0"/>
                    </a:moveTo>
                    <a:lnTo>
                      <a:pt x="43" y="7"/>
                    </a:lnTo>
                    <a:lnTo>
                      <a:pt x="54" y="13"/>
                    </a:lnTo>
                    <a:lnTo>
                      <a:pt x="64" y="20"/>
                    </a:lnTo>
                    <a:lnTo>
                      <a:pt x="75" y="27"/>
                    </a:lnTo>
                    <a:lnTo>
                      <a:pt x="85" y="33"/>
                    </a:lnTo>
                    <a:lnTo>
                      <a:pt x="95" y="39"/>
                    </a:lnTo>
                    <a:lnTo>
                      <a:pt x="107" y="47"/>
                    </a:lnTo>
                    <a:lnTo>
                      <a:pt x="117" y="53"/>
                    </a:lnTo>
                    <a:lnTo>
                      <a:pt x="110" y="223"/>
                    </a:lnTo>
                    <a:lnTo>
                      <a:pt x="108" y="415"/>
                    </a:lnTo>
                    <a:lnTo>
                      <a:pt x="103" y="601"/>
                    </a:lnTo>
                    <a:lnTo>
                      <a:pt x="89" y="749"/>
                    </a:lnTo>
                    <a:lnTo>
                      <a:pt x="78" y="753"/>
                    </a:lnTo>
                    <a:lnTo>
                      <a:pt x="68" y="755"/>
                    </a:lnTo>
                    <a:lnTo>
                      <a:pt x="56" y="759"/>
                    </a:lnTo>
                    <a:lnTo>
                      <a:pt x="45" y="763"/>
                    </a:lnTo>
                    <a:lnTo>
                      <a:pt x="34" y="766"/>
                    </a:lnTo>
                    <a:lnTo>
                      <a:pt x="23" y="770"/>
                    </a:lnTo>
                    <a:lnTo>
                      <a:pt x="11" y="773"/>
                    </a:lnTo>
                    <a:lnTo>
                      <a:pt x="0" y="776"/>
                    </a:lnTo>
                    <a:lnTo>
                      <a:pt x="8" y="673"/>
                    </a:lnTo>
                    <a:lnTo>
                      <a:pt x="19" y="578"/>
                    </a:lnTo>
                    <a:lnTo>
                      <a:pt x="31" y="489"/>
                    </a:lnTo>
                    <a:lnTo>
                      <a:pt x="43" y="403"/>
                    </a:lnTo>
                    <a:lnTo>
                      <a:pt x="50" y="314"/>
                    </a:lnTo>
                    <a:lnTo>
                      <a:pt x="53" y="219"/>
                    </a:lnTo>
                    <a:lnTo>
                      <a:pt x="48" y="1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513D2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Freeform 151"/>
              <p:cNvSpPr>
                <a:spLocks/>
              </p:cNvSpPr>
              <p:nvPr/>
            </p:nvSpPr>
            <p:spPr bwMode="auto">
              <a:xfrm>
                <a:off x="1422" y="1524"/>
                <a:ext cx="30" cy="196"/>
              </a:xfrm>
              <a:custGeom>
                <a:avLst/>
                <a:gdLst>
                  <a:gd name="T0" fmla="*/ 36 w 121"/>
                  <a:gd name="T1" fmla="*/ 0 h 783"/>
                  <a:gd name="T2" fmla="*/ 46 w 121"/>
                  <a:gd name="T3" fmla="*/ 6 h 783"/>
                  <a:gd name="T4" fmla="*/ 57 w 121"/>
                  <a:gd name="T5" fmla="*/ 14 h 783"/>
                  <a:gd name="T6" fmla="*/ 67 w 121"/>
                  <a:gd name="T7" fmla="*/ 20 h 783"/>
                  <a:gd name="T8" fmla="*/ 77 w 121"/>
                  <a:gd name="T9" fmla="*/ 26 h 783"/>
                  <a:gd name="T10" fmla="*/ 89 w 121"/>
                  <a:gd name="T11" fmla="*/ 32 h 783"/>
                  <a:gd name="T12" fmla="*/ 99 w 121"/>
                  <a:gd name="T13" fmla="*/ 40 h 783"/>
                  <a:gd name="T14" fmla="*/ 110 w 121"/>
                  <a:gd name="T15" fmla="*/ 46 h 783"/>
                  <a:gd name="T16" fmla="*/ 121 w 121"/>
                  <a:gd name="T17" fmla="*/ 54 h 783"/>
                  <a:gd name="T18" fmla="*/ 111 w 121"/>
                  <a:gd name="T19" fmla="*/ 224 h 783"/>
                  <a:gd name="T20" fmla="*/ 109 w 121"/>
                  <a:gd name="T21" fmla="*/ 419 h 783"/>
                  <a:gd name="T22" fmla="*/ 104 w 121"/>
                  <a:gd name="T23" fmla="*/ 606 h 783"/>
                  <a:gd name="T24" fmla="*/ 91 w 121"/>
                  <a:gd name="T25" fmla="*/ 755 h 783"/>
                  <a:gd name="T26" fmla="*/ 80 w 121"/>
                  <a:gd name="T27" fmla="*/ 758 h 783"/>
                  <a:gd name="T28" fmla="*/ 67 w 121"/>
                  <a:gd name="T29" fmla="*/ 762 h 783"/>
                  <a:gd name="T30" fmla="*/ 56 w 121"/>
                  <a:gd name="T31" fmla="*/ 766 h 783"/>
                  <a:gd name="T32" fmla="*/ 45 w 121"/>
                  <a:gd name="T33" fmla="*/ 768 h 783"/>
                  <a:gd name="T34" fmla="*/ 34 w 121"/>
                  <a:gd name="T35" fmla="*/ 772 h 783"/>
                  <a:gd name="T36" fmla="*/ 22 w 121"/>
                  <a:gd name="T37" fmla="*/ 776 h 783"/>
                  <a:gd name="T38" fmla="*/ 11 w 121"/>
                  <a:gd name="T39" fmla="*/ 780 h 783"/>
                  <a:gd name="T40" fmla="*/ 0 w 121"/>
                  <a:gd name="T41" fmla="*/ 783 h 783"/>
                  <a:gd name="T42" fmla="*/ 7 w 121"/>
                  <a:gd name="T43" fmla="*/ 680 h 783"/>
                  <a:gd name="T44" fmla="*/ 19 w 121"/>
                  <a:gd name="T45" fmla="*/ 585 h 783"/>
                  <a:gd name="T46" fmla="*/ 31 w 121"/>
                  <a:gd name="T47" fmla="*/ 495 h 783"/>
                  <a:gd name="T48" fmla="*/ 44 w 121"/>
                  <a:gd name="T49" fmla="*/ 406 h 783"/>
                  <a:gd name="T50" fmla="*/ 52 w 121"/>
                  <a:gd name="T51" fmla="*/ 316 h 783"/>
                  <a:gd name="T52" fmla="*/ 55 w 121"/>
                  <a:gd name="T53" fmla="*/ 220 h 783"/>
                  <a:gd name="T54" fmla="*/ 51 w 121"/>
                  <a:gd name="T55" fmla="*/ 116 h 783"/>
                  <a:gd name="T56" fmla="*/ 36 w 121"/>
                  <a:gd name="T57" fmla="*/ 0 h 78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21"/>
                  <a:gd name="T88" fmla="*/ 0 h 783"/>
                  <a:gd name="T89" fmla="*/ 121 w 121"/>
                  <a:gd name="T90" fmla="*/ 783 h 78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21" h="783">
                    <a:moveTo>
                      <a:pt x="36" y="0"/>
                    </a:moveTo>
                    <a:lnTo>
                      <a:pt x="46" y="6"/>
                    </a:lnTo>
                    <a:lnTo>
                      <a:pt x="57" y="14"/>
                    </a:lnTo>
                    <a:lnTo>
                      <a:pt x="67" y="20"/>
                    </a:lnTo>
                    <a:lnTo>
                      <a:pt x="77" y="26"/>
                    </a:lnTo>
                    <a:lnTo>
                      <a:pt x="89" y="32"/>
                    </a:lnTo>
                    <a:lnTo>
                      <a:pt x="99" y="40"/>
                    </a:lnTo>
                    <a:lnTo>
                      <a:pt x="110" y="46"/>
                    </a:lnTo>
                    <a:lnTo>
                      <a:pt x="121" y="54"/>
                    </a:lnTo>
                    <a:lnTo>
                      <a:pt x="111" y="224"/>
                    </a:lnTo>
                    <a:lnTo>
                      <a:pt x="109" y="419"/>
                    </a:lnTo>
                    <a:lnTo>
                      <a:pt x="104" y="606"/>
                    </a:lnTo>
                    <a:lnTo>
                      <a:pt x="91" y="755"/>
                    </a:lnTo>
                    <a:lnTo>
                      <a:pt x="80" y="758"/>
                    </a:lnTo>
                    <a:lnTo>
                      <a:pt x="67" y="762"/>
                    </a:lnTo>
                    <a:lnTo>
                      <a:pt x="56" y="766"/>
                    </a:lnTo>
                    <a:lnTo>
                      <a:pt x="45" y="768"/>
                    </a:lnTo>
                    <a:lnTo>
                      <a:pt x="34" y="772"/>
                    </a:lnTo>
                    <a:lnTo>
                      <a:pt x="22" y="776"/>
                    </a:lnTo>
                    <a:lnTo>
                      <a:pt x="11" y="780"/>
                    </a:lnTo>
                    <a:lnTo>
                      <a:pt x="0" y="783"/>
                    </a:lnTo>
                    <a:lnTo>
                      <a:pt x="7" y="680"/>
                    </a:lnTo>
                    <a:lnTo>
                      <a:pt x="19" y="585"/>
                    </a:lnTo>
                    <a:lnTo>
                      <a:pt x="31" y="495"/>
                    </a:lnTo>
                    <a:lnTo>
                      <a:pt x="44" y="406"/>
                    </a:lnTo>
                    <a:lnTo>
                      <a:pt x="52" y="316"/>
                    </a:lnTo>
                    <a:lnTo>
                      <a:pt x="55" y="220"/>
                    </a:lnTo>
                    <a:lnTo>
                      <a:pt x="51" y="11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C3A2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Freeform 152"/>
              <p:cNvSpPr>
                <a:spLocks/>
              </p:cNvSpPr>
              <p:nvPr/>
            </p:nvSpPr>
            <p:spPr bwMode="auto">
              <a:xfrm>
                <a:off x="1418" y="1522"/>
                <a:ext cx="31" cy="198"/>
              </a:xfrm>
              <a:custGeom>
                <a:avLst/>
                <a:gdLst>
                  <a:gd name="T0" fmla="*/ 38 w 124"/>
                  <a:gd name="T1" fmla="*/ 0 h 791"/>
                  <a:gd name="T2" fmla="*/ 124 w 124"/>
                  <a:gd name="T3" fmla="*/ 54 h 791"/>
                  <a:gd name="T4" fmla="*/ 112 w 124"/>
                  <a:gd name="T5" fmla="*/ 225 h 791"/>
                  <a:gd name="T6" fmla="*/ 108 w 124"/>
                  <a:gd name="T7" fmla="*/ 423 h 791"/>
                  <a:gd name="T8" fmla="*/ 105 w 124"/>
                  <a:gd name="T9" fmla="*/ 611 h 791"/>
                  <a:gd name="T10" fmla="*/ 92 w 124"/>
                  <a:gd name="T11" fmla="*/ 761 h 791"/>
                  <a:gd name="T12" fmla="*/ 0 w 124"/>
                  <a:gd name="T13" fmla="*/ 791 h 791"/>
                  <a:gd name="T14" fmla="*/ 7 w 124"/>
                  <a:gd name="T15" fmla="*/ 688 h 791"/>
                  <a:gd name="T16" fmla="*/ 20 w 124"/>
                  <a:gd name="T17" fmla="*/ 591 h 791"/>
                  <a:gd name="T18" fmla="*/ 32 w 124"/>
                  <a:gd name="T19" fmla="*/ 500 h 791"/>
                  <a:gd name="T20" fmla="*/ 45 w 124"/>
                  <a:gd name="T21" fmla="*/ 410 h 791"/>
                  <a:gd name="T22" fmla="*/ 53 w 124"/>
                  <a:gd name="T23" fmla="*/ 318 h 791"/>
                  <a:gd name="T24" fmla="*/ 57 w 124"/>
                  <a:gd name="T25" fmla="*/ 222 h 791"/>
                  <a:gd name="T26" fmla="*/ 53 w 124"/>
                  <a:gd name="T27" fmla="*/ 117 h 791"/>
                  <a:gd name="T28" fmla="*/ 38 w 124"/>
                  <a:gd name="T29" fmla="*/ 0 h 79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4"/>
                  <a:gd name="T46" fmla="*/ 0 h 791"/>
                  <a:gd name="T47" fmla="*/ 124 w 124"/>
                  <a:gd name="T48" fmla="*/ 791 h 79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4" h="791">
                    <a:moveTo>
                      <a:pt x="38" y="0"/>
                    </a:moveTo>
                    <a:lnTo>
                      <a:pt x="124" y="54"/>
                    </a:lnTo>
                    <a:lnTo>
                      <a:pt x="112" y="225"/>
                    </a:lnTo>
                    <a:lnTo>
                      <a:pt x="108" y="423"/>
                    </a:lnTo>
                    <a:lnTo>
                      <a:pt x="105" y="611"/>
                    </a:lnTo>
                    <a:lnTo>
                      <a:pt x="92" y="761"/>
                    </a:lnTo>
                    <a:lnTo>
                      <a:pt x="0" y="791"/>
                    </a:lnTo>
                    <a:lnTo>
                      <a:pt x="7" y="688"/>
                    </a:lnTo>
                    <a:lnTo>
                      <a:pt x="20" y="591"/>
                    </a:lnTo>
                    <a:lnTo>
                      <a:pt x="32" y="500"/>
                    </a:lnTo>
                    <a:lnTo>
                      <a:pt x="45" y="410"/>
                    </a:lnTo>
                    <a:lnTo>
                      <a:pt x="53" y="318"/>
                    </a:lnTo>
                    <a:lnTo>
                      <a:pt x="57" y="222"/>
                    </a:lnTo>
                    <a:lnTo>
                      <a:pt x="53" y="117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473A2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153"/>
              <p:cNvSpPr>
                <a:spLocks/>
              </p:cNvSpPr>
              <p:nvPr/>
            </p:nvSpPr>
            <p:spPr bwMode="auto">
              <a:xfrm>
                <a:off x="1105" y="1725"/>
                <a:ext cx="257" cy="21"/>
              </a:xfrm>
              <a:custGeom>
                <a:avLst/>
                <a:gdLst>
                  <a:gd name="T0" fmla="*/ 3 w 1027"/>
                  <a:gd name="T1" fmla="*/ 0 h 83"/>
                  <a:gd name="T2" fmla="*/ 50 w 1027"/>
                  <a:gd name="T3" fmla="*/ 11 h 83"/>
                  <a:gd name="T4" fmla="*/ 97 w 1027"/>
                  <a:gd name="T5" fmla="*/ 21 h 83"/>
                  <a:gd name="T6" fmla="*/ 142 w 1027"/>
                  <a:gd name="T7" fmla="*/ 28 h 83"/>
                  <a:gd name="T8" fmla="*/ 184 w 1027"/>
                  <a:gd name="T9" fmla="*/ 36 h 83"/>
                  <a:gd name="T10" fmla="*/ 228 w 1027"/>
                  <a:gd name="T11" fmla="*/ 41 h 83"/>
                  <a:gd name="T12" fmla="*/ 271 w 1027"/>
                  <a:gd name="T13" fmla="*/ 45 h 83"/>
                  <a:gd name="T14" fmla="*/ 313 w 1027"/>
                  <a:gd name="T15" fmla="*/ 48 h 83"/>
                  <a:gd name="T16" fmla="*/ 358 w 1027"/>
                  <a:gd name="T17" fmla="*/ 50 h 83"/>
                  <a:gd name="T18" fmla="*/ 403 w 1027"/>
                  <a:gd name="T19" fmla="*/ 51 h 83"/>
                  <a:gd name="T20" fmla="*/ 449 w 1027"/>
                  <a:gd name="T21" fmla="*/ 50 h 83"/>
                  <a:gd name="T22" fmla="*/ 499 w 1027"/>
                  <a:gd name="T23" fmla="*/ 48 h 83"/>
                  <a:gd name="T24" fmla="*/ 551 w 1027"/>
                  <a:gd name="T25" fmla="*/ 46 h 83"/>
                  <a:gd name="T26" fmla="*/ 606 w 1027"/>
                  <a:gd name="T27" fmla="*/ 42 h 83"/>
                  <a:gd name="T28" fmla="*/ 665 w 1027"/>
                  <a:gd name="T29" fmla="*/ 37 h 83"/>
                  <a:gd name="T30" fmla="*/ 727 w 1027"/>
                  <a:gd name="T31" fmla="*/ 32 h 83"/>
                  <a:gd name="T32" fmla="*/ 795 w 1027"/>
                  <a:gd name="T33" fmla="*/ 26 h 83"/>
                  <a:gd name="T34" fmla="*/ 835 w 1027"/>
                  <a:gd name="T35" fmla="*/ 18 h 83"/>
                  <a:gd name="T36" fmla="*/ 911 w 1027"/>
                  <a:gd name="T37" fmla="*/ 22 h 83"/>
                  <a:gd name="T38" fmla="*/ 1027 w 1027"/>
                  <a:gd name="T39" fmla="*/ 37 h 83"/>
                  <a:gd name="T40" fmla="*/ 897 w 1027"/>
                  <a:gd name="T41" fmla="*/ 52 h 83"/>
                  <a:gd name="T42" fmla="*/ 800 w 1027"/>
                  <a:gd name="T43" fmla="*/ 66 h 83"/>
                  <a:gd name="T44" fmla="*/ 758 w 1027"/>
                  <a:gd name="T45" fmla="*/ 71 h 83"/>
                  <a:gd name="T46" fmla="*/ 717 w 1027"/>
                  <a:gd name="T47" fmla="*/ 76 h 83"/>
                  <a:gd name="T48" fmla="*/ 676 w 1027"/>
                  <a:gd name="T49" fmla="*/ 78 h 83"/>
                  <a:gd name="T50" fmla="*/ 636 w 1027"/>
                  <a:gd name="T51" fmla="*/ 81 h 83"/>
                  <a:gd name="T52" fmla="*/ 596 w 1027"/>
                  <a:gd name="T53" fmla="*/ 83 h 83"/>
                  <a:gd name="T54" fmla="*/ 557 w 1027"/>
                  <a:gd name="T55" fmla="*/ 83 h 83"/>
                  <a:gd name="T56" fmla="*/ 518 w 1027"/>
                  <a:gd name="T57" fmla="*/ 83 h 83"/>
                  <a:gd name="T58" fmla="*/ 481 w 1027"/>
                  <a:gd name="T59" fmla="*/ 83 h 83"/>
                  <a:gd name="T60" fmla="*/ 444 w 1027"/>
                  <a:gd name="T61" fmla="*/ 82 h 83"/>
                  <a:gd name="T62" fmla="*/ 408 w 1027"/>
                  <a:gd name="T63" fmla="*/ 81 h 83"/>
                  <a:gd name="T64" fmla="*/ 374 w 1027"/>
                  <a:gd name="T65" fmla="*/ 78 h 83"/>
                  <a:gd name="T66" fmla="*/ 341 w 1027"/>
                  <a:gd name="T67" fmla="*/ 76 h 83"/>
                  <a:gd name="T68" fmla="*/ 308 w 1027"/>
                  <a:gd name="T69" fmla="*/ 72 h 83"/>
                  <a:gd name="T70" fmla="*/ 277 w 1027"/>
                  <a:gd name="T71" fmla="*/ 70 h 83"/>
                  <a:gd name="T72" fmla="*/ 247 w 1027"/>
                  <a:gd name="T73" fmla="*/ 66 h 83"/>
                  <a:gd name="T74" fmla="*/ 219 w 1027"/>
                  <a:gd name="T75" fmla="*/ 61 h 83"/>
                  <a:gd name="T76" fmla="*/ 192 w 1027"/>
                  <a:gd name="T77" fmla="*/ 57 h 83"/>
                  <a:gd name="T78" fmla="*/ 167 w 1027"/>
                  <a:gd name="T79" fmla="*/ 52 h 83"/>
                  <a:gd name="T80" fmla="*/ 142 w 1027"/>
                  <a:gd name="T81" fmla="*/ 48 h 83"/>
                  <a:gd name="T82" fmla="*/ 120 w 1027"/>
                  <a:gd name="T83" fmla="*/ 43 h 83"/>
                  <a:gd name="T84" fmla="*/ 99 w 1027"/>
                  <a:gd name="T85" fmla="*/ 38 h 83"/>
                  <a:gd name="T86" fmla="*/ 80 w 1027"/>
                  <a:gd name="T87" fmla="*/ 33 h 83"/>
                  <a:gd name="T88" fmla="*/ 63 w 1027"/>
                  <a:gd name="T89" fmla="*/ 30 h 83"/>
                  <a:gd name="T90" fmla="*/ 48 w 1027"/>
                  <a:gd name="T91" fmla="*/ 25 h 83"/>
                  <a:gd name="T92" fmla="*/ 35 w 1027"/>
                  <a:gd name="T93" fmla="*/ 21 h 83"/>
                  <a:gd name="T94" fmla="*/ 24 w 1027"/>
                  <a:gd name="T95" fmla="*/ 17 h 83"/>
                  <a:gd name="T96" fmla="*/ 14 w 1027"/>
                  <a:gd name="T97" fmla="*/ 13 h 83"/>
                  <a:gd name="T98" fmla="*/ 8 w 1027"/>
                  <a:gd name="T99" fmla="*/ 10 h 83"/>
                  <a:gd name="T100" fmla="*/ 3 w 1027"/>
                  <a:gd name="T101" fmla="*/ 6 h 83"/>
                  <a:gd name="T102" fmla="*/ 0 w 1027"/>
                  <a:gd name="T103" fmla="*/ 3 h 83"/>
                  <a:gd name="T104" fmla="*/ 0 w 1027"/>
                  <a:gd name="T105" fmla="*/ 1 h 83"/>
                  <a:gd name="T106" fmla="*/ 3 w 1027"/>
                  <a:gd name="T107" fmla="*/ 0 h 83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27"/>
                  <a:gd name="T163" fmla="*/ 0 h 83"/>
                  <a:gd name="T164" fmla="*/ 1027 w 1027"/>
                  <a:gd name="T165" fmla="*/ 83 h 83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27" h="83">
                    <a:moveTo>
                      <a:pt x="3" y="0"/>
                    </a:moveTo>
                    <a:lnTo>
                      <a:pt x="50" y="11"/>
                    </a:lnTo>
                    <a:lnTo>
                      <a:pt x="97" y="21"/>
                    </a:lnTo>
                    <a:lnTo>
                      <a:pt x="142" y="28"/>
                    </a:lnTo>
                    <a:lnTo>
                      <a:pt x="184" y="36"/>
                    </a:lnTo>
                    <a:lnTo>
                      <a:pt x="228" y="41"/>
                    </a:lnTo>
                    <a:lnTo>
                      <a:pt x="271" y="45"/>
                    </a:lnTo>
                    <a:lnTo>
                      <a:pt x="313" y="48"/>
                    </a:lnTo>
                    <a:lnTo>
                      <a:pt x="358" y="50"/>
                    </a:lnTo>
                    <a:lnTo>
                      <a:pt x="403" y="51"/>
                    </a:lnTo>
                    <a:lnTo>
                      <a:pt x="449" y="50"/>
                    </a:lnTo>
                    <a:lnTo>
                      <a:pt x="499" y="48"/>
                    </a:lnTo>
                    <a:lnTo>
                      <a:pt x="551" y="46"/>
                    </a:lnTo>
                    <a:lnTo>
                      <a:pt x="606" y="42"/>
                    </a:lnTo>
                    <a:lnTo>
                      <a:pt x="665" y="37"/>
                    </a:lnTo>
                    <a:lnTo>
                      <a:pt x="727" y="32"/>
                    </a:lnTo>
                    <a:lnTo>
                      <a:pt x="795" y="26"/>
                    </a:lnTo>
                    <a:lnTo>
                      <a:pt x="835" y="18"/>
                    </a:lnTo>
                    <a:lnTo>
                      <a:pt x="911" y="22"/>
                    </a:lnTo>
                    <a:lnTo>
                      <a:pt x="1027" y="37"/>
                    </a:lnTo>
                    <a:lnTo>
                      <a:pt x="897" y="52"/>
                    </a:lnTo>
                    <a:lnTo>
                      <a:pt x="800" y="66"/>
                    </a:lnTo>
                    <a:lnTo>
                      <a:pt x="758" y="71"/>
                    </a:lnTo>
                    <a:lnTo>
                      <a:pt x="717" y="76"/>
                    </a:lnTo>
                    <a:lnTo>
                      <a:pt x="676" y="78"/>
                    </a:lnTo>
                    <a:lnTo>
                      <a:pt x="636" y="81"/>
                    </a:lnTo>
                    <a:lnTo>
                      <a:pt x="596" y="83"/>
                    </a:lnTo>
                    <a:lnTo>
                      <a:pt x="557" y="83"/>
                    </a:lnTo>
                    <a:lnTo>
                      <a:pt x="518" y="83"/>
                    </a:lnTo>
                    <a:lnTo>
                      <a:pt x="481" y="83"/>
                    </a:lnTo>
                    <a:lnTo>
                      <a:pt x="444" y="82"/>
                    </a:lnTo>
                    <a:lnTo>
                      <a:pt x="408" y="81"/>
                    </a:lnTo>
                    <a:lnTo>
                      <a:pt x="374" y="78"/>
                    </a:lnTo>
                    <a:lnTo>
                      <a:pt x="341" y="76"/>
                    </a:lnTo>
                    <a:lnTo>
                      <a:pt x="308" y="72"/>
                    </a:lnTo>
                    <a:lnTo>
                      <a:pt x="277" y="70"/>
                    </a:lnTo>
                    <a:lnTo>
                      <a:pt x="247" y="66"/>
                    </a:lnTo>
                    <a:lnTo>
                      <a:pt x="219" y="61"/>
                    </a:lnTo>
                    <a:lnTo>
                      <a:pt x="192" y="57"/>
                    </a:lnTo>
                    <a:lnTo>
                      <a:pt x="167" y="52"/>
                    </a:lnTo>
                    <a:lnTo>
                      <a:pt x="142" y="48"/>
                    </a:lnTo>
                    <a:lnTo>
                      <a:pt x="120" y="43"/>
                    </a:lnTo>
                    <a:lnTo>
                      <a:pt x="99" y="38"/>
                    </a:lnTo>
                    <a:lnTo>
                      <a:pt x="80" y="33"/>
                    </a:lnTo>
                    <a:lnTo>
                      <a:pt x="63" y="30"/>
                    </a:lnTo>
                    <a:lnTo>
                      <a:pt x="48" y="25"/>
                    </a:lnTo>
                    <a:lnTo>
                      <a:pt x="35" y="21"/>
                    </a:lnTo>
                    <a:lnTo>
                      <a:pt x="24" y="17"/>
                    </a:lnTo>
                    <a:lnTo>
                      <a:pt x="14" y="13"/>
                    </a:lnTo>
                    <a:lnTo>
                      <a:pt x="8" y="10"/>
                    </a:lnTo>
                    <a:lnTo>
                      <a:pt x="3" y="6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C421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154"/>
              <p:cNvSpPr>
                <a:spLocks/>
              </p:cNvSpPr>
              <p:nvPr/>
            </p:nvSpPr>
            <p:spPr bwMode="auto">
              <a:xfrm>
                <a:off x="1180" y="1746"/>
                <a:ext cx="96" cy="25"/>
              </a:xfrm>
              <a:custGeom>
                <a:avLst/>
                <a:gdLst>
                  <a:gd name="T0" fmla="*/ 0 w 383"/>
                  <a:gd name="T1" fmla="*/ 0 h 100"/>
                  <a:gd name="T2" fmla="*/ 50 w 383"/>
                  <a:gd name="T3" fmla="*/ 9 h 100"/>
                  <a:gd name="T4" fmla="*/ 139 w 383"/>
                  <a:gd name="T5" fmla="*/ 9 h 100"/>
                  <a:gd name="T6" fmla="*/ 205 w 383"/>
                  <a:gd name="T7" fmla="*/ 9 h 100"/>
                  <a:gd name="T8" fmla="*/ 274 w 383"/>
                  <a:gd name="T9" fmla="*/ 5 h 100"/>
                  <a:gd name="T10" fmla="*/ 283 w 383"/>
                  <a:gd name="T11" fmla="*/ 30 h 100"/>
                  <a:gd name="T12" fmla="*/ 301 w 383"/>
                  <a:gd name="T13" fmla="*/ 59 h 100"/>
                  <a:gd name="T14" fmla="*/ 346 w 383"/>
                  <a:gd name="T15" fmla="*/ 78 h 100"/>
                  <a:gd name="T16" fmla="*/ 383 w 383"/>
                  <a:gd name="T17" fmla="*/ 100 h 100"/>
                  <a:gd name="T18" fmla="*/ 316 w 383"/>
                  <a:gd name="T19" fmla="*/ 100 h 100"/>
                  <a:gd name="T20" fmla="*/ 229 w 383"/>
                  <a:gd name="T21" fmla="*/ 92 h 100"/>
                  <a:gd name="T22" fmla="*/ 146 w 383"/>
                  <a:gd name="T23" fmla="*/ 82 h 100"/>
                  <a:gd name="T24" fmla="*/ 90 w 383"/>
                  <a:gd name="T25" fmla="*/ 70 h 100"/>
                  <a:gd name="T26" fmla="*/ 21 w 383"/>
                  <a:gd name="T27" fmla="*/ 28 h 100"/>
                  <a:gd name="T28" fmla="*/ 0 w 383"/>
                  <a:gd name="T29" fmla="*/ 0 h 10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83"/>
                  <a:gd name="T46" fmla="*/ 0 h 100"/>
                  <a:gd name="T47" fmla="*/ 383 w 383"/>
                  <a:gd name="T48" fmla="*/ 100 h 10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83" h="100">
                    <a:moveTo>
                      <a:pt x="0" y="0"/>
                    </a:moveTo>
                    <a:lnTo>
                      <a:pt x="50" y="9"/>
                    </a:lnTo>
                    <a:lnTo>
                      <a:pt x="139" y="9"/>
                    </a:lnTo>
                    <a:lnTo>
                      <a:pt x="205" y="9"/>
                    </a:lnTo>
                    <a:lnTo>
                      <a:pt x="274" y="5"/>
                    </a:lnTo>
                    <a:lnTo>
                      <a:pt x="283" y="30"/>
                    </a:lnTo>
                    <a:lnTo>
                      <a:pt x="301" y="59"/>
                    </a:lnTo>
                    <a:lnTo>
                      <a:pt x="346" y="78"/>
                    </a:lnTo>
                    <a:lnTo>
                      <a:pt x="383" y="100"/>
                    </a:lnTo>
                    <a:lnTo>
                      <a:pt x="316" y="100"/>
                    </a:lnTo>
                    <a:lnTo>
                      <a:pt x="229" y="92"/>
                    </a:lnTo>
                    <a:lnTo>
                      <a:pt x="146" y="82"/>
                    </a:lnTo>
                    <a:lnTo>
                      <a:pt x="90" y="70"/>
                    </a:lnTo>
                    <a:lnTo>
                      <a:pt x="21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C421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155"/>
              <p:cNvSpPr>
                <a:spLocks/>
              </p:cNvSpPr>
              <p:nvPr/>
            </p:nvSpPr>
            <p:spPr bwMode="auto">
              <a:xfrm>
                <a:off x="1162" y="1767"/>
                <a:ext cx="168" cy="41"/>
              </a:xfrm>
              <a:custGeom>
                <a:avLst/>
                <a:gdLst>
                  <a:gd name="T0" fmla="*/ 186 w 672"/>
                  <a:gd name="T1" fmla="*/ 0 h 163"/>
                  <a:gd name="T2" fmla="*/ 146 w 672"/>
                  <a:gd name="T3" fmla="*/ 0 h 163"/>
                  <a:gd name="T4" fmla="*/ 82 w 672"/>
                  <a:gd name="T5" fmla="*/ 21 h 163"/>
                  <a:gd name="T6" fmla="*/ 15 w 672"/>
                  <a:gd name="T7" fmla="*/ 51 h 163"/>
                  <a:gd name="T8" fmla="*/ 3 w 672"/>
                  <a:gd name="T9" fmla="*/ 65 h 163"/>
                  <a:gd name="T10" fmla="*/ 0 w 672"/>
                  <a:gd name="T11" fmla="*/ 77 h 163"/>
                  <a:gd name="T12" fmla="*/ 5 w 672"/>
                  <a:gd name="T13" fmla="*/ 88 h 163"/>
                  <a:gd name="T14" fmla="*/ 17 w 672"/>
                  <a:gd name="T15" fmla="*/ 98 h 163"/>
                  <a:gd name="T16" fmla="*/ 36 w 672"/>
                  <a:gd name="T17" fmla="*/ 108 h 163"/>
                  <a:gd name="T18" fmla="*/ 58 w 672"/>
                  <a:gd name="T19" fmla="*/ 116 h 163"/>
                  <a:gd name="T20" fmla="*/ 84 w 672"/>
                  <a:gd name="T21" fmla="*/ 123 h 163"/>
                  <a:gd name="T22" fmla="*/ 114 w 672"/>
                  <a:gd name="T23" fmla="*/ 130 h 163"/>
                  <a:gd name="T24" fmla="*/ 146 w 672"/>
                  <a:gd name="T25" fmla="*/ 136 h 163"/>
                  <a:gd name="T26" fmla="*/ 177 w 672"/>
                  <a:gd name="T27" fmla="*/ 141 h 163"/>
                  <a:gd name="T28" fmla="*/ 208 w 672"/>
                  <a:gd name="T29" fmla="*/ 145 h 163"/>
                  <a:gd name="T30" fmla="*/ 237 w 672"/>
                  <a:gd name="T31" fmla="*/ 148 h 163"/>
                  <a:gd name="T32" fmla="*/ 263 w 672"/>
                  <a:gd name="T33" fmla="*/ 151 h 163"/>
                  <a:gd name="T34" fmla="*/ 286 w 672"/>
                  <a:gd name="T35" fmla="*/ 153 h 163"/>
                  <a:gd name="T36" fmla="*/ 303 w 672"/>
                  <a:gd name="T37" fmla="*/ 155 h 163"/>
                  <a:gd name="T38" fmla="*/ 315 w 672"/>
                  <a:gd name="T39" fmla="*/ 156 h 163"/>
                  <a:gd name="T40" fmla="*/ 520 w 672"/>
                  <a:gd name="T41" fmla="*/ 163 h 163"/>
                  <a:gd name="T42" fmla="*/ 672 w 672"/>
                  <a:gd name="T43" fmla="*/ 145 h 163"/>
                  <a:gd name="T44" fmla="*/ 646 w 672"/>
                  <a:gd name="T45" fmla="*/ 131 h 163"/>
                  <a:gd name="T46" fmla="*/ 621 w 672"/>
                  <a:gd name="T47" fmla="*/ 118 h 163"/>
                  <a:gd name="T48" fmla="*/ 596 w 672"/>
                  <a:gd name="T49" fmla="*/ 106 h 163"/>
                  <a:gd name="T50" fmla="*/ 573 w 672"/>
                  <a:gd name="T51" fmla="*/ 93 h 163"/>
                  <a:gd name="T52" fmla="*/ 550 w 672"/>
                  <a:gd name="T53" fmla="*/ 80 h 163"/>
                  <a:gd name="T54" fmla="*/ 527 w 672"/>
                  <a:gd name="T55" fmla="*/ 66 h 163"/>
                  <a:gd name="T56" fmla="*/ 505 w 672"/>
                  <a:gd name="T57" fmla="*/ 51 h 163"/>
                  <a:gd name="T58" fmla="*/ 481 w 672"/>
                  <a:gd name="T59" fmla="*/ 35 h 163"/>
                  <a:gd name="T60" fmla="*/ 448 w 672"/>
                  <a:gd name="T61" fmla="*/ 33 h 163"/>
                  <a:gd name="T62" fmla="*/ 435 w 672"/>
                  <a:gd name="T63" fmla="*/ 33 h 163"/>
                  <a:gd name="T64" fmla="*/ 420 w 672"/>
                  <a:gd name="T65" fmla="*/ 32 h 163"/>
                  <a:gd name="T66" fmla="*/ 403 w 672"/>
                  <a:gd name="T67" fmla="*/ 32 h 163"/>
                  <a:gd name="T68" fmla="*/ 387 w 672"/>
                  <a:gd name="T69" fmla="*/ 31 h 163"/>
                  <a:gd name="T70" fmla="*/ 368 w 672"/>
                  <a:gd name="T71" fmla="*/ 31 h 163"/>
                  <a:gd name="T72" fmla="*/ 351 w 672"/>
                  <a:gd name="T73" fmla="*/ 30 h 163"/>
                  <a:gd name="T74" fmla="*/ 332 w 672"/>
                  <a:gd name="T75" fmla="*/ 28 h 163"/>
                  <a:gd name="T76" fmla="*/ 313 w 672"/>
                  <a:gd name="T77" fmla="*/ 27 h 163"/>
                  <a:gd name="T78" fmla="*/ 294 w 672"/>
                  <a:gd name="T79" fmla="*/ 25 h 163"/>
                  <a:gd name="T80" fmla="*/ 277 w 672"/>
                  <a:gd name="T81" fmla="*/ 23 h 163"/>
                  <a:gd name="T82" fmla="*/ 258 w 672"/>
                  <a:gd name="T83" fmla="*/ 20 h 163"/>
                  <a:gd name="T84" fmla="*/ 242 w 672"/>
                  <a:gd name="T85" fmla="*/ 17 h 163"/>
                  <a:gd name="T86" fmla="*/ 226 w 672"/>
                  <a:gd name="T87" fmla="*/ 13 h 163"/>
                  <a:gd name="T88" fmla="*/ 211 w 672"/>
                  <a:gd name="T89" fmla="*/ 10 h 163"/>
                  <a:gd name="T90" fmla="*/ 197 w 672"/>
                  <a:gd name="T91" fmla="*/ 5 h 163"/>
                  <a:gd name="T92" fmla="*/ 186 w 672"/>
                  <a:gd name="T93" fmla="*/ 0 h 163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672"/>
                  <a:gd name="T142" fmla="*/ 0 h 163"/>
                  <a:gd name="T143" fmla="*/ 672 w 672"/>
                  <a:gd name="T144" fmla="*/ 163 h 163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672" h="163">
                    <a:moveTo>
                      <a:pt x="186" y="0"/>
                    </a:moveTo>
                    <a:lnTo>
                      <a:pt x="146" y="0"/>
                    </a:lnTo>
                    <a:lnTo>
                      <a:pt x="82" y="21"/>
                    </a:lnTo>
                    <a:lnTo>
                      <a:pt x="15" y="51"/>
                    </a:lnTo>
                    <a:lnTo>
                      <a:pt x="3" y="65"/>
                    </a:lnTo>
                    <a:lnTo>
                      <a:pt x="0" y="77"/>
                    </a:lnTo>
                    <a:lnTo>
                      <a:pt x="5" y="88"/>
                    </a:lnTo>
                    <a:lnTo>
                      <a:pt x="17" y="98"/>
                    </a:lnTo>
                    <a:lnTo>
                      <a:pt x="36" y="108"/>
                    </a:lnTo>
                    <a:lnTo>
                      <a:pt x="58" y="116"/>
                    </a:lnTo>
                    <a:lnTo>
                      <a:pt x="84" y="123"/>
                    </a:lnTo>
                    <a:lnTo>
                      <a:pt x="114" y="130"/>
                    </a:lnTo>
                    <a:lnTo>
                      <a:pt x="146" y="136"/>
                    </a:lnTo>
                    <a:lnTo>
                      <a:pt x="177" y="141"/>
                    </a:lnTo>
                    <a:lnTo>
                      <a:pt x="208" y="145"/>
                    </a:lnTo>
                    <a:lnTo>
                      <a:pt x="237" y="148"/>
                    </a:lnTo>
                    <a:lnTo>
                      <a:pt x="263" y="151"/>
                    </a:lnTo>
                    <a:lnTo>
                      <a:pt x="286" y="153"/>
                    </a:lnTo>
                    <a:lnTo>
                      <a:pt x="303" y="155"/>
                    </a:lnTo>
                    <a:lnTo>
                      <a:pt x="315" y="156"/>
                    </a:lnTo>
                    <a:lnTo>
                      <a:pt x="520" y="163"/>
                    </a:lnTo>
                    <a:lnTo>
                      <a:pt x="672" y="145"/>
                    </a:lnTo>
                    <a:lnTo>
                      <a:pt x="646" y="131"/>
                    </a:lnTo>
                    <a:lnTo>
                      <a:pt x="621" y="118"/>
                    </a:lnTo>
                    <a:lnTo>
                      <a:pt x="596" y="106"/>
                    </a:lnTo>
                    <a:lnTo>
                      <a:pt x="573" y="93"/>
                    </a:lnTo>
                    <a:lnTo>
                      <a:pt x="550" y="80"/>
                    </a:lnTo>
                    <a:lnTo>
                      <a:pt x="527" y="66"/>
                    </a:lnTo>
                    <a:lnTo>
                      <a:pt x="505" y="51"/>
                    </a:lnTo>
                    <a:lnTo>
                      <a:pt x="481" y="35"/>
                    </a:lnTo>
                    <a:lnTo>
                      <a:pt x="448" y="33"/>
                    </a:lnTo>
                    <a:lnTo>
                      <a:pt x="435" y="33"/>
                    </a:lnTo>
                    <a:lnTo>
                      <a:pt x="420" y="32"/>
                    </a:lnTo>
                    <a:lnTo>
                      <a:pt x="403" y="32"/>
                    </a:lnTo>
                    <a:lnTo>
                      <a:pt x="387" y="31"/>
                    </a:lnTo>
                    <a:lnTo>
                      <a:pt x="368" y="31"/>
                    </a:lnTo>
                    <a:lnTo>
                      <a:pt x="351" y="30"/>
                    </a:lnTo>
                    <a:lnTo>
                      <a:pt x="332" y="28"/>
                    </a:lnTo>
                    <a:lnTo>
                      <a:pt x="313" y="27"/>
                    </a:lnTo>
                    <a:lnTo>
                      <a:pt x="294" y="25"/>
                    </a:lnTo>
                    <a:lnTo>
                      <a:pt x="277" y="23"/>
                    </a:lnTo>
                    <a:lnTo>
                      <a:pt x="258" y="20"/>
                    </a:lnTo>
                    <a:lnTo>
                      <a:pt x="242" y="17"/>
                    </a:lnTo>
                    <a:lnTo>
                      <a:pt x="226" y="13"/>
                    </a:lnTo>
                    <a:lnTo>
                      <a:pt x="211" y="10"/>
                    </a:lnTo>
                    <a:lnTo>
                      <a:pt x="197" y="5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7C421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156"/>
              <p:cNvSpPr>
                <a:spLocks/>
              </p:cNvSpPr>
              <p:nvPr/>
            </p:nvSpPr>
            <p:spPr bwMode="auto">
              <a:xfrm>
                <a:off x="1183" y="1745"/>
                <a:ext cx="64" cy="25"/>
              </a:xfrm>
              <a:custGeom>
                <a:avLst/>
                <a:gdLst>
                  <a:gd name="T0" fmla="*/ 0 w 256"/>
                  <a:gd name="T1" fmla="*/ 0 h 100"/>
                  <a:gd name="T2" fmla="*/ 15 w 256"/>
                  <a:gd name="T3" fmla="*/ 15 h 100"/>
                  <a:gd name="T4" fmla="*/ 30 w 256"/>
                  <a:gd name="T5" fmla="*/ 28 h 100"/>
                  <a:gd name="T6" fmla="*/ 45 w 256"/>
                  <a:gd name="T7" fmla="*/ 40 h 100"/>
                  <a:gd name="T8" fmla="*/ 59 w 256"/>
                  <a:gd name="T9" fmla="*/ 51 h 100"/>
                  <a:gd name="T10" fmla="*/ 74 w 256"/>
                  <a:gd name="T11" fmla="*/ 60 h 100"/>
                  <a:gd name="T12" fmla="*/ 87 w 256"/>
                  <a:gd name="T13" fmla="*/ 68 h 100"/>
                  <a:gd name="T14" fmla="*/ 101 w 256"/>
                  <a:gd name="T15" fmla="*/ 75 h 100"/>
                  <a:gd name="T16" fmla="*/ 116 w 256"/>
                  <a:gd name="T17" fmla="*/ 81 h 100"/>
                  <a:gd name="T18" fmla="*/ 131 w 256"/>
                  <a:gd name="T19" fmla="*/ 86 h 100"/>
                  <a:gd name="T20" fmla="*/ 146 w 256"/>
                  <a:gd name="T21" fmla="*/ 90 h 100"/>
                  <a:gd name="T22" fmla="*/ 162 w 256"/>
                  <a:gd name="T23" fmla="*/ 93 h 100"/>
                  <a:gd name="T24" fmla="*/ 180 w 256"/>
                  <a:gd name="T25" fmla="*/ 96 h 100"/>
                  <a:gd name="T26" fmla="*/ 197 w 256"/>
                  <a:gd name="T27" fmla="*/ 97 h 100"/>
                  <a:gd name="T28" fmla="*/ 216 w 256"/>
                  <a:gd name="T29" fmla="*/ 98 h 100"/>
                  <a:gd name="T30" fmla="*/ 235 w 256"/>
                  <a:gd name="T31" fmla="*/ 100 h 100"/>
                  <a:gd name="T32" fmla="*/ 256 w 256"/>
                  <a:gd name="T33" fmla="*/ 100 h 100"/>
                  <a:gd name="T34" fmla="*/ 240 w 256"/>
                  <a:gd name="T35" fmla="*/ 90 h 100"/>
                  <a:gd name="T36" fmla="*/ 228 w 256"/>
                  <a:gd name="T37" fmla="*/ 81 h 100"/>
                  <a:gd name="T38" fmla="*/ 216 w 256"/>
                  <a:gd name="T39" fmla="*/ 72 h 100"/>
                  <a:gd name="T40" fmla="*/ 206 w 256"/>
                  <a:gd name="T41" fmla="*/ 62 h 100"/>
                  <a:gd name="T42" fmla="*/ 197 w 256"/>
                  <a:gd name="T43" fmla="*/ 53 h 100"/>
                  <a:gd name="T44" fmla="*/ 189 w 256"/>
                  <a:gd name="T45" fmla="*/ 42 h 100"/>
                  <a:gd name="T46" fmla="*/ 179 w 256"/>
                  <a:gd name="T47" fmla="*/ 30 h 100"/>
                  <a:gd name="T48" fmla="*/ 167 w 256"/>
                  <a:gd name="T49" fmla="*/ 15 h 100"/>
                  <a:gd name="T50" fmla="*/ 109 w 256"/>
                  <a:gd name="T51" fmla="*/ 15 h 100"/>
                  <a:gd name="T52" fmla="*/ 0 w 256"/>
                  <a:gd name="T53" fmla="*/ 0 h 10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56"/>
                  <a:gd name="T82" fmla="*/ 0 h 100"/>
                  <a:gd name="T83" fmla="*/ 256 w 256"/>
                  <a:gd name="T84" fmla="*/ 100 h 10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56" h="100">
                    <a:moveTo>
                      <a:pt x="0" y="0"/>
                    </a:moveTo>
                    <a:lnTo>
                      <a:pt x="15" y="15"/>
                    </a:lnTo>
                    <a:lnTo>
                      <a:pt x="30" y="28"/>
                    </a:lnTo>
                    <a:lnTo>
                      <a:pt x="45" y="40"/>
                    </a:lnTo>
                    <a:lnTo>
                      <a:pt x="59" y="51"/>
                    </a:lnTo>
                    <a:lnTo>
                      <a:pt x="74" y="60"/>
                    </a:lnTo>
                    <a:lnTo>
                      <a:pt x="87" y="68"/>
                    </a:lnTo>
                    <a:lnTo>
                      <a:pt x="101" y="75"/>
                    </a:lnTo>
                    <a:lnTo>
                      <a:pt x="116" y="81"/>
                    </a:lnTo>
                    <a:lnTo>
                      <a:pt x="131" y="86"/>
                    </a:lnTo>
                    <a:lnTo>
                      <a:pt x="146" y="90"/>
                    </a:lnTo>
                    <a:lnTo>
                      <a:pt x="162" y="93"/>
                    </a:lnTo>
                    <a:lnTo>
                      <a:pt x="180" y="96"/>
                    </a:lnTo>
                    <a:lnTo>
                      <a:pt x="197" y="97"/>
                    </a:lnTo>
                    <a:lnTo>
                      <a:pt x="216" y="98"/>
                    </a:lnTo>
                    <a:lnTo>
                      <a:pt x="235" y="100"/>
                    </a:lnTo>
                    <a:lnTo>
                      <a:pt x="256" y="100"/>
                    </a:lnTo>
                    <a:lnTo>
                      <a:pt x="240" y="90"/>
                    </a:lnTo>
                    <a:lnTo>
                      <a:pt x="228" y="81"/>
                    </a:lnTo>
                    <a:lnTo>
                      <a:pt x="216" y="72"/>
                    </a:lnTo>
                    <a:lnTo>
                      <a:pt x="206" y="62"/>
                    </a:lnTo>
                    <a:lnTo>
                      <a:pt x="197" y="53"/>
                    </a:lnTo>
                    <a:lnTo>
                      <a:pt x="189" y="42"/>
                    </a:lnTo>
                    <a:lnTo>
                      <a:pt x="179" y="30"/>
                    </a:lnTo>
                    <a:lnTo>
                      <a:pt x="167" y="15"/>
                    </a:lnTo>
                    <a:lnTo>
                      <a:pt x="109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704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157"/>
              <p:cNvSpPr>
                <a:spLocks/>
              </p:cNvSpPr>
              <p:nvPr/>
            </p:nvSpPr>
            <p:spPr bwMode="auto">
              <a:xfrm>
                <a:off x="1159" y="1764"/>
                <a:ext cx="136" cy="44"/>
              </a:xfrm>
              <a:custGeom>
                <a:avLst/>
                <a:gdLst>
                  <a:gd name="T0" fmla="*/ 144 w 543"/>
                  <a:gd name="T1" fmla="*/ 0 h 174"/>
                  <a:gd name="T2" fmla="*/ 70 w 543"/>
                  <a:gd name="T3" fmla="*/ 33 h 174"/>
                  <a:gd name="T4" fmla="*/ 0 w 543"/>
                  <a:gd name="T5" fmla="*/ 76 h 174"/>
                  <a:gd name="T6" fmla="*/ 6 w 543"/>
                  <a:gd name="T7" fmla="*/ 90 h 174"/>
                  <a:gd name="T8" fmla="*/ 19 w 543"/>
                  <a:gd name="T9" fmla="*/ 104 h 174"/>
                  <a:gd name="T10" fmla="*/ 36 w 543"/>
                  <a:gd name="T11" fmla="*/ 115 h 174"/>
                  <a:gd name="T12" fmla="*/ 59 w 543"/>
                  <a:gd name="T13" fmla="*/ 124 h 174"/>
                  <a:gd name="T14" fmla="*/ 84 w 543"/>
                  <a:gd name="T15" fmla="*/ 133 h 174"/>
                  <a:gd name="T16" fmla="*/ 111 w 543"/>
                  <a:gd name="T17" fmla="*/ 140 h 174"/>
                  <a:gd name="T18" fmla="*/ 143 w 543"/>
                  <a:gd name="T19" fmla="*/ 146 h 174"/>
                  <a:gd name="T20" fmla="*/ 174 w 543"/>
                  <a:gd name="T21" fmla="*/ 151 h 174"/>
                  <a:gd name="T22" fmla="*/ 206 w 543"/>
                  <a:gd name="T23" fmla="*/ 156 h 174"/>
                  <a:gd name="T24" fmla="*/ 239 w 543"/>
                  <a:gd name="T25" fmla="*/ 160 h 174"/>
                  <a:gd name="T26" fmla="*/ 270 w 543"/>
                  <a:gd name="T27" fmla="*/ 163 h 174"/>
                  <a:gd name="T28" fmla="*/ 301 w 543"/>
                  <a:gd name="T29" fmla="*/ 166 h 174"/>
                  <a:gd name="T30" fmla="*/ 329 w 543"/>
                  <a:gd name="T31" fmla="*/ 168 h 174"/>
                  <a:gd name="T32" fmla="*/ 355 w 543"/>
                  <a:gd name="T33" fmla="*/ 170 h 174"/>
                  <a:gd name="T34" fmla="*/ 378 w 543"/>
                  <a:gd name="T35" fmla="*/ 173 h 174"/>
                  <a:gd name="T36" fmla="*/ 395 w 543"/>
                  <a:gd name="T37" fmla="*/ 174 h 174"/>
                  <a:gd name="T38" fmla="*/ 543 w 543"/>
                  <a:gd name="T39" fmla="*/ 174 h 174"/>
                  <a:gd name="T40" fmla="*/ 469 w 543"/>
                  <a:gd name="T41" fmla="*/ 124 h 174"/>
                  <a:gd name="T42" fmla="*/ 415 w 543"/>
                  <a:gd name="T43" fmla="*/ 40 h 174"/>
                  <a:gd name="T44" fmla="*/ 317 w 543"/>
                  <a:gd name="T45" fmla="*/ 40 h 174"/>
                  <a:gd name="T46" fmla="*/ 188 w 543"/>
                  <a:gd name="T47" fmla="*/ 18 h 174"/>
                  <a:gd name="T48" fmla="*/ 144 w 543"/>
                  <a:gd name="T49" fmla="*/ 0 h 17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43"/>
                  <a:gd name="T76" fmla="*/ 0 h 174"/>
                  <a:gd name="T77" fmla="*/ 543 w 543"/>
                  <a:gd name="T78" fmla="*/ 174 h 17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43" h="174">
                    <a:moveTo>
                      <a:pt x="144" y="0"/>
                    </a:moveTo>
                    <a:lnTo>
                      <a:pt x="70" y="33"/>
                    </a:lnTo>
                    <a:lnTo>
                      <a:pt x="0" y="76"/>
                    </a:lnTo>
                    <a:lnTo>
                      <a:pt x="6" y="90"/>
                    </a:lnTo>
                    <a:lnTo>
                      <a:pt x="19" y="104"/>
                    </a:lnTo>
                    <a:lnTo>
                      <a:pt x="36" y="115"/>
                    </a:lnTo>
                    <a:lnTo>
                      <a:pt x="59" y="124"/>
                    </a:lnTo>
                    <a:lnTo>
                      <a:pt x="84" y="133"/>
                    </a:lnTo>
                    <a:lnTo>
                      <a:pt x="111" y="140"/>
                    </a:lnTo>
                    <a:lnTo>
                      <a:pt x="143" y="146"/>
                    </a:lnTo>
                    <a:lnTo>
                      <a:pt x="174" y="151"/>
                    </a:lnTo>
                    <a:lnTo>
                      <a:pt x="206" y="156"/>
                    </a:lnTo>
                    <a:lnTo>
                      <a:pt x="239" y="160"/>
                    </a:lnTo>
                    <a:lnTo>
                      <a:pt x="270" y="163"/>
                    </a:lnTo>
                    <a:lnTo>
                      <a:pt x="301" y="166"/>
                    </a:lnTo>
                    <a:lnTo>
                      <a:pt x="329" y="168"/>
                    </a:lnTo>
                    <a:lnTo>
                      <a:pt x="355" y="170"/>
                    </a:lnTo>
                    <a:lnTo>
                      <a:pt x="378" y="173"/>
                    </a:lnTo>
                    <a:lnTo>
                      <a:pt x="395" y="174"/>
                    </a:lnTo>
                    <a:lnTo>
                      <a:pt x="543" y="174"/>
                    </a:lnTo>
                    <a:lnTo>
                      <a:pt x="469" y="124"/>
                    </a:lnTo>
                    <a:lnTo>
                      <a:pt x="415" y="40"/>
                    </a:lnTo>
                    <a:lnTo>
                      <a:pt x="317" y="40"/>
                    </a:lnTo>
                    <a:lnTo>
                      <a:pt x="188" y="18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96704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158"/>
              <p:cNvSpPr>
                <a:spLocks/>
              </p:cNvSpPr>
              <p:nvPr/>
            </p:nvSpPr>
            <p:spPr bwMode="auto">
              <a:xfrm>
                <a:off x="1026" y="1609"/>
                <a:ext cx="43" cy="8"/>
              </a:xfrm>
              <a:custGeom>
                <a:avLst/>
                <a:gdLst>
                  <a:gd name="T0" fmla="*/ 0 w 170"/>
                  <a:gd name="T1" fmla="*/ 19 h 34"/>
                  <a:gd name="T2" fmla="*/ 0 w 170"/>
                  <a:gd name="T3" fmla="*/ 32 h 34"/>
                  <a:gd name="T4" fmla="*/ 170 w 170"/>
                  <a:gd name="T5" fmla="*/ 34 h 34"/>
                  <a:gd name="T6" fmla="*/ 170 w 170"/>
                  <a:gd name="T7" fmla="*/ 14 h 34"/>
                  <a:gd name="T8" fmla="*/ 110 w 170"/>
                  <a:gd name="T9" fmla="*/ 16 h 34"/>
                  <a:gd name="T10" fmla="*/ 104 w 170"/>
                  <a:gd name="T11" fmla="*/ 10 h 34"/>
                  <a:gd name="T12" fmla="*/ 97 w 170"/>
                  <a:gd name="T13" fmla="*/ 5 h 34"/>
                  <a:gd name="T14" fmla="*/ 90 w 170"/>
                  <a:gd name="T15" fmla="*/ 2 h 34"/>
                  <a:gd name="T16" fmla="*/ 83 w 170"/>
                  <a:gd name="T17" fmla="*/ 0 h 34"/>
                  <a:gd name="T18" fmla="*/ 77 w 170"/>
                  <a:gd name="T19" fmla="*/ 1 h 34"/>
                  <a:gd name="T20" fmla="*/ 70 w 170"/>
                  <a:gd name="T21" fmla="*/ 4 h 34"/>
                  <a:gd name="T22" fmla="*/ 64 w 170"/>
                  <a:gd name="T23" fmla="*/ 9 h 34"/>
                  <a:gd name="T24" fmla="*/ 59 w 170"/>
                  <a:gd name="T25" fmla="*/ 16 h 34"/>
                  <a:gd name="T26" fmla="*/ 0 w 170"/>
                  <a:gd name="T27" fmla="*/ 19 h 3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70"/>
                  <a:gd name="T43" fmla="*/ 0 h 34"/>
                  <a:gd name="T44" fmla="*/ 170 w 170"/>
                  <a:gd name="T45" fmla="*/ 34 h 3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70" h="34">
                    <a:moveTo>
                      <a:pt x="0" y="19"/>
                    </a:moveTo>
                    <a:lnTo>
                      <a:pt x="0" y="32"/>
                    </a:lnTo>
                    <a:lnTo>
                      <a:pt x="170" y="34"/>
                    </a:lnTo>
                    <a:lnTo>
                      <a:pt x="170" y="14"/>
                    </a:lnTo>
                    <a:lnTo>
                      <a:pt x="110" y="16"/>
                    </a:lnTo>
                    <a:lnTo>
                      <a:pt x="104" y="10"/>
                    </a:lnTo>
                    <a:lnTo>
                      <a:pt x="97" y="5"/>
                    </a:lnTo>
                    <a:lnTo>
                      <a:pt x="90" y="2"/>
                    </a:lnTo>
                    <a:lnTo>
                      <a:pt x="83" y="0"/>
                    </a:lnTo>
                    <a:lnTo>
                      <a:pt x="77" y="1"/>
                    </a:lnTo>
                    <a:lnTo>
                      <a:pt x="70" y="4"/>
                    </a:lnTo>
                    <a:lnTo>
                      <a:pt x="64" y="9"/>
                    </a:lnTo>
                    <a:lnTo>
                      <a:pt x="59" y="16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159"/>
              <p:cNvSpPr>
                <a:spLocks/>
              </p:cNvSpPr>
              <p:nvPr/>
            </p:nvSpPr>
            <p:spPr bwMode="auto">
              <a:xfrm>
                <a:off x="1023" y="1630"/>
                <a:ext cx="48" cy="119"/>
              </a:xfrm>
              <a:custGeom>
                <a:avLst/>
                <a:gdLst>
                  <a:gd name="T0" fmla="*/ 147 w 194"/>
                  <a:gd name="T1" fmla="*/ 0 h 475"/>
                  <a:gd name="T2" fmla="*/ 194 w 194"/>
                  <a:gd name="T3" fmla="*/ 0 h 475"/>
                  <a:gd name="T4" fmla="*/ 168 w 194"/>
                  <a:gd name="T5" fmla="*/ 26 h 475"/>
                  <a:gd name="T6" fmla="*/ 167 w 194"/>
                  <a:gd name="T7" fmla="*/ 135 h 475"/>
                  <a:gd name="T8" fmla="*/ 169 w 194"/>
                  <a:gd name="T9" fmla="*/ 247 h 475"/>
                  <a:gd name="T10" fmla="*/ 177 w 194"/>
                  <a:gd name="T11" fmla="*/ 351 h 475"/>
                  <a:gd name="T12" fmla="*/ 185 w 194"/>
                  <a:gd name="T13" fmla="*/ 435 h 475"/>
                  <a:gd name="T14" fmla="*/ 23 w 194"/>
                  <a:gd name="T15" fmla="*/ 435 h 475"/>
                  <a:gd name="T16" fmla="*/ 0 w 194"/>
                  <a:gd name="T17" fmla="*/ 475 h 475"/>
                  <a:gd name="T18" fmla="*/ 3 w 194"/>
                  <a:gd name="T19" fmla="*/ 405 h 475"/>
                  <a:gd name="T20" fmla="*/ 147 w 194"/>
                  <a:gd name="T21" fmla="*/ 416 h 475"/>
                  <a:gd name="T22" fmla="*/ 147 w 194"/>
                  <a:gd name="T23" fmla="*/ 0 h 4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4"/>
                  <a:gd name="T37" fmla="*/ 0 h 475"/>
                  <a:gd name="T38" fmla="*/ 194 w 194"/>
                  <a:gd name="T39" fmla="*/ 475 h 47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4" h="475">
                    <a:moveTo>
                      <a:pt x="147" y="0"/>
                    </a:moveTo>
                    <a:lnTo>
                      <a:pt x="194" y="0"/>
                    </a:lnTo>
                    <a:lnTo>
                      <a:pt x="168" y="26"/>
                    </a:lnTo>
                    <a:lnTo>
                      <a:pt x="167" y="135"/>
                    </a:lnTo>
                    <a:lnTo>
                      <a:pt x="169" y="247"/>
                    </a:lnTo>
                    <a:lnTo>
                      <a:pt x="177" y="351"/>
                    </a:lnTo>
                    <a:lnTo>
                      <a:pt x="185" y="435"/>
                    </a:lnTo>
                    <a:lnTo>
                      <a:pt x="23" y="435"/>
                    </a:lnTo>
                    <a:lnTo>
                      <a:pt x="0" y="475"/>
                    </a:lnTo>
                    <a:lnTo>
                      <a:pt x="3" y="405"/>
                    </a:lnTo>
                    <a:lnTo>
                      <a:pt x="147" y="41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160"/>
              <p:cNvSpPr>
                <a:spLocks/>
              </p:cNvSpPr>
              <p:nvPr/>
            </p:nvSpPr>
            <p:spPr bwMode="auto">
              <a:xfrm>
                <a:off x="1018" y="1617"/>
                <a:ext cx="57" cy="136"/>
              </a:xfrm>
              <a:custGeom>
                <a:avLst/>
                <a:gdLst>
                  <a:gd name="T0" fmla="*/ 0 w 229"/>
                  <a:gd name="T1" fmla="*/ 49 h 545"/>
                  <a:gd name="T2" fmla="*/ 0 w 229"/>
                  <a:gd name="T3" fmla="*/ 543 h 545"/>
                  <a:gd name="T4" fmla="*/ 22 w 229"/>
                  <a:gd name="T5" fmla="*/ 545 h 545"/>
                  <a:gd name="T6" fmla="*/ 22 w 229"/>
                  <a:gd name="T7" fmla="*/ 454 h 545"/>
                  <a:gd name="T8" fmla="*/ 23 w 229"/>
                  <a:gd name="T9" fmla="*/ 76 h 545"/>
                  <a:gd name="T10" fmla="*/ 229 w 229"/>
                  <a:gd name="T11" fmla="*/ 45 h 545"/>
                  <a:gd name="T12" fmla="*/ 229 w 229"/>
                  <a:gd name="T13" fmla="*/ 14 h 545"/>
                  <a:gd name="T14" fmla="*/ 5 w 229"/>
                  <a:gd name="T15" fmla="*/ 0 h 545"/>
                  <a:gd name="T16" fmla="*/ 0 w 229"/>
                  <a:gd name="T17" fmla="*/ 49 h 54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9"/>
                  <a:gd name="T28" fmla="*/ 0 h 545"/>
                  <a:gd name="T29" fmla="*/ 229 w 229"/>
                  <a:gd name="T30" fmla="*/ 545 h 54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9" h="545">
                    <a:moveTo>
                      <a:pt x="0" y="49"/>
                    </a:moveTo>
                    <a:lnTo>
                      <a:pt x="0" y="543"/>
                    </a:lnTo>
                    <a:lnTo>
                      <a:pt x="22" y="545"/>
                    </a:lnTo>
                    <a:lnTo>
                      <a:pt x="22" y="454"/>
                    </a:lnTo>
                    <a:lnTo>
                      <a:pt x="23" y="76"/>
                    </a:lnTo>
                    <a:lnTo>
                      <a:pt x="229" y="45"/>
                    </a:lnTo>
                    <a:lnTo>
                      <a:pt x="229" y="14"/>
                    </a:lnTo>
                    <a:lnTo>
                      <a:pt x="5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DBC9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161"/>
              <p:cNvSpPr>
                <a:spLocks/>
              </p:cNvSpPr>
              <p:nvPr/>
            </p:nvSpPr>
            <p:spPr bwMode="auto">
              <a:xfrm>
                <a:off x="1026" y="1632"/>
                <a:ext cx="49" cy="114"/>
              </a:xfrm>
              <a:custGeom>
                <a:avLst/>
                <a:gdLst>
                  <a:gd name="T0" fmla="*/ 154 w 198"/>
                  <a:gd name="T1" fmla="*/ 8 h 455"/>
                  <a:gd name="T2" fmla="*/ 151 w 198"/>
                  <a:gd name="T3" fmla="*/ 111 h 455"/>
                  <a:gd name="T4" fmla="*/ 149 w 198"/>
                  <a:gd name="T5" fmla="*/ 216 h 455"/>
                  <a:gd name="T6" fmla="*/ 149 w 198"/>
                  <a:gd name="T7" fmla="*/ 321 h 455"/>
                  <a:gd name="T8" fmla="*/ 150 w 198"/>
                  <a:gd name="T9" fmla="*/ 423 h 455"/>
                  <a:gd name="T10" fmla="*/ 119 w 198"/>
                  <a:gd name="T11" fmla="*/ 426 h 455"/>
                  <a:gd name="T12" fmla="*/ 16 w 198"/>
                  <a:gd name="T13" fmla="*/ 416 h 455"/>
                  <a:gd name="T14" fmla="*/ 0 w 198"/>
                  <a:gd name="T15" fmla="*/ 442 h 455"/>
                  <a:gd name="T16" fmla="*/ 171 w 198"/>
                  <a:gd name="T17" fmla="*/ 455 h 455"/>
                  <a:gd name="T18" fmla="*/ 169 w 198"/>
                  <a:gd name="T19" fmla="*/ 387 h 455"/>
                  <a:gd name="T20" fmla="*/ 166 w 198"/>
                  <a:gd name="T21" fmla="*/ 323 h 455"/>
                  <a:gd name="T22" fmla="*/ 165 w 198"/>
                  <a:gd name="T23" fmla="*/ 263 h 455"/>
                  <a:gd name="T24" fmla="*/ 165 w 198"/>
                  <a:gd name="T25" fmla="*/ 206 h 455"/>
                  <a:gd name="T26" fmla="*/ 168 w 198"/>
                  <a:gd name="T27" fmla="*/ 152 h 455"/>
                  <a:gd name="T28" fmla="*/ 174 w 198"/>
                  <a:gd name="T29" fmla="*/ 100 h 455"/>
                  <a:gd name="T30" fmla="*/ 184 w 198"/>
                  <a:gd name="T31" fmla="*/ 50 h 455"/>
                  <a:gd name="T32" fmla="*/ 198 w 198"/>
                  <a:gd name="T33" fmla="*/ 0 h 455"/>
                  <a:gd name="T34" fmla="*/ 154 w 198"/>
                  <a:gd name="T35" fmla="*/ 8 h 4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8"/>
                  <a:gd name="T55" fmla="*/ 0 h 455"/>
                  <a:gd name="T56" fmla="*/ 198 w 198"/>
                  <a:gd name="T57" fmla="*/ 455 h 4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8" h="455">
                    <a:moveTo>
                      <a:pt x="154" y="8"/>
                    </a:moveTo>
                    <a:lnTo>
                      <a:pt x="151" y="111"/>
                    </a:lnTo>
                    <a:lnTo>
                      <a:pt x="149" y="216"/>
                    </a:lnTo>
                    <a:lnTo>
                      <a:pt x="149" y="321"/>
                    </a:lnTo>
                    <a:lnTo>
                      <a:pt x="150" y="423"/>
                    </a:lnTo>
                    <a:lnTo>
                      <a:pt x="119" y="426"/>
                    </a:lnTo>
                    <a:lnTo>
                      <a:pt x="16" y="416"/>
                    </a:lnTo>
                    <a:lnTo>
                      <a:pt x="0" y="442"/>
                    </a:lnTo>
                    <a:lnTo>
                      <a:pt x="171" y="455"/>
                    </a:lnTo>
                    <a:lnTo>
                      <a:pt x="169" y="387"/>
                    </a:lnTo>
                    <a:lnTo>
                      <a:pt x="166" y="323"/>
                    </a:lnTo>
                    <a:lnTo>
                      <a:pt x="165" y="263"/>
                    </a:lnTo>
                    <a:lnTo>
                      <a:pt x="165" y="206"/>
                    </a:lnTo>
                    <a:lnTo>
                      <a:pt x="168" y="152"/>
                    </a:lnTo>
                    <a:lnTo>
                      <a:pt x="174" y="100"/>
                    </a:lnTo>
                    <a:lnTo>
                      <a:pt x="184" y="50"/>
                    </a:lnTo>
                    <a:lnTo>
                      <a:pt x="198" y="0"/>
                    </a:lnTo>
                    <a:lnTo>
                      <a:pt x="154" y="8"/>
                    </a:lnTo>
                    <a:close/>
                  </a:path>
                </a:pathLst>
              </a:custGeom>
              <a:solidFill>
                <a:srgbClr val="DBC9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162"/>
              <p:cNvSpPr>
                <a:spLocks/>
              </p:cNvSpPr>
              <p:nvPr/>
            </p:nvSpPr>
            <p:spPr bwMode="auto">
              <a:xfrm>
                <a:off x="1037" y="1640"/>
                <a:ext cx="8" cy="13"/>
              </a:xfrm>
              <a:custGeom>
                <a:avLst/>
                <a:gdLst>
                  <a:gd name="T0" fmla="*/ 16 w 32"/>
                  <a:gd name="T1" fmla="*/ 0 h 50"/>
                  <a:gd name="T2" fmla="*/ 22 w 32"/>
                  <a:gd name="T3" fmla="*/ 2 h 50"/>
                  <a:gd name="T4" fmla="*/ 27 w 32"/>
                  <a:gd name="T5" fmla="*/ 7 h 50"/>
                  <a:gd name="T6" fmla="*/ 31 w 32"/>
                  <a:gd name="T7" fmla="*/ 15 h 50"/>
                  <a:gd name="T8" fmla="*/ 32 w 32"/>
                  <a:gd name="T9" fmla="*/ 25 h 50"/>
                  <a:gd name="T10" fmla="*/ 31 w 32"/>
                  <a:gd name="T11" fmla="*/ 35 h 50"/>
                  <a:gd name="T12" fmla="*/ 27 w 32"/>
                  <a:gd name="T13" fmla="*/ 42 h 50"/>
                  <a:gd name="T14" fmla="*/ 22 w 32"/>
                  <a:gd name="T15" fmla="*/ 47 h 50"/>
                  <a:gd name="T16" fmla="*/ 16 w 32"/>
                  <a:gd name="T17" fmla="*/ 50 h 50"/>
                  <a:gd name="T18" fmla="*/ 10 w 32"/>
                  <a:gd name="T19" fmla="*/ 47 h 50"/>
                  <a:gd name="T20" fmla="*/ 5 w 32"/>
                  <a:gd name="T21" fmla="*/ 42 h 50"/>
                  <a:gd name="T22" fmla="*/ 1 w 32"/>
                  <a:gd name="T23" fmla="*/ 35 h 50"/>
                  <a:gd name="T24" fmla="*/ 0 w 32"/>
                  <a:gd name="T25" fmla="*/ 25 h 50"/>
                  <a:gd name="T26" fmla="*/ 1 w 32"/>
                  <a:gd name="T27" fmla="*/ 15 h 50"/>
                  <a:gd name="T28" fmla="*/ 5 w 32"/>
                  <a:gd name="T29" fmla="*/ 7 h 50"/>
                  <a:gd name="T30" fmla="*/ 10 w 32"/>
                  <a:gd name="T31" fmla="*/ 2 h 50"/>
                  <a:gd name="T32" fmla="*/ 16 w 32"/>
                  <a:gd name="T33" fmla="*/ 0 h 5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2"/>
                  <a:gd name="T52" fmla="*/ 0 h 50"/>
                  <a:gd name="T53" fmla="*/ 32 w 32"/>
                  <a:gd name="T54" fmla="*/ 50 h 5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2" h="50">
                    <a:moveTo>
                      <a:pt x="16" y="0"/>
                    </a:moveTo>
                    <a:lnTo>
                      <a:pt x="22" y="2"/>
                    </a:lnTo>
                    <a:lnTo>
                      <a:pt x="27" y="7"/>
                    </a:lnTo>
                    <a:lnTo>
                      <a:pt x="31" y="15"/>
                    </a:lnTo>
                    <a:lnTo>
                      <a:pt x="32" y="25"/>
                    </a:lnTo>
                    <a:lnTo>
                      <a:pt x="31" y="35"/>
                    </a:lnTo>
                    <a:lnTo>
                      <a:pt x="27" y="42"/>
                    </a:lnTo>
                    <a:lnTo>
                      <a:pt x="22" y="47"/>
                    </a:lnTo>
                    <a:lnTo>
                      <a:pt x="16" y="50"/>
                    </a:lnTo>
                    <a:lnTo>
                      <a:pt x="10" y="47"/>
                    </a:lnTo>
                    <a:lnTo>
                      <a:pt x="5" y="42"/>
                    </a:lnTo>
                    <a:lnTo>
                      <a:pt x="1" y="35"/>
                    </a:lnTo>
                    <a:lnTo>
                      <a:pt x="0" y="25"/>
                    </a:lnTo>
                    <a:lnTo>
                      <a:pt x="1" y="15"/>
                    </a:lnTo>
                    <a:lnTo>
                      <a:pt x="5" y="7"/>
                    </a:lnTo>
                    <a:lnTo>
                      <a:pt x="10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163"/>
              <p:cNvSpPr>
                <a:spLocks/>
              </p:cNvSpPr>
              <p:nvPr/>
            </p:nvSpPr>
            <p:spPr bwMode="auto">
              <a:xfrm>
                <a:off x="1037" y="1666"/>
                <a:ext cx="8" cy="13"/>
              </a:xfrm>
              <a:custGeom>
                <a:avLst/>
                <a:gdLst>
                  <a:gd name="T0" fmla="*/ 16 w 32"/>
                  <a:gd name="T1" fmla="*/ 0 h 50"/>
                  <a:gd name="T2" fmla="*/ 22 w 32"/>
                  <a:gd name="T3" fmla="*/ 2 h 50"/>
                  <a:gd name="T4" fmla="*/ 27 w 32"/>
                  <a:gd name="T5" fmla="*/ 7 h 50"/>
                  <a:gd name="T6" fmla="*/ 31 w 32"/>
                  <a:gd name="T7" fmla="*/ 15 h 50"/>
                  <a:gd name="T8" fmla="*/ 32 w 32"/>
                  <a:gd name="T9" fmla="*/ 25 h 50"/>
                  <a:gd name="T10" fmla="*/ 31 w 32"/>
                  <a:gd name="T11" fmla="*/ 35 h 50"/>
                  <a:gd name="T12" fmla="*/ 27 w 32"/>
                  <a:gd name="T13" fmla="*/ 42 h 50"/>
                  <a:gd name="T14" fmla="*/ 22 w 32"/>
                  <a:gd name="T15" fmla="*/ 47 h 50"/>
                  <a:gd name="T16" fmla="*/ 16 w 32"/>
                  <a:gd name="T17" fmla="*/ 50 h 50"/>
                  <a:gd name="T18" fmla="*/ 10 w 32"/>
                  <a:gd name="T19" fmla="*/ 47 h 50"/>
                  <a:gd name="T20" fmla="*/ 5 w 32"/>
                  <a:gd name="T21" fmla="*/ 42 h 50"/>
                  <a:gd name="T22" fmla="*/ 1 w 32"/>
                  <a:gd name="T23" fmla="*/ 35 h 50"/>
                  <a:gd name="T24" fmla="*/ 0 w 32"/>
                  <a:gd name="T25" fmla="*/ 25 h 50"/>
                  <a:gd name="T26" fmla="*/ 1 w 32"/>
                  <a:gd name="T27" fmla="*/ 15 h 50"/>
                  <a:gd name="T28" fmla="*/ 5 w 32"/>
                  <a:gd name="T29" fmla="*/ 7 h 50"/>
                  <a:gd name="T30" fmla="*/ 10 w 32"/>
                  <a:gd name="T31" fmla="*/ 2 h 50"/>
                  <a:gd name="T32" fmla="*/ 16 w 32"/>
                  <a:gd name="T33" fmla="*/ 0 h 5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2"/>
                  <a:gd name="T52" fmla="*/ 0 h 50"/>
                  <a:gd name="T53" fmla="*/ 32 w 32"/>
                  <a:gd name="T54" fmla="*/ 50 h 5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2" h="50">
                    <a:moveTo>
                      <a:pt x="16" y="0"/>
                    </a:moveTo>
                    <a:lnTo>
                      <a:pt x="22" y="2"/>
                    </a:lnTo>
                    <a:lnTo>
                      <a:pt x="27" y="7"/>
                    </a:lnTo>
                    <a:lnTo>
                      <a:pt x="31" y="15"/>
                    </a:lnTo>
                    <a:lnTo>
                      <a:pt x="32" y="25"/>
                    </a:lnTo>
                    <a:lnTo>
                      <a:pt x="31" y="35"/>
                    </a:lnTo>
                    <a:lnTo>
                      <a:pt x="27" y="42"/>
                    </a:lnTo>
                    <a:lnTo>
                      <a:pt x="22" y="47"/>
                    </a:lnTo>
                    <a:lnTo>
                      <a:pt x="16" y="50"/>
                    </a:lnTo>
                    <a:lnTo>
                      <a:pt x="10" y="47"/>
                    </a:lnTo>
                    <a:lnTo>
                      <a:pt x="5" y="42"/>
                    </a:lnTo>
                    <a:lnTo>
                      <a:pt x="1" y="35"/>
                    </a:lnTo>
                    <a:lnTo>
                      <a:pt x="0" y="25"/>
                    </a:lnTo>
                    <a:lnTo>
                      <a:pt x="1" y="15"/>
                    </a:lnTo>
                    <a:lnTo>
                      <a:pt x="5" y="7"/>
                    </a:lnTo>
                    <a:lnTo>
                      <a:pt x="10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164"/>
              <p:cNvSpPr>
                <a:spLocks/>
              </p:cNvSpPr>
              <p:nvPr/>
            </p:nvSpPr>
            <p:spPr bwMode="auto">
              <a:xfrm>
                <a:off x="1035" y="1640"/>
                <a:ext cx="8" cy="12"/>
              </a:xfrm>
              <a:custGeom>
                <a:avLst/>
                <a:gdLst>
                  <a:gd name="T0" fmla="*/ 16 w 34"/>
                  <a:gd name="T1" fmla="*/ 0 h 50"/>
                  <a:gd name="T2" fmla="*/ 24 w 34"/>
                  <a:gd name="T3" fmla="*/ 3 h 50"/>
                  <a:gd name="T4" fmla="*/ 29 w 34"/>
                  <a:gd name="T5" fmla="*/ 8 h 50"/>
                  <a:gd name="T6" fmla="*/ 33 w 34"/>
                  <a:gd name="T7" fmla="*/ 15 h 50"/>
                  <a:gd name="T8" fmla="*/ 34 w 34"/>
                  <a:gd name="T9" fmla="*/ 25 h 50"/>
                  <a:gd name="T10" fmla="*/ 33 w 34"/>
                  <a:gd name="T11" fmla="*/ 35 h 50"/>
                  <a:gd name="T12" fmla="*/ 29 w 34"/>
                  <a:gd name="T13" fmla="*/ 43 h 50"/>
                  <a:gd name="T14" fmla="*/ 24 w 34"/>
                  <a:gd name="T15" fmla="*/ 48 h 50"/>
                  <a:gd name="T16" fmla="*/ 16 w 34"/>
                  <a:gd name="T17" fmla="*/ 50 h 50"/>
                  <a:gd name="T18" fmla="*/ 10 w 34"/>
                  <a:gd name="T19" fmla="*/ 48 h 50"/>
                  <a:gd name="T20" fmla="*/ 5 w 34"/>
                  <a:gd name="T21" fmla="*/ 43 h 50"/>
                  <a:gd name="T22" fmla="*/ 1 w 34"/>
                  <a:gd name="T23" fmla="*/ 35 h 50"/>
                  <a:gd name="T24" fmla="*/ 0 w 34"/>
                  <a:gd name="T25" fmla="*/ 25 h 50"/>
                  <a:gd name="T26" fmla="*/ 1 w 34"/>
                  <a:gd name="T27" fmla="*/ 15 h 50"/>
                  <a:gd name="T28" fmla="*/ 5 w 34"/>
                  <a:gd name="T29" fmla="*/ 8 h 50"/>
                  <a:gd name="T30" fmla="*/ 10 w 34"/>
                  <a:gd name="T31" fmla="*/ 3 h 50"/>
                  <a:gd name="T32" fmla="*/ 16 w 34"/>
                  <a:gd name="T33" fmla="*/ 0 h 5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4"/>
                  <a:gd name="T52" fmla="*/ 0 h 50"/>
                  <a:gd name="T53" fmla="*/ 34 w 34"/>
                  <a:gd name="T54" fmla="*/ 50 h 5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4" h="50">
                    <a:moveTo>
                      <a:pt x="16" y="0"/>
                    </a:moveTo>
                    <a:lnTo>
                      <a:pt x="24" y="3"/>
                    </a:lnTo>
                    <a:lnTo>
                      <a:pt x="29" y="8"/>
                    </a:lnTo>
                    <a:lnTo>
                      <a:pt x="33" y="15"/>
                    </a:lnTo>
                    <a:lnTo>
                      <a:pt x="34" y="25"/>
                    </a:lnTo>
                    <a:lnTo>
                      <a:pt x="33" y="35"/>
                    </a:lnTo>
                    <a:lnTo>
                      <a:pt x="29" y="43"/>
                    </a:lnTo>
                    <a:lnTo>
                      <a:pt x="24" y="48"/>
                    </a:lnTo>
                    <a:lnTo>
                      <a:pt x="16" y="50"/>
                    </a:lnTo>
                    <a:lnTo>
                      <a:pt x="10" y="48"/>
                    </a:lnTo>
                    <a:lnTo>
                      <a:pt x="5" y="43"/>
                    </a:lnTo>
                    <a:lnTo>
                      <a:pt x="1" y="35"/>
                    </a:lnTo>
                    <a:lnTo>
                      <a:pt x="0" y="25"/>
                    </a:lnTo>
                    <a:lnTo>
                      <a:pt x="1" y="15"/>
                    </a:lnTo>
                    <a:lnTo>
                      <a:pt x="5" y="8"/>
                    </a:lnTo>
                    <a:lnTo>
                      <a:pt x="10" y="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DBC9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165"/>
              <p:cNvSpPr>
                <a:spLocks/>
              </p:cNvSpPr>
              <p:nvPr/>
            </p:nvSpPr>
            <p:spPr bwMode="auto">
              <a:xfrm>
                <a:off x="1035" y="1666"/>
                <a:ext cx="8" cy="13"/>
              </a:xfrm>
              <a:custGeom>
                <a:avLst/>
                <a:gdLst>
                  <a:gd name="T0" fmla="*/ 16 w 34"/>
                  <a:gd name="T1" fmla="*/ 0 h 50"/>
                  <a:gd name="T2" fmla="*/ 24 w 34"/>
                  <a:gd name="T3" fmla="*/ 2 h 50"/>
                  <a:gd name="T4" fmla="*/ 29 w 34"/>
                  <a:gd name="T5" fmla="*/ 7 h 50"/>
                  <a:gd name="T6" fmla="*/ 33 w 34"/>
                  <a:gd name="T7" fmla="*/ 15 h 50"/>
                  <a:gd name="T8" fmla="*/ 34 w 34"/>
                  <a:gd name="T9" fmla="*/ 25 h 50"/>
                  <a:gd name="T10" fmla="*/ 33 w 34"/>
                  <a:gd name="T11" fmla="*/ 35 h 50"/>
                  <a:gd name="T12" fmla="*/ 29 w 34"/>
                  <a:gd name="T13" fmla="*/ 42 h 50"/>
                  <a:gd name="T14" fmla="*/ 24 w 34"/>
                  <a:gd name="T15" fmla="*/ 47 h 50"/>
                  <a:gd name="T16" fmla="*/ 16 w 34"/>
                  <a:gd name="T17" fmla="*/ 50 h 50"/>
                  <a:gd name="T18" fmla="*/ 10 w 34"/>
                  <a:gd name="T19" fmla="*/ 47 h 50"/>
                  <a:gd name="T20" fmla="*/ 5 w 34"/>
                  <a:gd name="T21" fmla="*/ 42 h 50"/>
                  <a:gd name="T22" fmla="*/ 1 w 34"/>
                  <a:gd name="T23" fmla="*/ 35 h 50"/>
                  <a:gd name="T24" fmla="*/ 0 w 34"/>
                  <a:gd name="T25" fmla="*/ 25 h 50"/>
                  <a:gd name="T26" fmla="*/ 1 w 34"/>
                  <a:gd name="T27" fmla="*/ 15 h 50"/>
                  <a:gd name="T28" fmla="*/ 5 w 34"/>
                  <a:gd name="T29" fmla="*/ 7 h 50"/>
                  <a:gd name="T30" fmla="*/ 10 w 34"/>
                  <a:gd name="T31" fmla="*/ 2 h 50"/>
                  <a:gd name="T32" fmla="*/ 16 w 34"/>
                  <a:gd name="T33" fmla="*/ 0 h 5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4"/>
                  <a:gd name="T52" fmla="*/ 0 h 50"/>
                  <a:gd name="T53" fmla="*/ 34 w 34"/>
                  <a:gd name="T54" fmla="*/ 50 h 5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4" h="50">
                    <a:moveTo>
                      <a:pt x="16" y="0"/>
                    </a:moveTo>
                    <a:lnTo>
                      <a:pt x="24" y="2"/>
                    </a:lnTo>
                    <a:lnTo>
                      <a:pt x="29" y="7"/>
                    </a:lnTo>
                    <a:lnTo>
                      <a:pt x="33" y="15"/>
                    </a:lnTo>
                    <a:lnTo>
                      <a:pt x="34" y="25"/>
                    </a:lnTo>
                    <a:lnTo>
                      <a:pt x="33" y="35"/>
                    </a:lnTo>
                    <a:lnTo>
                      <a:pt x="29" y="42"/>
                    </a:lnTo>
                    <a:lnTo>
                      <a:pt x="24" y="47"/>
                    </a:lnTo>
                    <a:lnTo>
                      <a:pt x="16" y="50"/>
                    </a:lnTo>
                    <a:lnTo>
                      <a:pt x="10" y="47"/>
                    </a:lnTo>
                    <a:lnTo>
                      <a:pt x="5" y="42"/>
                    </a:lnTo>
                    <a:lnTo>
                      <a:pt x="1" y="35"/>
                    </a:lnTo>
                    <a:lnTo>
                      <a:pt x="0" y="25"/>
                    </a:lnTo>
                    <a:lnTo>
                      <a:pt x="1" y="15"/>
                    </a:lnTo>
                    <a:lnTo>
                      <a:pt x="5" y="7"/>
                    </a:lnTo>
                    <a:lnTo>
                      <a:pt x="10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DBC9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166"/>
              <p:cNvSpPr>
                <a:spLocks/>
              </p:cNvSpPr>
              <p:nvPr/>
            </p:nvSpPr>
            <p:spPr bwMode="auto">
              <a:xfrm>
                <a:off x="1026" y="1528"/>
                <a:ext cx="9" cy="3"/>
              </a:xfrm>
              <a:custGeom>
                <a:avLst/>
                <a:gdLst>
                  <a:gd name="T0" fmla="*/ 18 w 36"/>
                  <a:gd name="T1" fmla="*/ 0 h 14"/>
                  <a:gd name="T2" fmla="*/ 25 w 36"/>
                  <a:gd name="T3" fmla="*/ 0 h 14"/>
                  <a:gd name="T4" fmla="*/ 31 w 36"/>
                  <a:gd name="T5" fmla="*/ 0 h 14"/>
                  <a:gd name="T6" fmla="*/ 35 w 36"/>
                  <a:gd name="T7" fmla="*/ 3 h 14"/>
                  <a:gd name="T8" fmla="*/ 36 w 36"/>
                  <a:gd name="T9" fmla="*/ 5 h 14"/>
                  <a:gd name="T10" fmla="*/ 35 w 36"/>
                  <a:gd name="T11" fmla="*/ 8 h 14"/>
                  <a:gd name="T12" fmla="*/ 31 w 36"/>
                  <a:gd name="T13" fmla="*/ 10 h 14"/>
                  <a:gd name="T14" fmla="*/ 26 w 36"/>
                  <a:gd name="T15" fmla="*/ 13 h 14"/>
                  <a:gd name="T16" fmla="*/ 19 w 36"/>
                  <a:gd name="T17" fmla="*/ 14 h 14"/>
                  <a:gd name="T18" fmla="*/ 11 w 36"/>
                  <a:gd name="T19" fmla="*/ 14 h 14"/>
                  <a:gd name="T20" fmla="*/ 6 w 36"/>
                  <a:gd name="T21" fmla="*/ 13 h 14"/>
                  <a:gd name="T22" fmla="*/ 1 w 36"/>
                  <a:gd name="T23" fmla="*/ 11 h 14"/>
                  <a:gd name="T24" fmla="*/ 0 w 36"/>
                  <a:gd name="T25" fmla="*/ 9 h 14"/>
                  <a:gd name="T26" fmla="*/ 1 w 36"/>
                  <a:gd name="T27" fmla="*/ 6 h 14"/>
                  <a:gd name="T28" fmla="*/ 5 w 36"/>
                  <a:gd name="T29" fmla="*/ 4 h 14"/>
                  <a:gd name="T30" fmla="*/ 10 w 36"/>
                  <a:gd name="T31" fmla="*/ 1 h 14"/>
                  <a:gd name="T32" fmla="*/ 18 w 36"/>
                  <a:gd name="T33" fmla="*/ 0 h 1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6"/>
                  <a:gd name="T52" fmla="*/ 0 h 14"/>
                  <a:gd name="T53" fmla="*/ 36 w 36"/>
                  <a:gd name="T54" fmla="*/ 14 h 1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6" h="14">
                    <a:moveTo>
                      <a:pt x="18" y="0"/>
                    </a:moveTo>
                    <a:lnTo>
                      <a:pt x="25" y="0"/>
                    </a:lnTo>
                    <a:lnTo>
                      <a:pt x="31" y="0"/>
                    </a:lnTo>
                    <a:lnTo>
                      <a:pt x="35" y="3"/>
                    </a:lnTo>
                    <a:lnTo>
                      <a:pt x="36" y="5"/>
                    </a:lnTo>
                    <a:lnTo>
                      <a:pt x="35" y="8"/>
                    </a:lnTo>
                    <a:lnTo>
                      <a:pt x="31" y="10"/>
                    </a:lnTo>
                    <a:lnTo>
                      <a:pt x="26" y="13"/>
                    </a:lnTo>
                    <a:lnTo>
                      <a:pt x="19" y="14"/>
                    </a:lnTo>
                    <a:lnTo>
                      <a:pt x="11" y="14"/>
                    </a:lnTo>
                    <a:lnTo>
                      <a:pt x="6" y="13"/>
                    </a:lnTo>
                    <a:lnTo>
                      <a:pt x="1" y="11"/>
                    </a:lnTo>
                    <a:lnTo>
                      <a:pt x="0" y="9"/>
                    </a:lnTo>
                    <a:lnTo>
                      <a:pt x="1" y="6"/>
                    </a:lnTo>
                    <a:lnTo>
                      <a:pt x="5" y="4"/>
                    </a:lnTo>
                    <a:lnTo>
                      <a:pt x="10" y="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167"/>
              <p:cNvSpPr>
                <a:spLocks/>
              </p:cNvSpPr>
              <p:nvPr/>
            </p:nvSpPr>
            <p:spPr bwMode="auto">
              <a:xfrm>
                <a:off x="1043" y="1526"/>
                <a:ext cx="9" cy="3"/>
              </a:xfrm>
              <a:custGeom>
                <a:avLst/>
                <a:gdLst>
                  <a:gd name="T0" fmla="*/ 17 w 36"/>
                  <a:gd name="T1" fmla="*/ 0 h 14"/>
                  <a:gd name="T2" fmla="*/ 25 w 36"/>
                  <a:gd name="T3" fmla="*/ 0 h 14"/>
                  <a:gd name="T4" fmla="*/ 31 w 36"/>
                  <a:gd name="T5" fmla="*/ 0 h 14"/>
                  <a:gd name="T6" fmla="*/ 35 w 36"/>
                  <a:gd name="T7" fmla="*/ 3 h 14"/>
                  <a:gd name="T8" fmla="*/ 36 w 36"/>
                  <a:gd name="T9" fmla="*/ 5 h 14"/>
                  <a:gd name="T10" fmla="*/ 35 w 36"/>
                  <a:gd name="T11" fmla="*/ 8 h 14"/>
                  <a:gd name="T12" fmla="*/ 31 w 36"/>
                  <a:gd name="T13" fmla="*/ 10 h 14"/>
                  <a:gd name="T14" fmla="*/ 26 w 36"/>
                  <a:gd name="T15" fmla="*/ 13 h 14"/>
                  <a:gd name="T16" fmla="*/ 19 w 36"/>
                  <a:gd name="T17" fmla="*/ 14 h 14"/>
                  <a:gd name="T18" fmla="*/ 11 w 36"/>
                  <a:gd name="T19" fmla="*/ 14 h 14"/>
                  <a:gd name="T20" fmla="*/ 6 w 36"/>
                  <a:gd name="T21" fmla="*/ 13 h 14"/>
                  <a:gd name="T22" fmla="*/ 1 w 36"/>
                  <a:gd name="T23" fmla="*/ 12 h 14"/>
                  <a:gd name="T24" fmla="*/ 0 w 36"/>
                  <a:gd name="T25" fmla="*/ 9 h 14"/>
                  <a:gd name="T26" fmla="*/ 1 w 36"/>
                  <a:gd name="T27" fmla="*/ 7 h 14"/>
                  <a:gd name="T28" fmla="*/ 5 w 36"/>
                  <a:gd name="T29" fmla="*/ 4 h 14"/>
                  <a:gd name="T30" fmla="*/ 10 w 36"/>
                  <a:gd name="T31" fmla="*/ 2 h 14"/>
                  <a:gd name="T32" fmla="*/ 17 w 36"/>
                  <a:gd name="T33" fmla="*/ 0 h 1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6"/>
                  <a:gd name="T52" fmla="*/ 0 h 14"/>
                  <a:gd name="T53" fmla="*/ 36 w 36"/>
                  <a:gd name="T54" fmla="*/ 14 h 1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6" h="14">
                    <a:moveTo>
                      <a:pt x="17" y="0"/>
                    </a:moveTo>
                    <a:lnTo>
                      <a:pt x="25" y="0"/>
                    </a:lnTo>
                    <a:lnTo>
                      <a:pt x="31" y="0"/>
                    </a:lnTo>
                    <a:lnTo>
                      <a:pt x="35" y="3"/>
                    </a:lnTo>
                    <a:lnTo>
                      <a:pt x="36" y="5"/>
                    </a:lnTo>
                    <a:lnTo>
                      <a:pt x="35" y="8"/>
                    </a:lnTo>
                    <a:lnTo>
                      <a:pt x="31" y="10"/>
                    </a:lnTo>
                    <a:lnTo>
                      <a:pt x="26" y="13"/>
                    </a:lnTo>
                    <a:lnTo>
                      <a:pt x="19" y="14"/>
                    </a:lnTo>
                    <a:lnTo>
                      <a:pt x="11" y="14"/>
                    </a:lnTo>
                    <a:lnTo>
                      <a:pt x="6" y="13"/>
                    </a:lnTo>
                    <a:lnTo>
                      <a:pt x="1" y="12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5" y="4"/>
                    </a:lnTo>
                    <a:lnTo>
                      <a:pt x="10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168"/>
              <p:cNvSpPr>
                <a:spLocks/>
              </p:cNvSpPr>
              <p:nvPr/>
            </p:nvSpPr>
            <p:spPr bwMode="auto">
              <a:xfrm>
                <a:off x="1061" y="1525"/>
                <a:ext cx="9" cy="3"/>
              </a:xfrm>
              <a:custGeom>
                <a:avLst/>
                <a:gdLst>
                  <a:gd name="T0" fmla="*/ 17 w 36"/>
                  <a:gd name="T1" fmla="*/ 0 h 14"/>
                  <a:gd name="T2" fmla="*/ 25 w 36"/>
                  <a:gd name="T3" fmla="*/ 0 h 14"/>
                  <a:gd name="T4" fmla="*/ 31 w 36"/>
                  <a:gd name="T5" fmla="*/ 0 h 14"/>
                  <a:gd name="T6" fmla="*/ 35 w 36"/>
                  <a:gd name="T7" fmla="*/ 2 h 14"/>
                  <a:gd name="T8" fmla="*/ 36 w 36"/>
                  <a:gd name="T9" fmla="*/ 5 h 14"/>
                  <a:gd name="T10" fmla="*/ 35 w 36"/>
                  <a:gd name="T11" fmla="*/ 7 h 14"/>
                  <a:gd name="T12" fmla="*/ 31 w 36"/>
                  <a:gd name="T13" fmla="*/ 10 h 14"/>
                  <a:gd name="T14" fmla="*/ 26 w 36"/>
                  <a:gd name="T15" fmla="*/ 12 h 14"/>
                  <a:gd name="T16" fmla="*/ 19 w 36"/>
                  <a:gd name="T17" fmla="*/ 14 h 14"/>
                  <a:gd name="T18" fmla="*/ 11 w 36"/>
                  <a:gd name="T19" fmla="*/ 14 h 14"/>
                  <a:gd name="T20" fmla="*/ 6 w 36"/>
                  <a:gd name="T21" fmla="*/ 12 h 14"/>
                  <a:gd name="T22" fmla="*/ 2 w 36"/>
                  <a:gd name="T23" fmla="*/ 11 h 14"/>
                  <a:gd name="T24" fmla="*/ 0 w 36"/>
                  <a:gd name="T25" fmla="*/ 9 h 14"/>
                  <a:gd name="T26" fmla="*/ 1 w 36"/>
                  <a:gd name="T27" fmla="*/ 6 h 14"/>
                  <a:gd name="T28" fmla="*/ 5 w 36"/>
                  <a:gd name="T29" fmla="*/ 4 h 14"/>
                  <a:gd name="T30" fmla="*/ 10 w 36"/>
                  <a:gd name="T31" fmla="*/ 1 h 14"/>
                  <a:gd name="T32" fmla="*/ 17 w 36"/>
                  <a:gd name="T33" fmla="*/ 0 h 1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6"/>
                  <a:gd name="T52" fmla="*/ 0 h 14"/>
                  <a:gd name="T53" fmla="*/ 36 w 36"/>
                  <a:gd name="T54" fmla="*/ 14 h 1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6" h="14">
                    <a:moveTo>
                      <a:pt x="17" y="0"/>
                    </a:moveTo>
                    <a:lnTo>
                      <a:pt x="25" y="0"/>
                    </a:lnTo>
                    <a:lnTo>
                      <a:pt x="31" y="0"/>
                    </a:lnTo>
                    <a:lnTo>
                      <a:pt x="35" y="2"/>
                    </a:lnTo>
                    <a:lnTo>
                      <a:pt x="36" y="5"/>
                    </a:lnTo>
                    <a:lnTo>
                      <a:pt x="35" y="7"/>
                    </a:lnTo>
                    <a:lnTo>
                      <a:pt x="31" y="10"/>
                    </a:lnTo>
                    <a:lnTo>
                      <a:pt x="26" y="12"/>
                    </a:lnTo>
                    <a:lnTo>
                      <a:pt x="19" y="14"/>
                    </a:lnTo>
                    <a:lnTo>
                      <a:pt x="11" y="14"/>
                    </a:lnTo>
                    <a:lnTo>
                      <a:pt x="6" y="12"/>
                    </a:lnTo>
                    <a:lnTo>
                      <a:pt x="2" y="11"/>
                    </a:lnTo>
                    <a:lnTo>
                      <a:pt x="0" y="9"/>
                    </a:lnTo>
                    <a:lnTo>
                      <a:pt x="1" y="6"/>
                    </a:lnTo>
                    <a:lnTo>
                      <a:pt x="5" y="4"/>
                    </a:lnTo>
                    <a:lnTo>
                      <a:pt x="10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169"/>
              <p:cNvSpPr>
                <a:spLocks/>
              </p:cNvSpPr>
              <p:nvPr/>
            </p:nvSpPr>
            <p:spPr bwMode="auto">
              <a:xfrm>
                <a:off x="1028" y="1528"/>
                <a:ext cx="6" cy="3"/>
              </a:xfrm>
              <a:custGeom>
                <a:avLst/>
                <a:gdLst>
                  <a:gd name="T0" fmla="*/ 13 w 25"/>
                  <a:gd name="T1" fmla="*/ 0 h 10"/>
                  <a:gd name="T2" fmla="*/ 18 w 25"/>
                  <a:gd name="T3" fmla="*/ 0 h 10"/>
                  <a:gd name="T4" fmla="*/ 22 w 25"/>
                  <a:gd name="T5" fmla="*/ 0 h 10"/>
                  <a:gd name="T6" fmla="*/ 24 w 25"/>
                  <a:gd name="T7" fmla="*/ 2 h 10"/>
                  <a:gd name="T8" fmla="*/ 25 w 25"/>
                  <a:gd name="T9" fmla="*/ 3 h 10"/>
                  <a:gd name="T10" fmla="*/ 25 w 25"/>
                  <a:gd name="T11" fmla="*/ 5 h 10"/>
                  <a:gd name="T12" fmla="*/ 23 w 25"/>
                  <a:gd name="T13" fmla="*/ 7 h 10"/>
                  <a:gd name="T14" fmla="*/ 18 w 25"/>
                  <a:gd name="T15" fmla="*/ 8 h 10"/>
                  <a:gd name="T16" fmla="*/ 13 w 25"/>
                  <a:gd name="T17" fmla="*/ 10 h 10"/>
                  <a:gd name="T18" fmla="*/ 8 w 25"/>
                  <a:gd name="T19" fmla="*/ 10 h 10"/>
                  <a:gd name="T20" fmla="*/ 4 w 25"/>
                  <a:gd name="T21" fmla="*/ 8 h 10"/>
                  <a:gd name="T22" fmla="*/ 1 w 25"/>
                  <a:gd name="T23" fmla="*/ 7 h 10"/>
                  <a:gd name="T24" fmla="*/ 0 w 25"/>
                  <a:gd name="T25" fmla="*/ 6 h 10"/>
                  <a:gd name="T26" fmla="*/ 0 w 25"/>
                  <a:gd name="T27" fmla="*/ 3 h 10"/>
                  <a:gd name="T28" fmla="*/ 3 w 25"/>
                  <a:gd name="T29" fmla="*/ 2 h 10"/>
                  <a:gd name="T30" fmla="*/ 8 w 25"/>
                  <a:gd name="T31" fmla="*/ 0 h 10"/>
                  <a:gd name="T32" fmla="*/ 13 w 25"/>
                  <a:gd name="T33" fmla="*/ 0 h 1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5"/>
                  <a:gd name="T52" fmla="*/ 0 h 10"/>
                  <a:gd name="T53" fmla="*/ 25 w 25"/>
                  <a:gd name="T54" fmla="*/ 10 h 1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5" h="10">
                    <a:moveTo>
                      <a:pt x="13" y="0"/>
                    </a:moveTo>
                    <a:lnTo>
                      <a:pt x="18" y="0"/>
                    </a:lnTo>
                    <a:lnTo>
                      <a:pt x="22" y="0"/>
                    </a:lnTo>
                    <a:lnTo>
                      <a:pt x="24" y="2"/>
                    </a:lnTo>
                    <a:lnTo>
                      <a:pt x="25" y="3"/>
                    </a:lnTo>
                    <a:lnTo>
                      <a:pt x="25" y="5"/>
                    </a:lnTo>
                    <a:lnTo>
                      <a:pt x="23" y="7"/>
                    </a:lnTo>
                    <a:lnTo>
                      <a:pt x="18" y="8"/>
                    </a:lnTo>
                    <a:lnTo>
                      <a:pt x="13" y="10"/>
                    </a:lnTo>
                    <a:lnTo>
                      <a:pt x="8" y="10"/>
                    </a:lnTo>
                    <a:lnTo>
                      <a:pt x="4" y="8"/>
                    </a:lnTo>
                    <a:lnTo>
                      <a:pt x="1" y="7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3" y="2"/>
                    </a:lnTo>
                    <a:lnTo>
                      <a:pt x="8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3F4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170"/>
              <p:cNvSpPr>
                <a:spLocks/>
              </p:cNvSpPr>
              <p:nvPr/>
            </p:nvSpPr>
            <p:spPr bwMode="auto">
              <a:xfrm>
                <a:off x="1044" y="1526"/>
                <a:ext cx="7" cy="2"/>
              </a:xfrm>
              <a:custGeom>
                <a:avLst/>
                <a:gdLst>
                  <a:gd name="T0" fmla="*/ 12 w 26"/>
                  <a:gd name="T1" fmla="*/ 0 h 10"/>
                  <a:gd name="T2" fmla="*/ 17 w 26"/>
                  <a:gd name="T3" fmla="*/ 0 h 10"/>
                  <a:gd name="T4" fmla="*/ 22 w 26"/>
                  <a:gd name="T5" fmla="*/ 1 h 10"/>
                  <a:gd name="T6" fmla="*/ 25 w 26"/>
                  <a:gd name="T7" fmla="*/ 2 h 10"/>
                  <a:gd name="T8" fmla="*/ 26 w 26"/>
                  <a:gd name="T9" fmla="*/ 3 h 10"/>
                  <a:gd name="T10" fmla="*/ 25 w 26"/>
                  <a:gd name="T11" fmla="*/ 6 h 10"/>
                  <a:gd name="T12" fmla="*/ 22 w 26"/>
                  <a:gd name="T13" fmla="*/ 8 h 10"/>
                  <a:gd name="T14" fmla="*/ 19 w 26"/>
                  <a:gd name="T15" fmla="*/ 10 h 10"/>
                  <a:gd name="T16" fmla="*/ 14 w 26"/>
                  <a:gd name="T17" fmla="*/ 10 h 10"/>
                  <a:gd name="T18" fmla="*/ 9 w 26"/>
                  <a:gd name="T19" fmla="*/ 10 h 10"/>
                  <a:gd name="T20" fmla="*/ 4 w 26"/>
                  <a:gd name="T21" fmla="*/ 10 h 10"/>
                  <a:gd name="T22" fmla="*/ 1 w 26"/>
                  <a:gd name="T23" fmla="*/ 8 h 10"/>
                  <a:gd name="T24" fmla="*/ 0 w 26"/>
                  <a:gd name="T25" fmla="*/ 6 h 10"/>
                  <a:gd name="T26" fmla="*/ 1 w 26"/>
                  <a:gd name="T27" fmla="*/ 5 h 10"/>
                  <a:gd name="T28" fmla="*/ 4 w 26"/>
                  <a:gd name="T29" fmla="*/ 2 h 10"/>
                  <a:gd name="T30" fmla="*/ 7 w 26"/>
                  <a:gd name="T31" fmla="*/ 1 h 10"/>
                  <a:gd name="T32" fmla="*/ 12 w 26"/>
                  <a:gd name="T33" fmla="*/ 0 h 1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6"/>
                  <a:gd name="T52" fmla="*/ 0 h 10"/>
                  <a:gd name="T53" fmla="*/ 26 w 26"/>
                  <a:gd name="T54" fmla="*/ 10 h 1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6" h="10">
                    <a:moveTo>
                      <a:pt x="12" y="0"/>
                    </a:moveTo>
                    <a:lnTo>
                      <a:pt x="17" y="0"/>
                    </a:lnTo>
                    <a:lnTo>
                      <a:pt x="22" y="1"/>
                    </a:lnTo>
                    <a:lnTo>
                      <a:pt x="25" y="2"/>
                    </a:lnTo>
                    <a:lnTo>
                      <a:pt x="26" y="3"/>
                    </a:lnTo>
                    <a:lnTo>
                      <a:pt x="25" y="6"/>
                    </a:lnTo>
                    <a:lnTo>
                      <a:pt x="22" y="8"/>
                    </a:lnTo>
                    <a:lnTo>
                      <a:pt x="19" y="10"/>
                    </a:lnTo>
                    <a:lnTo>
                      <a:pt x="14" y="10"/>
                    </a:lnTo>
                    <a:lnTo>
                      <a:pt x="9" y="10"/>
                    </a:lnTo>
                    <a:lnTo>
                      <a:pt x="4" y="10"/>
                    </a:lnTo>
                    <a:lnTo>
                      <a:pt x="1" y="8"/>
                    </a:lnTo>
                    <a:lnTo>
                      <a:pt x="0" y="6"/>
                    </a:lnTo>
                    <a:lnTo>
                      <a:pt x="1" y="5"/>
                    </a:lnTo>
                    <a:lnTo>
                      <a:pt x="4" y="2"/>
                    </a:lnTo>
                    <a:lnTo>
                      <a:pt x="7" y="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3A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171"/>
              <p:cNvSpPr>
                <a:spLocks/>
              </p:cNvSpPr>
              <p:nvPr/>
            </p:nvSpPr>
            <p:spPr bwMode="auto">
              <a:xfrm>
                <a:off x="1062" y="1526"/>
                <a:ext cx="7" cy="2"/>
              </a:xfrm>
              <a:custGeom>
                <a:avLst/>
                <a:gdLst>
                  <a:gd name="T0" fmla="*/ 13 w 26"/>
                  <a:gd name="T1" fmla="*/ 0 h 9"/>
                  <a:gd name="T2" fmla="*/ 18 w 26"/>
                  <a:gd name="T3" fmla="*/ 0 h 9"/>
                  <a:gd name="T4" fmla="*/ 21 w 26"/>
                  <a:gd name="T5" fmla="*/ 0 h 9"/>
                  <a:gd name="T6" fmla="*/ 25 w 26"/>
                  <a:gd name="T7" fmla="*/ 2 h 9"/>
                  <a:gd name="T8" fmla="*/ 26 w 26"/>
                  <a:gd name="T9" fmla="*/ 4 h 9"/>
                  <a:gd name="T10" fmla="*/ 25 w 26"/>
                  <a:gd name="T11" fmla="*/ 5 h 9"/>
                  <a:gd name="T12" fmla="*/ 23 w 26"/>
                  <a:gd name="T13" fmla="*/ 8 h 9"/>
                  <a:gd name="T14" fmla="*/ 19 w 26"/>
                  <a:gd name="T15" fmla="*/ 9 h 9"/>
                  <a:gd name="T16" fmla="*/ 14 w 26"/>
                  <a:gd name="T17" fmla="*/ 9 h 9"/>
                  <a:gd name="T18" fmla="*/ 9 w 26"/>
                  <a:gd name="T19" fmla="*/ 9 h 9"/>
                  <a:gd name="T20" fmla="*/ 4 w 26"/>
                  <a:gd name="T21" fmla="*/ 9 h 9"/>
                  <a:gd name="T22" fmla="*/ 1 w 26"/>
                  <a:gd name="T23" fmla="*/ 8 h 9"/>
                  <a:gd name="T24" fmla="*/ 0 w 26"/>
                  <a:gd name="T25" fmla="*/ 7 h 9"/>
                  <a:gd name="T26" fmla="*/ 1 w 26"/>
                  <a:gd name="T27" fmla="*/ 4 h 9"/>
                  <a:gd name="T28" fmla="*/ 4 w 26"/>
                  <a:gd name="T29" fmla="*/ 2 h 9"/>
                  <a:gd name="T30" fmla="*/ 8 w 26"/>
                  <a:gd name="T31" fmla="*/ 0 h 9"/>
                  <a:gd name="T32" fmla="*/ 13 w 26"/>
                  <a:gd name="T33" fmla="*/ 0 h 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6"/>
                  <a:gd name="T52" fmla="*/ 0 h 9"/>
                  <a:gd name="T53" fmla="*/ 26 w 26"/>
                  <a:gd name="T54" fmla="*/ 9 h 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6" h="9">
                    <a:moveTo>
                      <a:pt x="13" y="0"/>
                    </a:moveTo>
                    <a:lnTo>
                      <a:pt x="18" y="0"/>
                    </a:lnTo>
                    <a:lnTo>
                      <a:pt x="21" y="0"/>
                    </a:lnTo>
                    <a:lnTo>
                      <a:pt x="25" y="2"/>
                    </a:lnTo>
                    <a:lnTo>
                      <a:pt x="26" y="4"/>
                    </a:lnTo>
                    <a:lnTo>
                      <a:pt x="25" y="5"/>
                    </a:lnTo>
                    <a:lnTo>
                      <a:pt x="23" y="8"/>
                    </a:lnTo>
                    <a:lnTo>
                      <a:pt x="19" y="9"/>
                    </a:lnTo>
                    <a:lnTo>
                      <a:pt x="14" y="9"/>
                    </a:lnTo>
                    <a:lnTo>
                      <a:pt x="9" y="9"/>
                    </a:lnTo>
                    <a:lnTo>
                      <a:pt x="4" y="9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D6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172"/>
              <p:cNvSpPr>
                <a:spLocks/>
              </p:cNvSpPr>
              <p:nvPr/>
            </p:nvSpPr>
            <p:spPr bwMode="auto">
              <a:xfrm>
                <a:off x="1029" y="1762"/>
                <a:ext cx="53" cy="18"/>
              </a:xfrm>
              <a:custGeom>
                <a:avLst/>
                <a:gdLst>
                  <a:gd name="T0" fmla="*/ 0 w 211"/>
                  <a:gd name="T1" fmla="*/ 0 h 71"/>
                  <a:gd name="T2" fmla="*/ 211 w 211"/>
                  <a:gd name="T3" fmla="*/ 20 h 71"/>
                  <a:gd name="T4" fmla="*/ 211 w 211"/>
                  <a:gd name="T5" fmla="*/ 71 h 71"/>
                  <a:gd name="T6" fmla="*/ 0 w 211"/>
                  <a:gd name="T7" fmla="*/ 41 h 71"/>
                  <a:gd name="T8" fmla="*/ 0 w 211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1"/>
                  <a:gd name="T16" fmla="*/ 0 h 71"/>
                  <a:gd name="T17" fmla="*/ 211 w 211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1" h="71">
                    <a:moveTo>
                      <a:pt x="0" y="0"/>
                    </a:moveTo>
                    <a:lnTo>
                      <a:pt x="211" y="20"/>
                    </a:lnTo>
                    <a:lnTo>
                      <a:pt x="211" y="7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704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173"/>
              <p:cNvSpPr>
                <a:spLocks/>
              </p:cNvSpPr>
              <p:nvPr/>
            </p:nvSpPr>
            <p:spPr bwMode="auto">
              <a:xfrm>
                <a:off x="1284" y="1471"/>
                <a:ext cx="18" cy="209"/>
              </a:xfrm>
              <a:custGeom>
                <a:avLst/>
                <a:gdLst>
                  <a:gd name="T0" fmla="*/ 0 w 71"/>
                  <a:gd name="T1" fmla="*/ 830 h 836"/>
                  <a:gd name="T2" fmla="*/ 71 w 71"/>
                  <a:gd name="T3" fmla="*/ 836 h 836"/>
                  <a:gd name="T4" fmla="*/ 16 w 71"/>
                  <a:gd name="T5" fmla="*/ 814 h 836"/>
                  <a:gd name="T6" fmla="*/ 17 w 71"/>
                  <a:gd name="T7" fmla="*/ 612 h 836"/>
                  <a:gd name="T8" fmla="*/ 22 w 71"/>
                  <a:gd name="T9" fmla="*/ 407 h 836"/>
                  <a:gd name="T10" fmla="*/ 29 w 71"/>
                  <a:gd name="T11" fmla="*/ 202 h 836"/>
                  <a:gd name="T12" fmla="*/ 39 w 71"/>
                  <a:gd name="T13" fmla="*/ 0 h 836"/>
                  <a:gd name="T14" fmla="*/ 10 w 71"/>
                  <a:gd name="T15" fmla="*/ 23 h 836"/>
                  <a:gd name="T16" fmla="*/ 9 w 71"/>
                  <a:gd name="T17" fmla="*/ 224 h 836"/>
                  <a:gd name="T18" fmla="*/ 5 w 71"/>
                  <a:gd name="T19" fmla="*/ 427 h 836"/>
                  <a:gd name="T20" fmla="*/ 0 w 71"/>
                  <a:gd name="T21" fmla="*/ 629 h 836"/>
                  <a:gd name="T22" fmla="*/ 0 w 71"/>
                  <a:gd name="T23" fmla="*/ 830 h 8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71"/>
                  <a:gd name="T37" fmla="*/ 0 h 836"/>
                  <a:gd name="T38" fmla="*/ 71 w 71"/>
                  <a:gd name="T39" fmla="*/ 836 h 8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71" h="836">
                    <a:moveTo>
                      <a:pt x="0" y="830"/>
                    </a:moveTo>
                    <a:lnTo>
                      <a:pt x="71" y="836"/>
                    </a:lnTo>
                    <a:lnTo>
                      <a:pt x="16" y="814"/>
                    </a:lnTo>
                    <a:lnTo>
                      <a:pt x="17" y="612"/>
                    </a:lnTo>
                    <a:lnTo>
                      <a:pt x="22" y="407"/>
                    </a:lnTo>
                    <a:lnTo>
                      <a:pt x="29" y="202"/>
                    </a:lnTo>
                    <a:lnTo>
                      <a:pt x="39" y="0"/>
                    </a:lnTo>
                    <a:lnTo>
                      <a:pt x="10" y="23"/>
                    </a:lnTo>
                    <a:lnTo>
                      <a:pt x="9" y="224"/>
                    </a:lnTo>
                    <a:lnTo>
                      <a:pt x="5" y="427"/>
                    </a:lnTo>
                    <a:lnTo>
                      <a:pt x="0" y="629"/>
                    </a:lnTo>
                    <a:lnTo>
                      <a:pt x="0" y="830"/>
                    </a:lnTo>
                    <a:close/>
                  </a:path>
                </a:pathLst>
              </a:custGeom>
              <a:solidFill>
                <a:srgbClr val="E0D1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Freeform 174"/>
              <p:cNvSpPr>
                <a:spLocks/>
              </p:cNvSpPr>
              <p:nvPr/>
            </p:nvSpPr>
            <p:spPr bwMode="auto">
              <a:xfrm>
                <a:off x="1317" y="1688"/>
                <a:ext cx="87" cy="135"/>
              </a:xfrm>
              <a:custGeom>
                <a:avLst/>
                <a:gdLst>
                  <a:gd name="T0" fmla="*/ 43 w 346"/>
                  <a:gd name="T1" fmla="*/ 7 h 539"/>
                  <a:gd name="T2" fmla="*/ 170 w 346"/>
                  <a:gd name="T3" fmla="*/ 0 h 539"/>
                  <a:gd name="T4" fmla="*/ 302 w 346"/>
                  <a:gd name="T5" fmla="*/ 14 h 539"/>
                  <a:gd name="T6" fmla="*/ 317 w 346"/>
                  <a:gd name="T7" fmla="*/ 80 h 539"/>
                  <a:gd name="T8" fmla="*/ 329 w 346"/>
                  <a:gd name="T9" fmla="*/ 142 h 539"/>
                  <a:gd name="T10" fmla="*/ 336 w 346"/>
                  <a:gd name="T11" fmla="*/ 199 h 539"/>
                  <a:gd name="T12" fmla="*/ 341 w 346"/>
                  <a:gd name="T13" fmla="*/ 255 h 539"/>
                  <a:gd name="T14" fmla="*/ 344 w 346"/>
                  <a:gd name="T15" fmla="*/ 313 h 539"/>
                  <a:gd name="T16" fmla="*/ 346 w 346"/>
                  <a:gd name="T17" fmla="*/ 370 h 539"/>
                  <a:gd name="T18" fmla="*/ 346 w 346"/>
                  <a:gd name="T19" fmla="*/ 432 h 539"/>
                  <a:gd name="T20" fmla="*/ 346 w 346"/>
                  <a:gd name="T21" fmla="*/ 498 h 539"/>
                  <a:gd name="T22" fmla="*/ 200 w 346"/>
                  <a:gd name="T23" fmla="*/ 539 h 539"/>
                  <a:gd name="T24" fmla="*/ 0 w 346"/>
                  <a:gd name="T25" fmla="*/ 507 h 539"/>
                  <a:gd name="T26" fmla="*/ 0 w 346"/>
                  <a:gd name="T27" fmla="*/ 362 h 539"/>
                  <a:gd name="T28" fmla="*/ 18 w 346"/>
                  <a:gd name="T29" fmla="*/ 122 h 539"/>
                  <a:gd name="T30" fmla="*/ 43 w 346"/>
                  <a:gd name="T31" fmla="*/ 7 h 53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46"/>
                  <a:gd name="T49" fmla="*/ 0 h 539"/>
                  <a:gd name="T50" fmla="*/ 346 w 346"/>
                  <a:gd name="T51" fmla="*/ 539 h 53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46" h="539">
                    <a:moveTo>
                      <a:pt x="43" y="7"/>
                    </a:moveTo>
                    <a:lnTo>
                      <a:pt x="170" y="0"/>
                    </a:lnTo>
                    <a:lnTo>
                      <a:pt x="302" y="14"/>
                    </a:lnTo>
                    <a:lnTo>
                      <a:pt x="317" y="80"/>
                    </a:lnTo>
                    <a:lnTo>
                      <a:pt x="329" y="142"/>
                    </a:lnTo>
                    <a:lnTo>
                      <a:pt x="336" y="199"/>
                    </a:lnTo>
                    <a:lnTo>
                      <a:pt x="341" y="255"/>
                    </a:lnTo>
                    <a:lnTo>
                      <a:pt x="344" y="313"/>
                    </a:lnTo>
                    <a:lnTo>
                      <a:pt x="346" y="370"/>
                    </a:lnTo>
                    <a:lnTo>
                      <a:pt x="346" y="432"/>
                    </a:lnTo>
                    <a:lnTo>
                      <a:pt x="346" y="498"/>
                    </a:lnTo>
                    <a:lnTo>
                      <a:pt x="200" y="539"/>
                    </a:lnTo>
                    <a:lnTo>
                      <a:pt x="0" y="507"/>
                    </a:lnTo>
                    <a:lnTo>
                      <a:pt x="0" y="362"/>
                    </a:lnTo>
                    <a:lnTo>
                      <a:pt x="18" y="122"/>
                    </a:lnTo>
                    <a:lnTo>
                      <a:pt x="43" y="7"/>
                    </a:lnTo>
                    <a:close/>
                  </a:path>
                </a:pathLst>
              </a:custGeom>
              <a:solidFill>
                <a:srgbClr val="3335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175"/>
              <p:cNvSpPr>
                <a:spLocks/>
              </p:cNvSpPr>
              <p:nvPr/>
            </p:nvSpPr>
            <p:spPr bwMode="auto">
              <a:xfrm>
                <a:off x="1317" y="1702"/>
                <a:ext cx="52" cy="105"/>
              </a:xfrm>
              <a:custGeom>
                <a:avLst/>
                <a:gdLst>
                  <a:gd name="T0" fmla="*/ 30 w 210"/>
                  <a:gd name="T1" fmla="*/ 5 h 420"/>
                  <a:gd name="T2" fmla="*/ 108 w 210"/>
                  <a:gd name="T3" fmla="*/ 0 h 420"/>
                  <a:gd name="T4" fmla="*/ 203 w 210"/>
                  <a:gd name="T5" fmla="*/ 7 h 420"/>
                  <a:gd name="T6" fmla="*/ 209 w 210"/>
                  <a:gd name="T7" fmla="*/ 111 h 420"/>
                  <a:gd name="T8" fmla="*/ 210 w 210"/>
                  <a:gd name="T9" fmla="*/ 218 h 420"/>
                  <a:gd name="T10" fmla="*/ 209 w 210"/>
                  <a:gd name="T11" fmla="*/ 323 h 420"/>
                  <a:gd name="T12" fmla="*/ 203 w 210"/>
                  <a:gd name="T13" fmla="*/ 420 h 420"/>
                  <a:gd name="T14" fmla="*/ 190 w 210"/>
                  <a:gd name="T15" fmla="*/ 420 h 420"/>
                  <a:gd name="T16" fmla="*/ 177 w 210"/>
                  <a:gd name="T17" fmla="*/ 420 h 420"/>
                  <a:gd name="T18" fmla="*/ 164 w 210"/>
                  <a:gd name="T19" fmla="*/ 420 h 420"/>
                  <a:gd name="T20" fmla="*/ 150 w 210"/>
                  <a:gd name="T21" fmla="*/ 420 h 420"/>
                  <a:gd name="T22" fmla="*/ 138 w 210"/>
                  <a:gd name="T23" fmla="*/ 418 h 420"/>
                  <a:gd name="T24" fmla="*/ 124 w 210"/>
                  <a:gd name="T25" fmla="*/ 417 h 420"/>
                  <a:gd name="T26" fmla="*/ 112 w 210"/>
                  <a:gd name="T27" fmla="*/ 417 h 420"/>
                  <a:gd name="T28" fmla="*/ 98 w 210"/>
                  <a:gd name="T29" fmla="*/ 416 h 420"/>
                  <a:gd name="T30" fmla="*/ 85 w 210"/>
                  <a:gd name="T31" fmla="*/ 415 h 420"/>
                  <a:gd name="T32" fmla="*/ 73 w 210"/>
                  <a:gd name="T33" fmla="*/ 413 h 420"/>
                  <a:gd name="T34" fmla="*/ 60 w 210"/>
                  <a:gd name="T35" fmla="*/ 411 h 420"/>
                  <a:gd name="T36" fmla="*/ 48 w 210"/>
                  <a:gd name="T37" fmla="*/ 410 h 420"/>
                  <a:gd name="T38" fmla="*/ 35 w 210"/>
                  <a:gd name="T39" fmla="*/ 408 h 420"/>
                  <a:gd name="T40" fmla="*/ 23 w 210"/>
                  <a:gd name="T41" fmla="*/ 407 h 420"/>
                  <a:gd name="T42" fmla="*/ 12 w 210"/>
                  <a:gd name="T43" fmla="*/ 406 h 420"/>
                  <a:gd name="T44" fmla="*/ 0 w 210"/>
                  <a:gd name="T45" fmla="*/ 405 h 420"/>
                  <a:gd name="T46" fmla="*/ 0 w 210"/>
                  <a:gd name="T47" fmla="*/ 298 h 420"/>
                  <a:gd name="T48" fmla="*/ 3 w 210"/>
                  <a:gd name="T49" fmla="*/ 205 h 420"/>
                  <a:gd name="T50" fmla="*/ 12 w 210"/>
                  <a:gd name="T51" fmla="*/ 110 h 420"/>
                  <a:gd name="T52" fmla="*/ 30 w 210"/>
                  <a:gd name="T53" fmla="*/ 5 h 4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10"/>
                  <a:gd name="T82" fmla="*/ 0 h 420"/>
                  <a:gd name="T83" fmla="*/ 210 w 210"/>
                  <a:gd name="T84" fmla="*/ 420 h 4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10" h="420">
                    <a:moveTo>
                      <a:pt x="30" y="5"/>
                    </a:moveTo>
                    <a:lnTo>
                      <a:pt x="108" y="0"/>
                    </a:lnTo>
                    <a:lnTo>
                      <a:pt x="203" y="7"/>
                    </a:lnTo>
                    <a:lnTo>
                      <a:pt x="209" y="111"/>
                    </a:lnTo>
                    <a:lnTo>
                      <a:pt x="210" y="218"/>
                    </a:lnTo>
                    <a:lnTo>
                      <a:pt x="209" y="323"/>
                    </a:lnTo>
                    <a:lnTo>
                      <a:pt x="203" y="420"/>
                    </a:lnTo>
                    <a:lnTo>
                      <a:pt x="190" y="420"/>
                    </a:lnTo>
                    <a:lnTo>
                      <a:pt x="177" y="420"/>
                    </a:lnTo>
                    <a:lnTo>
                      <a:pt x="164" y="420"/>
                    </a:lnTo>
                    <a:lnTo>
                      <a:pt x="150" y="420"/>
                    </a:lnTo>
                    <a:lnTo>
                      <a:pt x="138" y="418"/>
                    </a:lnTo>
                    <a:lnTo>
                      <a:pt x="124" y="417"/>
                    </a:lnTo>
                    <a:lnTo>
                      <a:pt x="112" y="417"/>
                    </a:lnTo>
                    <a:lnTo>
                      <a:pt x="98" y="416"/>
                    </a:lnTo>
                    <a:lnTo>
                      <a:pt x="85" y="415"/>
                    </a:lnTo>
                    <a:lnTo>
                      <a:pt x="73" y="413"/>
                    </a:lnTo>
                    <a:lnTo>
                      <a:pt x="60" y="411"/>
                    </a:lnTo>
                    <a:lnTo>
                      <a:pt x="48" y="410"/>
                    </a:lnTo>
                    <a:lnTo>
                      <a:pt x="35" y="408"/>
                    </a:lnTo>
                    <a:lnTo>
                      <a:pt x="23" y="407"/>
                    </a:lnTo>
                    <a:lnTo>
                      <a:pt x="12" y="406"/>
                    </a:lnTo>
                    <a:lnTo>
                      <a:pt x="0" y="405"/>
                    </a:lnTo>
                    <a:lnTo>
                      <a:pt x="0" y="298"/>
                    </a:lnTo>
                    <a:lnTo>
                      <a:pt x="3" y="205"/>
                    </a:lnTo>
                    <a:lnTo>
                      <a:pt x="12" y="110"/>
                    </a:lnTo>
                    <a:lnTo>
                      <a:pt x="30" y="5"/>
                    </a:lnTo>
                    <a:close/>
                  </a:path>
                </a:pathLst>
              </a:custGeom>
              <a:solidFill>
                <a:srgbClr val="96704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176"/>
              <p:cNvSpPr>
                <a:spLocks/>
              </p:cNvSpPr>
              <p:nvPr/>
            </p:nvSpPr>
            <p:spPr bwMode="auto">
              <a:xfrm>
                <a:off x="1317" y="1702"/>
                <a:ext cx="51" cy="99"/>
              </a:xfrm>
              <a:custGeom>
                <a:avLst/>
                <a:gdLst>
                  <a:gd name="T0" fmla="*/ 29 w 201"/>
                  <a:gd name="T1" fmla="*/ 5 h 395"/>
                  <a:gd name="T2" fmla="*/ 39 w 201"/>
                  <a:gd name="T3" fmla="*/ 5 h 395"/>
                  <a:gd name="T4" fmla="*/ 47 w 201"/>
                  <a:gd name="T5" fmla="*/ 3 h 395"/>
                  <a:gd name="T6" fmla="*/ 57 w 201"/>
                  <a:gd name="T7" fmla="*/ 3 h 395"/>
                  <a:gd name="T8" fmla="*/ 66 w 201"/>
                  <a:gd name="T9" fmla="*/ 2 h 395"/>
                  <a:gd name="T10" fmla="*/ 76 w 201"/>
                  <a:gd name="T11" fmla="*/ 1 h 395"/>
                  <a:gd name="T12" fmla="*/ 85 w 201"/>
                  <a:gd name="T13" fmla="*/ 1 h 395"/>
                  <a:gd name="T14" fmla="*/ 95 w 201"/>
                  <a:gd name="T15" fmla="*/ 0 h 395"/>
                  <a:gd name="T16" fmla="*/ 104 w 201"/>
                  <a:gd name="T17" fmla="*/ 0 h 395"/>
                  <a:gd name="T18" fmla="*/ 115 w 201"/>
                  <a:gd name="T19" fmla="*/ 1 h 395"/>
                  <a:gd name="T20" fmla="*/ 126 w 201"/>
                  <a:gd name="T21" fmla="*/ 1 h 395"/>
                  <a:gd name="T22" fmla="*/ 137 w 201"/>
                  <a:gd name="T23" fmla="*/ 2 h 395"/>
                  <a:gd name="T24" fmla="*/ 150 w 201"/>
                  <a:gd name="T25" fmla="*/ 3 h 395"/>
                  <a:gd name="T26" fmla="*/ 161 w 201"/>
                  <a:gd name="T27" fmla="*/ 5 h 395"/>
                  <a:gd name="T28" fmla="*/ 172 w 201"/>
                  <a:gd name="T29" fmla="*/ 5 h 395"/>
                  <a:gd name="T30" fmla="*/ 184 w 201"/>
                  <a:gd name="T31" fmla="*/ 6 h 395"/>
                  <a:gd name="T32" fmla="*/ 195 w 201"/>
                  <a:gd name="T33" fmla="*/ 7 h 395"/>
                  <a:gd name="T34" fmla="*/ 200 w 201"/>
                  <a:gd name="T35" fmla="*/ 105 h 395"/>
                  <a:gd name="T36" fmla="*/ 201 w 201"/>
                  <a:gd name="T37" fmla="*/ 206 h 395"/>
                  <a:gd name="T38" fmla="*/ 200 w 201"/>
                  <a:gd name="T39" fmla="*/ 305 h 395"/>
                  <a:gd name="T40" fmla="*/ 195 w 201"/>
                  <a:gd name="T41" fmla="*/ 395 h 395"/>
                  <a:gd name="T42" fmla="*/ 170 w 201"/>
                  <a:gd name="T43" fmla="*/ 395 h 395"/>
                  <a:gd name="T44" fmla="*/ 145 w 201"/>
                  <a:gd name="T45" fmla="*/ 393 h 395"/>
                  <a:gd name="T46" fmla="*/ 120 w 201"/>
                  <a:gd name="T47" fmla="*/ 392 h 395"/>
                  <a:gd name="T48" fmla="*/ 95 w 201"/>
                  <a:gd name="T49" fmla="*/ 390 h 395"/>
                  <a:gd name="T50" fmla="*/ 70 w 201"/>
                  <a:gd name="T51" fmla="*/ 388 h 395"/>
                  <a:gd name="T52" fmla="*/ 46 w 201"/>
                  <a:gd name="T53" fmla="*/ 386 h 395"/>
                  <a:gd name="T54" fmla="*/ 22 w 201"/>
                  <a:gd name="T55" fmla="*/ 383 h 395"/>
                  <a:gd name="T56" fmla="*/ 0 w 201"/>
                  <a:gd name="T57" fmla="*/ 381 h 395"/>
                  <a:gd name="T58" fmla="*/ 0 w 201"/>
                  <a:gd name="T59" fmla="*/ 281 h 395"/>
                  <a:gd name="T60" fmla="*/ 2 w 201"/>
                  <a:gd name="T61" fmla="*/ 192 h 395"/>
                  <a:gd name="T62" fmla="*/ 11 w 201"/>
                  <a:gd name="T63" fmla="*/ 103 h 395"/>
                  <a:gd name="T64" fmla="*/ 29 w 201"/>
                  <a:gd name="T65" fmla="*/ 5 h 3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01"/>
                  <a:gd name="T100" fmla="*/ 0 h 395"/>
                  <a:gd name="T101" fmla="*/ 201 w 201"/>
                  <a:gd name="T102" fmla="*/ 395 h 3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01" h="395">
                    <a:moveTo>
                      <a:pt x="29" y="5"/>
                    </a:moveTo>
                    <a:lnTo>
                      <a:pt x="39" y="5"/>
                    </a:lnTo>
                    <a:lnTo>
                      <a:pt x="47" y="3"/>
                    </a:lnTo>
                    <a:lnTo>
                      <a:pt x="57" y="3"/>
                    </a:lnTo>
                    <a:lnTo>
                      <a:pt x="66" y="2"/>
                    </a:lnTo>
                    <a:lnTo>
                      <a:pt x="76" y="1"/>
                    </a:lnTo>
                    <a:lnTo>
                      <a:pt x="85" y="1"/>
                    </a:lnTo>
                    <a:lnTo>
                      <a:pt x="95" y="0"/>
                    </a:lnTo>
                    <a:lnTo>
                      <a:pt x="104" y="0"/>
                    </a:lnTo>
                    <a:lnTo>
                      <a:pt x="115" y="1"/>
                    </a:lnTo>
                    <a:lnTo>
                      <a:pt x="126" y="1"/>
                    </a:lnTo>
                    <a:lnTo>
                      <a:pt x="137" y="2"/>
                    </a:lnTo>
                    <a:lnTo>
                      <a:pt x="150" y="3"/>
                    </a:lnTo>
                    <a:lnTo>
                      <a:pt x="161" y="5"/>
                    </a:lnTo>
                    <a:lnTo>
                      <a:pt x="172" y="5"/>
                    </a:lnTo>
                    <a:lnTo>
                      <a:pt x="184" y="6"/>
                    </a:lnTo>
                    <a:lnTo>
                      <a:pt x="195" y="7"/>
                    </a:lnTo>
                    <a:lnTo>
                      <a:pt x="200" y="105"/>
                    </a:lnTo>
                    <a:lnTo>
                      <a:pt x="201" y="206"/>
                    </a:lnTo>
                    <a:lnTo>
                      <a:pt x="200" y="305"/>
                    </a:lnTo>
                    <a:lnTo>
                      <a:pt x="195" y="395"/>
                    </a:lnTo>
                    <a:lnTo>
                      <a:pt x="170" y="395"/>
                    </a:lnTo>
                    <a:lnTo>
                      <a:pt x="145" y="393"/>
                    </a:lnTo>
                    <a:lnTo>
                      <a:pt x="120" y="392"/>
                    </a:lnTo>
                    <a:lnTo>
                      <a:pt x="95" y="390"/>
                    </a:lnTo>
                    <a:lnTo>
                      <a:pt x="70" y="388"/>
                    </a:lnTo>
                    <a:lnTo>
                      <a:pt x="46" y="386"/>
                    </a:lnTo>
                    <a:lnTo>
                      <a:pt x="22" y="383"/>
                    </a:lnTo>
                    <a:lnTo>
                      <a:pt x="0" y="381"/>
                    </a:lnTo>
                    <a:lnTo>
                      <a:pt x="0" y="281"/>
                    </a:lnTo>
                    <a:lnTo>
                      <a:pt x="2" y="192"/>
                    </a:lnTo>
                    <a:lnTo>
                      <a:pt x="11" y="103"/>
                    </a:lnTo>
                    <a:lnTo>
                      <a:pt x="29" y="5"/>
                    </a:lnTo>
                    <a:close/>
                  </a:path>
                </a:pathLst>
              </a:custGeom>
              <a:solidFill>
                <a:srgbClr val="9B77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Freeform 177"/>
              <p:cNvSpPr>
                <a:spLocks/>
              </p:cNvSpPr>
              <p:nvPr/>
            </p:nvSpPr>
            <p:spPr bwMode="auto">
              <a:xfrm>
                <a:off x="1318" y="1702"/>
                <a:ext cx="48" cy="93"/>
              </a:xfrm>
              <a:custGeom>
                <a:avLst/>
                <a:gdLst>
                  <a:gd name="T0" fmla="*/ 28 w 194"/>
                  <a:gd name="T1" fmla="*/ 5 h 368"/>
                  <a:gd name="T2" fmla="*/ 37 w 194"/>
                  <a:gd name="T3" fmla="*/ 5 h 368"/>
                  <a:gd name="T4" fmla="*/ 47 w 194"/>
                  <a:gd name="T5" fmla="*/ 3 h 368"/>
                  <a:gd name="T6" fmla="*/ 55 w 194"/>
                  <a:gd name="T7" fmla="*/ 3 h 368"/>
                  <a:gd name="T8" fmla="*/ 64 w 194"/>
                  <a:gd name="T9" fmla="*/ 2 h 368"/>
                  <a:gd name="T10" fmla="*/ 74 w 194"/>
                  <a:gd name="T11" fmla="*/ 1 h 368"/>
                  <a:gd name="T12" fmla="*/ 83 w 194"/>
                  <a:gd name="T13" fmla="*/ 1 h 368"/>
                  <a:gd name="T14" fmla="*/ 92 w 194"/>
                  <a:gd name="T15" fmla="*/ 0 h 368"/>
                  <a:gd name="T16" fmla="*/ 100 w 194"/>
                  <a:gd name="T17" fmla="*/ 0 h 368"/>
                  <a:gd name="T18" fmla="*/ 112 w 194"/>
                  <a:gd name="T19" fmla="*/ 1 h 368"/>
                  <a:gd name="T20" fmla="*/ 122 w 194"/>
                  <a:gd name="T21" fmla="*/ 1 h 368"/>
                  <a:gd name="T22" fmla="*/ 133 w 194"/>
                  <a:gd name="T23" fmla="*/ 2 h 368"/>
                  <a:gd name="T24" fmla="*/ 144 w 194"/>
                  <a:gd name="T25" fmla="*/ 3 h 368"/>
                  <a:gd name="T26" fmla="*/ 155 w 194"/>
                  <a:gd name="T27" fmla="*/ 5 h 368"/>
                  <a:gd name="T28" fmla="*/ 167 w 194"/>
                  <a:gd name="T29" fmla="*/ 5 h 368"/>
                  <a:gd name="T30" fmla="*/ 177 w 194"/>
                  <a:gd name="T31" fmla="*/ 6 h 368"/>
                  <a:gd name="T32" fmla="*/ 188 w 194"/>
                  <a:gd name="T33" fmla="*/ 7 h 368"/>
                  <a:gd name="T34" fmla="*/ 193 w 194"/>
                  <a:gd name="T35" fmla="*/ 98 h 368"/>
                  <a:gd name="T36" fmla="*/ 194 w 194"/>
                  <a:gd name="T37" fmla="*/ 192 h 368"/>
                  <a:gd name="T38" fmla="*/ 193 w 194"/>
                  <a:gd name="T39" fmla="*/ 285 h 368"/>
                  <a:gd name="T40" fmla="*/ 188 w 194"/>
                  <a:gd name="T41" fmla="*/ 368 h 368"/>
                  <a:gd name="T42" fmla="*/ 164 w 194"/>
                  <a:gd name="T43" fmla="*/ 368 h 368"/>
                  <a:gd name="T44" fmla="*/ 140 w 194"/>
                  <a:gd name="T45" fmla="*/ 368 h 368"/>
                  <a:gd name="T46" fmla="*/ 117 w 194"/>
                  <a:gd name="T47" fmla="*/ 367 h 368"/>
                  <a:gd name="T48" fmla="*/ 93 w 194"/>
                  <a:gd name="T49" fmla="*/ 365 h 368"/>
                  <a:gd name="T50" fmla="*/ 68 w 194"/>
                  <a:gd name="T51" fmla="*/ 362 h 368"/>
                  <a:gd name="T52" fmla="*/ 45 w 194"/>
                  <a:gd name="T53" fmla="*/ 361 h 368"/>
                  <a:gd name="T54" fmla="*/ 23 w 194"/>
                  <a:gd name="T55" fmla="*/ 358 h 368"/>
                  <a:gd name="T56" fmla="*/ 0 w 194"/>
                  <a:gd name="T57" fmla="*/ 356 h 368"/>
                  <a:gd name="T58" fmla="*/ 0 w 194"/>
                  <a:gd name="T59" fmla="*/ 263 h 368"/>
                  <a:gd name="T60" fmla="*/ 3 w 194"/>
                  <a:gd name="T61" fmla="*/ 180 h 368"/>
                  <a:gd name="T62" fmla="*/ 10 w 194"/>
                  <a:gd name="T63" fmla="*/ 97 h 368"/>
                  <a:gd name="T64" fmla="*/ 28 w 194"/>
                  <a:gd name="T65" fmla="*/ 5 h 36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94"/>
                  <a:gd name="T100" fmla="*/ 0 h 368"/>
                  <a:gd name="T101" fmla="*/ 194 w 194"/>
                  <a:gd name="T102" fmla="*/ 368 h 36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94" h="368">
                    <a:moveTo>
                      <a:pt x="28" y="5"/>
                    </a:moveTo>
                    <a:lnTo>
                      <a:pt x="37" y="5"/>
                    </a:lnTo>
                    <a:lnTo>
                      <a:pt x="47" y="3"/>
                    </a:lnTo>
                    <a:lnTo>
                      <a:pt x="55" y="3"/>
                    </a:lnTo>
                    <a:lnTo>
                      <a:pt x="64" y="2"/>
                    </a:lnTo>
                    <a:lnTo>
                      <a:pt x="74" y="1"/>
                    </a:lnTo>
                    <a:lnTo>
                      <a:pt x="83" y="1"/>
                    </a:lnTo>
                    <a:lnTo>
                      <a:pt x="92" y="0"/>
                    </a:lnTo>
                    <a:lnTo>
                      <a:pt x="100" y="0"/>
                    </a:lnTo>
                    <a:lnTo>
                      <a:pt x="112" y="1"/>
                    </a:lnTo>
                    <a:lnTo>
                      <a:pt x="122" y="1"/>
                    </a:lnTo>
                    <a:lnTo>
                      <a:pt x="133" y="2"/>
                    </a:lnTo>
                    <a:lnTo>
                      <a:pt x="144" y="3"/>
                    </a:lnTo>
                    <a:lnTo>
                      <a:pt x="155" y="5"/>
                    </a:lnTo>
                    <a:lnTo>
                      <a:pt x="167" y="5"/>
                    </a:lnTo>
                    <a:lnTo>
                      <a:pt x="177" y="6"/>
                    </a:lnTo>
                    <a:lnTo>
                      <a:pt x="188" y="7"/>
                    </a:lnTo>
                    <a:lnTo>
                      <a:pt x="193" y="98"/>
                    </a:lnTo>
                    <a:lnTo>
                      <a:pt x="194" y="192"/>
                    </a:lnTo>
                    <a:lnTo>
                      <a:pt x="193" y="285"/>
                    </a:lnTo>
                    <a:lnTo>
                      <a:pt x="188" y="368"/>
                    </a:lnTo>
                    <a:lnTo>
                      <a:pt x="164" y="368"/>
                    </a:lnTo>
                    <a:lnTo>
                      <a:pt x="140" y="368"/>
                    </a:lnTo>
                    <a:lnTo>
                      <a:pt x="117" y="367"/>
                    </a:lnTo>
                    <a:lnTo>
                      <a:pt x="93" y="365"/>
                    </a:lnTo>
                    <a:lnTo>
                      <a:pt x="68" y="362"/>
                    </a:lnTo>
                    <a:lnTo>
                      <a:pt x="45" y="361"/>
                    </a:lnTo>
                    <a:lnTo>
                      <a:pt x="23" y="358"/>
                    </a:lnTo>
                    <a:lnTo>
                      <a:pt x="0" y="356"/>
                    </a:lnTo>
                    <a:lnTo>
                      <a:pt x="0" y="263"/>
                    </a:lnTo>
                    <a:lnTo>
                      <a:pt x="3" y="180"/>
                    </a:lnTo>
                    <a:lnTo>
                      <a:pt x="10" y="97"/>
                    </a:lnTo>
                    <a:lnTo>
                      <a:pt x="28" y="5"/>
                    </a:lnTo>
                    <a:close/>
                  </a:path>
                </a:pathLst>
              </a:custGeom>
              <a:solidFill>
                <a:srgbClr val="A07F5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Freeform 178"/>
              <p:cNvSpPr>
                <a:spLocks/>
              </p:cNvSpPr>
              <p:nvPr/>
            </p:nvSpPr>
            <p:spPr bwMode="auto">
              <a:xfrm>
                <a:off x="1319" y="1702"/>
                <a:ext cx="46" cy="86"/>
              </a:xfrm>
              <a:custGeom>
                <a:avLst/>
                <a:gdLst>
                  <a:gd name="T0" fmla="*/ 25 w 185"/>
                  <a:gd name="T1" fmla="*/ 5 h 342"/>
                  <a:gd name="T2" fmla="*/ 34 w 185"/>
                  <a:gd name="T3" fmla="*/ 5 h 342"/>
                  <a:gd name="T4" fmla="*/ 43 w 185"/>
                  <a:gd name="T5" fmla="*/ 3 h 342"/>
                  <a:gd name="T6" fmla="*/ 51 w 185"/>
                  <a:gd name="T7" fmla="*/ 3 h 342"/>
                  <a:gd name="T8" fmla="*/ 60 w 185"/>
                  <a:gd name="T9" fmla="*/ 2 h 342"/>
                  <a:gd name="T10" fmla="*/ 69 w 185"/>
                  <a:gd name="T11" fmla="*/ 2 h 342"/>
                  <a:gd name="T12" fmla="*/ 78 w 185"/>
                  <a:gd name="T13" fmla="*/ 1 h 342"/>
                  <a:gd name="T14" fmla="*/ 86 w 185"/>
                  <a:gd name="T15" fmla="*/ 1 h 342"/>
                  <a:gd name="T16" fmla="*/ 95 w 185"/>
                  <a:gd name="T17" fmla="*/ 0 h 342"/>
                  <a:gd name="T18" fmla="*/ 105 w 185"/>
                  <a:gd name="T19" fmla="*/ 1 h 342"/>
                  <a:gd name="T20" fmla="*/ 116 w 185"/>
                  <a:gd name="T21" fmla="*/ 1 h 342"/>
                  <a:gd name="T22" fmla="*/ 126 w 185"/>
                  <a:gd name="T23" fmla="*/ 2 h 342"/>
                  <a:gd name="T24" fmla="*/ 138 w 185"/>
                  <a:gd name="T25" fmla="*/ 3 h 342"/>
                  <a:gd name="T26" fmla="*/ 148 w 185"/>
                  <a:gd name="T27" fmla="*/ 5 h 342"/>
                  <a:gd name="T28" fmla="*/ 158 w 185"/>
                  <a:gd name="T29" fmla="*/ 5 h 342"/>
                  <a:gd name="T30" fmla="*/ 169 w 185"/>
                  <a:gd name="T31" fmla="*/ 6 h 342"/>
                  <a:gd name="T32" fmla="*/ 179 w 185"/>
                  <a:gd name="T33" fmla="*/ 7 h 342"/>
                  <a:gd name="T34" fmla="*/ 183 w 185"/>
                  <a:gd name="T35" fmla="*/ 92 h 342"/>
                  <a:gd name="T36" fmla="*/ 185 w 185"/>
                  <a:gd name="T37" fmla="*/ 178 h 342"/>
                  <a:gd name="T38" fmla="*/ 183 w 185"/>
                  <a:gd name="T39" fmla="*/ 263 h 342"/>
                  <a:gd name="T40" fmla="*/ 179 w 185"/>
                  <a:gd name="T41" fmla="*/ 342 h 342"/>
                  <a:gd name="T42" fmla="*/ 156 w 185"/>
                  <a:gd name="T43" fmla="*/ 342 h 342"/>
                  <a:gd name="T44" fmla="*/ 133 w 185"/>
                  <a:gd name="T45" fmla="*/ 342 h 342"/>
                  <a:gd name="T46" fmla="*/ 110 w 185"/>
                  <a:gd name="T47" fmla="*/ 341 h 342"/>
                  <a:gd name="T48" fmla="*/ 88 w 185"/>
                  <a:gd name="T49" fmla="*/ 340 h 342"/>
                  <a:gd name="T50" fmla="*/ 64 w 185"/>
                  <a:gd name="T51" fmla="*/ 337 h 342"/>
                  <a:gd name="T52" fmla="*/ 43 w 185"/>
                  <a:gd name="T53" fmla="*/ 336 h 342"/>
                  <a:gd name="T54" fmla="*/ 21 w 185"/>
                  <a:gd name="T55" fmla="*/ 333 h 342"/>
                  <a:gd name="T56" fmla="*/ 0 w 185"/>
                  <a:gd name="T57" fmla="*/ 332 h 342"/>
                  <a:gd name="T58" fmla="*/ 0 w 185"/>
                  <a:gd name="T59" fmla="*/ 246 h 342"/>
                  <a:gd name="T60" fmla="*/ 1 w 185"/>
                  <a:gd name="T61" fmla="*/ 168 h 342"/>
                  <a:gd name="T62" fmla="*/ 9 w 185"/>
                  <a:gd name="T63" fmla="*/ 91 h 342"/>
                  <a:gd name="T64" fmla="*/ 25 w 185"/>
                  <a:gd name="T65" fmla="*/ 5 h 34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85"/>
                  <a:gd name="T100" fmla="*/ 0 h 342"/>
                  <a:gd name="T101" fmla="*/ 185 w 185"/>
                  <a:gd name="T102" fmla="*/ 342 h 34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85" h="342">
                    <a:moveTo>
                      <a:pt x="25" y="5"/>
                    </a:moveTo>
                    <a:lnTo>
                      <a:pt x="34" y="5"/>
                    </a:lnTo>
                    <a:lnTo>
                      <a:pt x="43" y="3"/>
                    </a:lnTo>
                    <a:lnTo>
                      <a:pt x="51" y="3"/>
                    </a:lnTo>
                    <a:lnTo>
                      <a:pt x="60" y="2"/>
                    </a:lnTo>
                    <a:lnTo>
                      <a:pt x="69" y="2"/>
                    </a:lnTo>
                    <a:lnTo>
                      <a:pt x="78" y="1"/>
                    </a:lnTo>
                    <a:lnTo>
                      <a:pt x="86" y="1"/>
                    </a:lnTo>
                    <a:lnTo>
                      <a:pt x="95" y="0"/>
                    </a:lnTo>
                    <a:lnTo>
                      <a:pt x="105" y="1"/>
                    </a:lnTo>
                    <a:lnTo>
                      <a:pt x="116" y="1"/>
                    </a:lnTo>
                    <a:lnTo>
                      <a:pt x="126" y="2"/>
                    </a:lnTo>
                    <a:lnTo>
                      <a:pt x="138" y="3"/>
                    </a:lnTo>
                    <a:lnTo>
                      <a:pt x="148" y="5"/>
                    </a:lnTo>
                    <a:lnTo>
                      <a:pt x="158" y="5"/>
                    </a:lnTo>
                    <a:lnTo>
                      <a:pt x="169" y="6"/>
                    </a:lnTo>
                    <a:lnTo>
                      <a:pt x="179" y="7"/>
                    </a:lnTo>
                    <a:lnTo>
                      <a:pt x="183" y="92"/>
                    </a:lnTo>
                    <a:lnTo>
                      <a:pt x="185" y="178"/>
                    </a:lnTo>
                    <a:lnTo>
                      <a:pt x="183" y="263"/>
                    </a:lnTo>
                    <a:lnTo>
                      <a:pt x="179" y="342"/>
                    </a:lnTo>
                    <a:lnTo>
                      <a:pt x="156" y="342"/>
                    </a:lnTo>
                    <a:lnTo>
                      <a:pt x="133" y="342"/>
                    </a:lnTo>
                    <a:lnTo>
                      <a:pt x="110" y="341"/>
                    </a:lnTo>
                    <a:lnTo>
                      <a:pt x="88" y="340"/>
                    </a:lnTo>
                    <a:lnTo>
                      <a:pt x="64" y="337"/>
                    </a:lnTo>
                    <a:lnTo>
                      <a:pt x="43" y="336"/>
                    </a:lnTo>
                    <a:lnTo>
                      <a:pt x="21" y="333"/>
                    </a:lnTo>
                    <a:lnTo>
                      <a:pt x="0" y="332"/>
                    </a:lnTo>
                    <a:lnTo>
                      <a:pt x="0" y="246"/>
                    </a:lnTo>
                    <a:lnTo>
                      <a:pt x="1" y="168"/>
                    </a:lnTo>
                    <a:lnTo>
                      <a:pt x="9" y="91"/>
                    </a:lnTo>
                    <a:lnTo>
                      <a:pt x="25" y="5"/>
                    </a:lnTo>
                    <a:close/>
                  </a:path>
                </a:pathLst>
              </a:custGeom>
              <a:solidFill>
                <a:srgbClr val="A58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Freeform 179"/>
              <p:cNvSpPr>
                <a:spLocks/>
              </p:cNvSpPr>
              <p:nvPr/>
            </p:nvSpPr>
            <p:spPr bwMode="auto">
              <a:xfrm>
                <a:off x="1319" y="1702"/>
                <a:ext cx="44" cy="80"/>
              </a:xfrm>
              <a:custGeom>
                <a:avLst/>
                <a:gdLst>
                  <a:gd name="T0" fmla="*/ 23 w 176"/>
                  <a:gd name="T1" fmla="*/ 5 h 317"/>
                  <a:gd name="T2" fmla="*/ 32 w 176"/>
                  <a:gd name="T3" fmla="*/ 5 h 317"/>
                  <a:gd name="T4" fmla="*/ 41 w 176"/>
                  <a:gd name="T5" fmla="*/ 3 h 317"/>
                  <a:gd name="T6" fmla="*/ 48 w 176"/>
                  <a:gd name="T7" fmla="*/ 3 h 317"/>
                  <a:gd name="T8" fmla="*/ 57 w 176"/>
                  <a:gd name="T9" fmla="*/ 2 h 317"/>
                  <a:gd name="T10" fmla="*/ 66 w 176"/>
                  <a:gd name="T11" fmla="*/ 2 h 317"/>
                  <a:gd name="T12" fmla="*/ 75 w 176"/>
                  <a:gd name="T13" fmla="*/ 1 h 317"/>
                  <a:gd name="T14" fmla="*/ 82 w 176"/>
                  <a:gd name="T15" fmla="*/ 1 h 317"/>
                  <a:gd name="T16" fmla="*/ 91 w 176"/>
                  <a:gd name="T17" fmla="*/ 0 h 317"/>
                  <a:gd name="T18" fmla="*/ 101 w 176"/>
                  <a:gd name="T19" fmla="*/ 1 h 317"/>
                  <a:gd name="T20" fmla="*/ 111 w 176"/>
                  <a:gd name="T21" fmla="*/ 1 h 317"/>
                  <a:gd name="T22" fmla="*/ 121 w 176"/>
                  <a:gd name="T23" fmla="*/ 2 h 317"/>
                  <a:gd name="T24" fmla="*/ 131 w 176"/>
                  <a:gd name="T25" fmla="*/ 3 h 317"/>
                  <a:gd name="T26" fmla="*/ 141 w 176"/>
                  <a:gd name="T27" fmla="*/ 5 h 317"/>
                  <a:gd name="T28" fmla="*/ 151 w 176"/>
                  <a:gd name="T29" fmla="*/ 5 h 317"/>
                  <a:gd name="T30" fmla="*/ 161 w 176"/>
                  <a:gd name="T31" fmla="*/ 6 h 317"/>
                  <a:gd name="T32" fmla="*/ 171 w 176"/>
                  <a:gd name="T33" fmla="*/ 6 h 317"/>
                  <a:gd name="T34" fmla="*/ 175 w 176"/>
                  <a:gd name="T35" fmla="*/ 85 h 317"/>
                  <a:gd name="T36" fmla="*/ 176 w 176"/>
                  <a:gd name="T37" fmla="*/ 165 h 317"/>
                  <a:gd name="T38" fmla="*/ 175 w 176"/>
                  <a:gd name="T39" fmla="*/ 245 h 317"/>
                  <a:gd name="T40" fmla="*/ 171 w 176"/>
                  <a:gd name="T41" fmla="*/ 317 h 317"/>
                  <a:gd name="T42" fmla="*/ 150 w 176"/>
                  <a:gd name="T43" fmla="*/ 317 h 317"/>
                  <a:gd name="T44" fmla="*/ 127 w 176"/>
                  <a:gd name="T45" fmla="*/ 317 h 317"/>
                  <a:gd name="T46" fmla="*/ 106 w 176"/>
                  <a:gd name="T47" fmla="*/ 316 h 317"/>
                  <a:gd name="T48" fmla="*/ 83 w 176"/>
                  <a:gd name="T49" fmla="*/ 315 h 317"/>
                  <a:gd name="T50" fmla="*/ 62 w 176"/>
                  <a:gd name="T51" fmla="*/ 313 h 317"/>
                  <a:gd name="T52" fmla="*/ 41 w 176"/>
                  <a:gd name="T53" fmla="*/ 312 h 317"/>
                  <a:gd name="T54" fmla="*/ 20 w 176"/>
                  <a:gd name="T55" fmla="*/ 310 h 317"/>
                  <a:gd name="T56" fmla="*/ 0 w 176"/>
                  <a:gd name="T57" fmla="*/ 308 h 317"/>
                  <a:gd name="T58" fmla="*/ 0 w 176"/>
                  <a:gd name="T59" fmla="*/ 228 h 317"/>
                  <a:gd name="T60" fmla="*/ 1 w 176"/>
                  <a:gd name="T61" fmla="*/ 156 h 317"/>
                  <a:gd name="T62" fmla="*/ 8 w 176"/>
                  <a:gd name="T63" fmla="*/ 85 h 317"/>
                  <a:gd name="T64" fmla="*/ 23 w 176"/>
                  <a:gd name="T65" fmla="*/ 5 h 31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76"/>
                  <a:gd name="T100" fmla="*/ 0 h 317"/>
                  <a:gd name="T101" fmla="*/ 176 w 176"/>
                  <a:gd name="T102" fmla="*/ 317 h 31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76" h="317">
                    <a:moveTo>
                      <a:pt x="23" y="5"/>
                    </a:moveTo>
                    <a:lnTo>
                      <a:pt x="32" y="5"/>
                    </a:lnTo>
                    <a:lnTo>
                      <a:pt x="41" y="3"/>
                    </a:lnTo>
                    <a:lnTo>
                      <a:pt x="48" y="3"/>
                    </a:lnTo>
                    <a:lnTo>
                      <a:pt x="57" y="2"/>
                    </a:lnTo>
                    <a:lnTo>
                      <a:pt x="66" y="2"/>
                    </a:lnTo>
                    <a:lnTo>
                      <a:pt x="75" y="1"/>
                    </a:lnTo>
                    <a:lnTo>
                      <a:pt x="82" y="1"/>
                    </a:lnTo>
                    <a:lnTo>
                      <a:pt x="91" y="0"/>
                    </a:lnTo>
                    <a:lnTo>
                      <a:pt x="101" y="1"/>
                    </a:lnTo>
                    <a:lnTo>
                      <a:pt x="111" y="1"/>
                    </a:lnTo>
                    <a:lnTo>
                      <a:pt x="121" y="2"/>
                    </a:lnTo>
                    <a:lnTo>
                      <a:pt x="131" y="3"/>
                    </a:lnTo>
                    <a:lnTo>
                      <a:pt x="141" y="5"/>
                    </a:lnTo>
                    <a:lnTo>
                      <a:pt x="151" y="5"/>
                    </a:lnTo>
                    <a:lnTo>
                      <a:pt x="161" y="6"/>
                    </a:lnTo>
                    <a:lnTo>
                      <a:pt x="171" y="6"/>
                    </a:lnTo>
                    <a:lnTo>
                      <a:pt x="175" y="85"/>
                    </a:lnTo>
                    <a:lnTo>
                      <a:pt x="176" y="165"/>
                    </a:lnTo>
                    <a:lnTo>
                      <a:pt x="175" y="245"/>
                    </a:lnTo>
                    <a:lnTo>
                      <a:pt x="171" y="317"/>
                    </a:lnTo>
                    <a:lnTo>
                      <a:pt x="150" y="317"/>
                    </a:lnTo>
                    <a:lnTo>
                      <a:pt x="127" y="317"/>
                    </a:lnTo>
                    <a:lnTo>
                      <a:pt x="106" y="316"/>
                    </a:lnTo>
                    <a:lnTo>
                      <a:pt x="83" y="315"/>
                    </a:lnTo>
                    <a:lnTo>
                      <a:pt x="62" y="313"/>
                    </a:lnTo>
                    <a:lnTo>
                      <a:pt x="41" y="312"/>
                    </a:lnTo>
                    <a:lnTo>
                      <a:pt x="20" y="310"/>
                    </a:lnTo>
                    <a:lnTo>
                      <a:pt x="0" y="308"/>
                    </a:lnTo>
                    <a:lnTo>
                      <a:pt x="0" y="228"/>
                    </a:lnTo>
                    <a:lnTo>
                      <a:pt x="1" y="156"/>
                    </a:lnTo>
                    <a:lnTo>
                      <a:pt x="8" y="85"/>
                    </a:lnTo>
                    <a:lnTo>
                      <a:pt x="23" y="5"/>
                    </a:lnTo>
                    <a:close/>
                  </a:path>
                </a:pathLst>
              </a:custGeom>
              <a:solidFill>
                <a:srgbClr val="AA917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Freeform 180"/>
              <p:cNvSpPr>
                <a:spLocks/>
              </p:cNvSpPr>
              <p:nvPr/>
            </p:nvSpPr>
            <p:spPr bwMode="auto">
              <a:xfrm>
                <a:off x="1320" y="1702"/>
                <a:ext cx="42" cy="73"/>
              </a:xfrm>
              <a:custGeom>
                <a:avLst/>
                <a:gdLst>
                  <a:gd name="T0" fmla="*/ 23 w 168"/>
                  <a:gd name="T1" fmla="*/ 5 h 291"/>
                  <a:gd name="T2" fmla="*/ 30 w 168"/>
                  <a:gd name="T3" fmla="*/ 5 h 291"/>
                  <a:gd name="T4" fmla="*/ 39 w 168"/>
                  <a:gd name="T5" fmla="*/ 3 h 291"/>
                  <a:gd name="T6" fmla="*/ 46 w 168"/>
                  <a:gd name="T7" fmla="*/ 3 h 291"/>
                  <a:gd name="T8" fmla="*/ 55 w 168"/>
                  <a:gd name="T9" fmla="*/ 2 h 291"/>
                  <a:gd name="T10" fmla="*/ 63 w 168"/>
                  <a:gd name="T11" fmla="*/ 2 h 291"/>
                  <a:gd name="T12" fmla="*/ 71 w 168"/>
                  <a:gd name="T13" fmla="*/ 1 h 291"/>
                  <a:gd name="T14" fmla="*/ 79 w 168"/>
                  <a:gd name="T15" fmla="*/ 1 h 291"/>
                  <a:gd name="T16" fmla="*/ 88 w 168"/>
                  <a:gd name="T17" fmla="*/ 0 h 291"/>
                  <a:gd name="T18" fmla="*/ 98 w 168"/>
                  <a:gd name="T19" fmla="*/ 1 h 291"/>
                  <a:gd name="T20" fmla="*/ 106 w 168"/>
                  <a:gd name="T21" fmla="*/ 1 h 291"/>
                  <a:gd name="T22" fmla="*/ 116 w 168"/>
                  <a:gd name="T23" fmla="*/ 2 h 291"/>
                  <a:gd name="T24" fmla="*/ 126 w 168"/>
                  <a:gd name="T25" fmla="*/ 3 h 291"/>
                  <a:gd name="T26" fmla="*/ 135 w 168"/>
                  <a:gd name="T27" fmla="*/ 5 h 291"/>
                  <a:gd name="T28" fmla="*/ 145 w 168"/>
                  <a:gd name="T29" fmla="*/ 5 h 291"/>
                  <a:gd name="T30" fmla="*/ 154 w 168"/>
                  <a:gd name="T31" fmla="*/ 6 h 291"/>
                  <a:gd name="T32" fmla="*/ 164 w 168"/>
                  <a:gd name="T33" fmla="*/ 6 h 291"/>
                  <a:gd name="T34" fmla="*/ 166 w 168"/>
                  <a:gd name="T35" fmla="*/ 77 h 291"/>
                  <a:gd name="T36" fmla="*/ 168 w 168"/>
                  <a:gd name="T37" fmla="*/ 152 h 291"/>
                  <a:gd name="T38" fmla="*/ 168 w 168"/>
                  <a:gd name="T39" fmla="*/ 225 h 291"/>
                  <a:gd name="T40" fmla="*/ 164 w 168"/>
                  <a:gd name="T41" fmla="*/ 291 h 291"/>
                  <a:gd name="T42" fmla="*/ 143 w 168"/>
                  <a:gd name="T43" fmla="*/ 291 h 291"/>
                  <a:gd name="T44" fmla="*/ 123 w 168"/>
                  <a:gd name="T45" fmla="*/ 291 h 291"/>
                  <a:gd name="T46" fmla="*/ 101 w 168"/>
                  <a:gd name="T47" fmla="*/ 291 h 291"/>
                  <a:gd name="T48" fmla="*/ 80 w 168"/>
                  <a:gd name="T49" fmla="*/ 290 h 291"/>
                  <a:gd name="T50" fmla="*/ 60 w 168"/>
                  <a:gd name="T51" fmla="*/ 288 h 291"/>
                  <a:gd name="T52" fmla="*/ 40 w 168"/>
                  <a:gd name="T53" fmla="*/ 287 h 291"/>
                  <a:gd name="T54" fmla="*/ 20 w 168"/>
                  <a:gd name="T55" fmla="*/ 286 h 291"/>
                  <a:gd name="T56" fmla="*/ 0 w 168"/>
                  <a:gd name="T57" fmla="*/ 285 h 291"/>
                  <a:gd name="T58" fmla="*/ 0 w 168"/>
                  <a:gd name="T59" fmla="*/ 211 h 291"/>
                  <a:gd name="T60" fmla="*/ 1 w 168"/>
                  <a:gd name="T61" fmla="*/ 145 h 291"/>
                  <a:gd name="T62" fmla="*/ 8 w 168"/>
                  <a:gd name="T63" fmla="*/ 78 h 291"/>
                  <a:gd name="T64" fmla="*/ 23 w 168"/>
                  <a:gd name="T65" fmla="*/ 5 h 29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68"/>
                  <a:gd name="T100" fmla="*/ 0 h 291"/>
                  <a:gd name="T101" fmla="*/ 168 w 168"/>
                  <a:gd name="T102" fmla="*/ 291 h 29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68" h="291">
                    <a:moveTo>
                      <a:pt x="23" y="5"/>
                    </a:moveTo>
                    <a:lnTo>
                      <a:pt x="30" y="5"/>
                    </a:lnTo>
                    <a:lnTo>
                      <a:pt x="39" y="3"/>
                    </a:lnTo>
                    <a:lnTo>
                      <a:pt x="46" y="3"/>
                    </a:lnTo>
                    <a:lnTo>
                      <a:pt x="55" y="2"/>
                    </a:lnTo>
                    <a:lnTo>
                      <a:pt x="63" y="2"/>
                    </a:lnTo>
                    <a:lnTo>
                      <a:pt x="71" y="1"/>
                    </a:lnTo>
                    <a:lnTo>
                      <a:pt x="79" y="1"/>
                    </a:lnTo>
                    <a:lnTo>
                      <a:pt x="88" y="0"/>
                    </a:lnTo>
                    <a:lnTo>
                      <a:pt x="98" y="1"/>
                    </a:lnTo>
                    <a:lnTo>
                      <a:pt x="106" y="1"/>
                    </a:lnTo>
                    <a:lnTo>
                      <a:pt x="116" y="2"/>
                    </a:lnTo>
                    <a:lnTo>
                      <a:pt x="126" y="3"/>
                    </a:lnTo>
                    <a:lnTo>
                      <a:pt x="135" y="5"/>
                    </a:lnTo>
                    <a:lnTo>
                      <a:pt x="145" y="5"/>
                    </a:lnTo>
                    <a:lnTo>
                      <a:pt x="154" y="6"/>
                    </a:lnTo>
                    <a:lnTo>
                      <a:pt x="164" y="6"/>
                    </a:lnTo>
                    <a:lnTo>
                      <a:pt x="166" y="77"/>
                    </a:lnTo>
                    <a:lnTo>
                      <a:pt x="168" y="152"/>
                    </a:lnTo>
                    <a:lnTo>
                      <a:pt x="168" y="225"/>
                    </a:lnTo>
                    <a:lnTo>
                      <a:pt x="164" y="291"/>
                    </a:lnTo>
                    <a:lnTo>
                      <a:pt x="143" y="291"/>
                    </a:lnTo>
                    <a:lnTo>
                      <a:pt x="123" y="291"/>
                    </a:lnTo>
                    <a:lnTo>
                      <a:pt x="101" y="291"/>
                    </a:lnTo>
                    <a:lnTo>
                      <a:pt x="80" y="290"/>
                    </a:lnTo>
                    <a:lnTo>
                      <a:pt x="60" y="288"/>
                    </a:lnTo>
                    <a:lnTo>
                      <a:pt x="40" y="287"/>
                    </a:lnTo>
                    <a:lnTo>
                      <a:pt x="20" y="286"/>
                    </a:lnTo>
                    <a:lnTo>
                      <a:pt x="0" y="285"/>
                    </a:lnTo>
                    <a:lnTo>
                      <a:pt x="0" y="211"/>
                    </a:lnTo>
                    <a:lnTo>
                      <a:pt x="1" y="145"/>
                    </a:lnTo>
                    <a:lnTo>
                      <a:pt x="8" y="78"/>
                    </a:lnTo>
                    <a:lnTo>
                      <a:pt x="23" y="5"/>
                    </a:lnTo>
                    <a:close/>
                  </a:path>
                </a:pathLst>
              </a:custGeom>
              <a:solidFill>
                <a:srgbClr val="AF997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Freeform 181"/>
              <p:cNvSpPr>
                <a:spLocks/>
              </p:cNvSpPr>
              <p:nvPr/>
            </p:nvSpPr>
            <p:spPr bwMode="auto">
              <a:xfrm>
                <a:off x="1321" y="1702"/>
                <a:ext cx="40" cy="68"/>
              </a:xfrm>
              <a:custGeom>
                <a:avLst/>
                <a:gdLst>
                  <a:gd name="T0" fmla="*/ 21 w 160"/>
                  <a:gd name="T1" fmla="*/ 5 h 268"/>
                  <a:gd name="T2" fmla="*/ 28 w 160"/>
                  <a:gd name="T3" fmla="*/ 5 h 268"/>
                  <a:gd name="T4" fmla="*/ 37 w 160"/>
                  <a:gd name="T5" fmla="*/ 3 h 268"/>
                  <a:gd name="T6" fmla="*/ 45 w 160"/>
                  <a:gd name="T7" fmla="*/ 3 h 268"/>
                  <a:gd name="T8" fmla="*/ 52 w 160"/>
                  <a:gd name="T9" fmla="*/ 2 h 268"/>
                  <a:gd name="T10" fmla="*/ 60 w 160"/>
                  <a:gd name="T11" fmla="*/ 2 h 268"/>
                  <a:gd name="T12" fmla="*/ 67 w 160"/>
                  <a:gd name="T13" fmla="*/ 1 h 268"/>
                  <a:gd name="T14" fmla="*/ 76 w 160"/>
                  <a:gd name="T15" fmla="*/ 1 h 268"/>
                  <a:gd name="T16" fmla="*/ 83 w 160"/>
                  <a:gd name="T17" fmla="*/ 0 h 268"/>
                  <a:gd name="T18" fmla="*/ 92 w 160"/>
                  <a:gd name="T19" fmla="*/ 1 h 268"/>
                  <a:gd name="T20" fmla="*/ 102 w 160"/>
                  <a:gd name="T21" fmla="*/ 1 h 268"/>
                  <a:gd name="T22" fmla="*/ 111 w 160"/>
                  <a:gd name="T23" fmla="*/ 2 h 268"/>
                  <a:gd name="T24" fmla="*/ 121 w 160"/>
                  <a:gd name="T25" fmla="*/ 3 h 268"/>
                  <a:gd name="T26" fmla="*/ 130 w 160"/>
                  <a:gd name="T27" fmla="*/ 5 h 268"/>
                  <a:gd name="T28" fmla="*/ 138 w 160"/>
                  <a:gd name="T29" fmla="*/ 5 h 268"/>
                  <a:gd name="T30" fmla="*/ 147 w 160"/>
                  <a:gd name="T31" fmla="*/ 6 h 268"/>
                  <a:gd name="T32" fmla="*/ 156 w 160"/>
                  <a:gd name="T33" fmla="*/ 6 h 268"/>
                  <a:gd name="T34" fmla="*/ 158 w 160"/>
                  <a:gd name="T35" fmla="*/ 71 h 268"/>
                  <a:gd name="T36" fmla="*/ 160 w 160"/>
                  <a:gd name="T37" fmla="*/ 138 h 268"/>
                  <a:gd name="T38" fmla="*/ 158 w 160"/>
                  <a:gd name="T39" fmla="*/ 205 h 268"/>
                  <a:gd name="T40" fmla="*/ 156 w 160"/>
                  <a:gd name="T41" fmla="*/ 268 h 268"/>
                  <a:gd name="T42" fmla="*/ 136 w 160"/>
                  <a:gd name="T43" fmla="*/ 268 h 268"/>
                  <a:gd name="T44" fmla="*/ 116 w 160"/>
                  <a:gd name="T45" fmla="*/ 268 h 268"/>
                  <a:gd name="T46" fmla="*/ 96 w 160"/>
                  <a:gd name="T47" fmla="*/ 267 h 268"/>
                  <a:gd name="T48" fmla="*/ 76 w 160"/>
                  <a:gd name="T49" fmla="*/ 267 h 268"/>
                  <a:gd name="T50" fmla="*/ 57 w 160"/>
                  <a:gd name="T51" fmla="*/ 266 h 268"/>
                  <a:gd name="T52" fmla="*/ 37 w 160"/>
                  <a:gd name="T53" fmla="*/ 265 h 268"/>
                  <a:gd name="T54" fmla="*/ 18 w 160"/>
                  <a:gd name="T55" fmla="*/ 263 h 268"/>
                  <a:gd name="T56" fmla="*/ 0 w 160"/>
                  <a:gd name="T57" fmla="*/ 262 h 268"/>
                  <a:gd name="T58" fmla="*/ 0 w 160"/>
                  <a:gd name="T59" fmla="*/ 193 h 268"/>
                  <a:gd name="T60" fmla="*/ 1 w 160"/>
                  <a:gd name="T61" fmla="*/ 132 h 268"/>
                  <a:gd name="T62" fmla="*/ 7 w 160"/>
                  <a:gd name="T63" fmla="*/ 72 h 268"/>
                  <a:gd name="T64" fmla="*/ 21 w 160"/>
                  <a:gd name="T65" fmla="*/ 5 h 26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60"/>
                  <a:gd name="T100" fmla="*/ 0 h 268"/>
                  <a:gd name="T101" fmla="*/ 160 w 160"/>
                  <a:gd name="T102" fmla="*/ 268 h 26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60" h="268">
                    <a:moveTo>
                      <a:pt x="21" y="5"/>
                    </a:moveTo>
                    <a:lnTo>
                      <a:pt x="28" y="5"/>
                    </a:lnTo>
                    <a:lnTo>
                      <a:pt x="37" y="3"/>
                    </a:lnTo>
                    <a:lnTo>
                      <a:pt x="45" y="3"/>
                    </a:lnTo>
                    <a:lnTo>
                      <a:pt x="52" y="2"/>
                    </a:lnTo>
                    <a:lnTo>
                      <a:pt x="60" y="2"/>
                    </a:lnTo>
                    <a:lnTo>
                      <a:pt x="67" y="1"/>
                    </a:lnTo>
                    <a:lnTo>
                      <a:pt x="76" y="1"/>
                    </a:lnTo>
                    <a:lnTo>
                      <a:pt x="83" y="0"/>
                    </a:lnTo>
                    <a:lnTo>
                      <a:pt x="92" y="1"/>
                    </a:lnTo>
                    <a:lnTo>
                      <a:pt x="102" y="1"/>
                    </a:lnTo>
                    <a:lnTo>
                      <a:pt x="111" y="2"/>
                    </a:lnTo>
                    <a:lnTo>
                      <a:pt x="121" y="3"/>
                    </a:lnTo>
                    <a:lnTo>
                      <a:pt x="130" y="5"/>
                    </a:lnTo>
                    <a:lnTo>
                      <a:pt x="138" y="5"/>
                    </a:lnTo>
                    <a:lnTo>
                      <a:pt x="147" y="6"/>
                    </a:lnTo>
                    <a:lnTo>
                      <a:pt x="156" y="6"/>
                    </a:lnTo>
                    <a:lnTo>
                      <a:pt x="158" y="71"/>
                    </a:lnTo>
                    <a:lnTo>
                      <a:pt x="160" y="138"/>
                    </a:lnTo>
                    <a:lnTo>
                      <a:pt x="158" y="205"/>
                    </a:lnTo>
                    <a:lnTo>
                      <a:pt x="156" y="268"/>
                    </a:lnTo>
                    <a:lnTo>
                      <a:pt x="136" y="268"/>
                    </a:lnTo>
                    <a:lnTo>
                      <a:pt x="116" y="268"/>
                    </a:lnTo>
                    <a:lnTo>
                      <a:pt x="96" y="267"/>
                    </a:lnTo>
                    <a:lnTo>
                      <a:pt x="76" y="267"/>
                    </a:lnTo>
                    <a:lnTo>
                      <a:pt x="57" y="266"/>
                    </a:lnTo>
                    <a:lnTo>
                      <a:pt x="37" y="265"/>
                    </a:lnTo>
                    <a:lnTo>
                      <a:pt x="18" y="263"/>
                    </a:lnTo>
                    <a:lnTo>
                      <a:pt x="0" y="262"/>
                    </a:lnTo>
                    <a:lnTo>
                      <a:pt x="0" y="193"/>
                    </a:lnTo>
                    <a:lnTo>
                      <a:pt x="1" y="132"/>
                    </a:lnTo>
                    <a:lnTo>
                      <a:pt x="7" y="72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B59E8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Freeform 182"/>
              <p:cNvSpPr>
                <a:spLocks/>
              </p:cNvSpPr>
              <p:nvPr/>
            </p:nvSpPr>
            <p:spPr bwMode="auto">
              <a:xfrm>
                <a:off x="1322" y="1703"/>
                <a:ext cx="37" cy="60"/>
              </a:xfrm>
              <a:custGeom>
                <a:avLst/>
                <a:gdLst>
                  <a:gd name="T0" fmla="*/ 19 w 150"/>
                  <a:gd name="T1" fmla="*/ 4 h 241"/>
                  <a:gd name="T2" fmla="*/ 27 w 150"/>
                  <a:gd name="T3" fmla="*/ 4 h 241"/>
                  <a:gd name="T4" fmla="*/ 34 w 150"/>
                  <a:gd name="T5" fmla="*/ 2 h 241"/>
                  <a:gd name="T6" fmla="*/ 42 w 150"/>
                  <a:gd name="T7" fmla="*/ 2 h 241"/>
                  <a:gd name="T8" fmla="*/ 49 w 150"/>
                  <a:gd name="T9" fmla="*/ 1 h 241"/>
                  <a:gd name="T10" fmla="*/ 57 w 150"/>
                  <a:gd name="T11" fmla="*/ 1 h 241"/>
                  <a:gd name="T12" fmla="*/ 64 w 150"/>
                  <a:gd name="T13" fmla="*/ 1 h 241"/>
                  <a:gd name="T14" fmla="*/ 72 w 150"/>
                  <a:gd name="T15" fmla="*/ 0 h 241"/>
                  <a:gd name="T16" fmla="*/ 79 w 150"/>
                  <a:gd name="T17" fmla="*/ 0 h 241"/>
                  <a:gd name="T18" fmla="*/ 88 w 150"/>
                  <a:gd name="T19" fmla="*/ 0 h 241"/>
                  <a:gd name="T20" fmla="*/ 97 w 150"/>
                  <a:gd name="T21" fmla="*/ 1 h 241"/>
                  <a:gd name="T22" fmla="*/ 105 w 150"/>
                  <a:gd name="T23" fmla="*/ 1 h 241"/>
                  <a:gd name="T24" fmla="*/ 114 w 150"/>
                  <a:gd name="T25" fmla="*/ 2 h 241"/>
                  <a:gd name="T26" fmla="*/ 122 w 150"/>
                  <a:gd name="T27" fmla="*/ 4 h 241"/>
                  <a:gd name="T28" fmla="*/ 130 w 150"/>
                  <a:gd name="T29" fmla="*/ 4 h 241"/>
                  <a:gd name="T30" fmla="*/ 139 w 150"/>
                  <a:gd name="T31" fmla="*/ 5 h 241"/>
                  <a:gd name="T32" fmla="*/ 148 w 150"/>
                  <a:gd name="T33" fmla="*/ 5 h 241"/>
                  <a:gd name="T34" fmla="*/ 150 w 150"/>
                  <a:gd name="T35" fmla="*/ 64 h 241"/>
                  <a:gd name="T36" fmla="*/ 150 w 150"/>
                  <a:gd name="T37" fmla="*/ 124 h 241"/>
                  <a:gd name="T38" fmla="*/ 150 w 150"/>
                  <a:gd name="T39" fmla="*/ 184 h 241"/>
                  <a:gd name="T40" fmla="*/ 148 w 150"/>
                  <a:gd name="T41" fmla="*/ 241 h 241"/>
                  <a:gd name="T42" fmla="*/ 129 w 150"/>
                  <a:gd name="T43" fmla="*/ 241 h 241"/>
                  <a:gd name="T44" fmla="*/ 110 w 150"/>
                  <a:gd name="T45" fmla="*/ 241 h 241"/>
                  <a:gd name="T46" fmla="*/ 92 w 150"/>
                  <a:gd name="T47" fmla="*/ 241 h 241"/>
                  <a:gd name="T48" fmla="*/ 73 w 150"/>
                  <a:gd name="T49" fmla="*/ 240 h 241"/>
                  <a:gd name="T50" fmla="*/ 54 w 150"/>
                  <a:gd name="T51" fmla="*/ 240 h 241"/>
                  <a:gd name="T52" fmla="*/ 35 w 150"/>
                  <a:gd name="T53" fmla="*/ 239 h 241"/>
                  <a:gd name="T54" fmla="*/ 18 w 150"/>
                  <a:gd name="T55" fmla="*/ 237 h 241"/>
                  <a:gd name="T56" fmla="*/ 0 w 150"/>
                  <a:gd name="T57" fmla="*/ 236 h 241"/>
                  <a:gd name="T58" fmla="*/ 0 w 150"/>
                  <a:gd name="T59" fmla="*/ 175 h 241"/>
                  <a:gd name="T60" fmla="*/ 0 w 150"/>
                  <a:gd name="T61" fmla="*/ 120 h 241"/>
                  <a:gd name="T62" fmla="*/ 7 w 150"/>
                  <a:gd name="T63" fmla="*/ 65 h 241"/>
                  <a:gd name="T64" fmla="*/ 19 w 150"/>
                  <a:gd name="T65" fmla="*/ 4 h 24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50"/>
                  <a:gd name="T100" fmla="*/ 0 h 241"/>
                  <a:gd name="T101" fmla="*/ 150 w 150"/>
                  <a:gd name="T102" fmla="*/ 241 h 24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50" h="241">
                    <a:moveTo>
                      <a:pt x="19" y="4"/>
                    </a:moveTo>
                    <a:lnTo>
                      <a:pt x="27" y="4"/>
                    </a:lnTo>
                    <a:lnTo>
                      <a:pt x="34" y="2"/>
                    </a:lnTo>
                    <a:lnTo>
                      <a:pt x="42" y="2"/>
                    </a:lnTo>
                    <a:lnTo>
                      <a:pt x="49" y="1"/>
                    </a:lnTo>
                    <a:lnTo>
                      <a:pt x="57" y="1"/>
                    </a:lnTo>
                    <a:lnTo>
                      <a:pt x="64" y="1"/>
                    </a:lnTo>
                    <a:lnTo>
                      <a:pt x="72" y="0"/>
                    </a:lnTo>
                    <a:lnTo>
                      <a:pt x="79" y="0"/>
                    </a:lnTo>
                    <a:lnTo>
                      <a:pt x="88" y="0"/>
                    </a:lnTo>
                    <a:lnTo>
                      <a:pt x="97" y="1"/>
                    </a:lnTo>
                    <a:lnTo>
                      <a:pt x="105" y="1"/>
                    </a:lnTo>
                    <a:lnTo>
                      <a:pt x="114" y="2"/>
                    </a:lnTo>
                    <a:lnTo>
                      <a:pt x="122" y="4"/>
                    </a:lnTo>
                    <a:lnTo>
                      <a:pt x="130" y="4"/>
                    </a:lnTo>
                    <a:lnTo>
                      <a:pt x="139" y="5"/>
                    </a:lnTo>
                    <a:lnTo>
                      <a:pt x="148" y="5"/>
                    </a:lnTo>
                    <a:lnTo>
                      <a:pt x="150" y="64"/>
                    </a:lnTo>
                    <a:lnTo>
                      <a:pt x="150" y="124"/>
                    </a:lnTo>
                    <a:lnTo>
                      <a:pt x="150" y="184"/>
                    </a:lnTo>
                    <a:lnTo>
                      <a:pt x="148" y="241"/>
                    </a:lnTo>
                    <a:lnTo>
                      <a:pt x="129" y="241"/>
                    </a:lnTo>
                    <a:lnTo>
                      <a:pt x="110" y="241"/>
                    </a:lnTo>
                    <a:lnTo>
                      <a:pt x="92" y="241"/>
                    </a:lnTo>
                    <a:lnTo>
                      <a:pt x="73" y="240"/>
                    </a:lnTo>
                    <a:lnTo>
                      <a:pt x="54" y="240"/>
                    </a:lnTo>
                    <a:lnTo>
                      <a:pt x="35" y="239"/>
                    </a:lnTo>
                    <a:lnTo>
                      <a:pt x="18" y="237"/>
                    </a:lnTo>
                    <a:lnTo>
                      <a:pt x="0" y="236"/>
                    </a:lnTo>
                    <a:lnTo>
                      <a:pt x="0" y="175"/>
                    </a:lnTo>
                    <a:lnTo>
                      <a:pt x="0" y="120"/>
                    </a:lnTo>
                    <a:lnTo>
                      <a:pt x="7" y="65"/>
                    </a:lnTo>
                    <a:lnTo>
                      <a:pt x="19" y="4"/>
                    </a:lnTo>
                    <a:close/>
                  </a:path>
                </a:pathLst>
              </a:custGeom>
              <a:solidFill>
                <a:srgbClr val="BAA58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Freeform 183"/>
              <p:cNvSpPr>
                <a:spLocks/>
              </p:cNvSpPr>
              <p:nvPr/>
            </p:nvSpPr>
            <p:spPr bwMode="auto">
              <a:xfrm>
                <a:off x="1322" y="1703"/>
                <a:ext cx="36" cy="54"/>
              </a:xfrm>
              <a:custGeom>
                <a:avLst/>
                <a:gdLst>
                  <a:gd name="T0" fmla="*/ 18 w 143"/>
                  <a:gd name="T1" fmla="*/ 4 h 216"/>
                  <a:gd name="T2" fmla="*/ 26 w 143"/>
                  <a:gd name="T3" fmla="*/ 4 h 216"/>
                  <a:gd name="T4" fmla="*/ 32 w 143"/>
                  <a:gd name="T5" fmla="*/ 2 h 216"/>
                  <a:gd name="T6" fmla="*/ 40 w 143"/>
                  <a:gd name="T7" fmla="*/ 2 h 216"/>
                  <a:gd name="T8" fmla="*/ 47 w 143"/>
                  <a:gd name="T9" fmla="*/ 1 h 216"/>
                  <a:gd name="T10" fmla="*/ 53 w 143"/>
                  <a:gd name="T11" fmla="*/ 1 h 216"/>
                  <a:gd name="T12" fmla="*/ 61 w 143"/>
                  <a:gd name="T13" fmla="*/ 1 h 216"/>
                  <a:gd name="T14" fmla="*/ 67 w 143"/>
                  <a:gd name="T15" fmla="*/ 0 h 216"/>
                  <a:gd name="T16" fmla="*/ 75 w 143"/>
                  <a:gd name="T17" fmla="*/ 0 h 216"/>
                  <a:gd name="T18" fmla="*/ 83 w 143"/>
                  <a:gd name="T19" fmla="*/ 0 h 216"/>
                  <a:gd name="T20" fmla="*/ 91 w 143"/>
                  <a:gd name="T21" fmla="*/ 1 h 216"/>
                  <a:gd name="T22" fmla="*/ 100 w 143"/>
                  <a:gd name="T23" fmla="*/ 1 h 216"/>
                  <a:gd name="T24" fmla="*/ 108 w 143"/>
                  <a:gd name="T25" fmla="*/ 2 h 216"/>
                  <a:gd name="T26" fmla="*/ 117 w 143"/>
                  <a:gd name="T27" fmla="*/ 2 h 216"/>
                  <a:gd name="T28" fmla="*/ 125 w 143"/>
                  <a:gd name="T29" fmla="*/ 4 h 216"/>
                  <a:gd name="T30" fmla="*/ 133 w 143"/>
                  <a:gd name="T31" fmla="*/ 4 h 216"/>
                  <a:gd name="T32" fmla="*/ 141 w 143"/>
                  <a:gd name="T33" fmla="*/ 5 h 216"/>
                  <a:gd name="T34" fmla="*/ 143 w 143"/>
                  <a:gd name="T35" fmla="*/ 56 h 216"/>
                  <a:gd name="T36" fmla="*/ 143 w 143"/>
                  <a:gd name="T37" fmla="*/ 110 h 216"/>
                  <a:gd name="T38" fmla="*/ 143 w 143"/>
                  <a:gd name="T39" fmla="*/ 164 h 216"/>
                  <a:gd name="T40" fmla="*/ 141 w 143"/>
                  <a:gd name="T41" fmla="*/ 215 h 216"/>
                  <a:gd name="T42" fmla="*/ 123 w 143"/>
                  <a:gd name="T43" fmla="*/ 216 h 216"/>
                  <a:gd name="T44" fmla="*/ 105 w 143"/>
                  <a:gd name="T45" fmla="*/ 216 h 216"/>
                  <a:gd name="T46" fmla="*/ 87 w 143"/>
                  <a:gd name="T47" fmla="*/ 216 h 216"/>
                  <a:gd name="T48" fmla="*/ 70 w 143"/>
                  <a:gd name="T49" fmla="*/ 215 h 216"/>
                  <a:gd name="T50" fmla="*/ 52 w 143"/>
                  <a:gd name="T51" fmla="*/ 215 h 216"/>
                  <a:gd name="T52" fmla="*/ 35 w 143"/>
                  <a:gd name="T53" fmla="*/ 214 h 216"/>
                  <a:gd name="T54" fmla="*/ 17 w 143"/>
                  <a:gd name="T55" fmla="*/ 212 h 216"/>
                  <a:gd name="T56" fmla="*/ 0 w 143"/>
                  <a:gd name="T57" fmla="*/ 212 h 216"/>
                  <a:gd name="T58" fmla="*/ 0 w 143"/>
                  <a:gd name="T59" fmla="*/ 157 h 216"/>
                  <a:gd name="T60" fmla="*/ 1 w 143"/>
                  <a:gd name="T61" fmla="*/ 107 h 216"/>
                  <a:gd name="T62" fmla="*/ 6 w 143"/>
                  <a:gd name="T63" fmla="*/ 59 h 216"/>
                  <a:gd name="T64" fmla="*/ 18 w 143"/>
                  <a:gd name="T65" fmla="*/ 4 h 21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43"/>
                  <a:gd name="T100" fmla="*/ 0 h 216"/>
                  <a:gd name="T101" fmla="*/ 143 w 143"/>
                  <a:gd name="T102" fmla="*/ 216 h 21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43" h="216">
                    <a:moveTo>
                      <a:pt x="18" y="4"/>
                    </a:moveTo>
                    <a:lnTo>
                      <a:pt x="26" y="4"/>
                    </a:lnTo>
                    <a:lnTo>
                      <a:pt x="32" y="2"/>
                    </a:lnTo>
                    <a:lnTo>
                      <a:pt x="40" y="2"/>
                    </a:lnTo>
                    <a:lnTo>
                      <a:pt x="47" y="1"/>
                    </a:lnTo>
                    <a:lnTo>
                      <a:pt x="53" y="1"/>
                    </a:lnTo>
                    <a:lnTo>
                      <a:pt x="61" y="1"/>
                    </a:lnTo>
                    <a:lnTo>
                      <a:pt x="67" y="0"/>
                    </a:lnTo>
                    <a:lnTo>
                      <a:pt x="75" y="0"/>
                    </a:lnTo>
                    <a:lnTo>
                      <a:pt x="83" y="0"/>
                    </a:lnTo>
                    <a:lnTo>
                      <a:pt x="91" y="1"/>
                    </a:lnTo>
                    <a:lnTo>
                      <a:pt x="100" y="1"/>
                    </a:lnTo>
                    <a:lnTo>
                      <a:pt x="108" y="2"/>
                    </a:lnTo>
                    <a:lnTo>
                      <a:pt x="117" y="2"/>
                    </a:lnTo>
                    <a:lnTo>
                      <a:pt x="125" y="4"/>
                    </a:lnTo>
                    <a:lnTo>
                      <a:pt x="133" y="4"/>
                    </a:lnTo>
                    <a:lnTo>
                      <a:pt x="141" y="5"/>
                    </a:lnTo>
                    <a:lnTo>
                      <a:pt x="143" y="56"/>
                    </a:lnTo>
                    <a:lnTo>
                      <a:pt x="143" y="110"/>
                    </a:lnTo>
                    <a:lnTo>
                      <a:pt x="143" y="164"/>
                    </a:lnTo>
                    <a:lnTo>
                      <a:pt x="141" y="215"/>
                    </a:lnTo>
                    <a:lnTo>
                      <a:pt x="123" y="216"/>
                    </a:lnTo>
                    <a:lnTo>
                      <a:pt x="105" y="216"/>
                    </a:lnTo>
                    <a:lnTo>
                      <a:pt x="87" y="216"/>
                    </a:lnTo>
                    <a:lnTo>
                      <a:pt x="70" y="215"/>
                    </a:lnTo>
                    <a:lnTo>
                      <a:pt x="52" y="215"/>
                    </a:lnTo>
                    <a:lnTo>
                      <a:pt x="35" y="214"/>
                    </a:lnTo>
                    <a:lnTo>
                      <a:pt x="17" y="212"/>
                    </a:lnTo>
                    <a:lnTo>
                      <a:pt x="0" y="212"/>
                    </a:lnTo>
                    <a:lnTo>
                      <a:pt x="0" y="157"/>
                    </a:lnTo>
                    <a:lnTo>
                      <a:pt x="1" y="107"/>
                    </a:lnTo>
                    <a:lnTo>
                      <a:pt x="6" y="59"/>
                    </a:lnTo>
                    <a:lnTo>
                      <a:pt x="18" y="4"/>
                    </a:lnTo>
                    <a:close/>
                  </a:path>
                </a:pathLst>
              </a:custGeom>
              <a:solidFill>
                <a:srgbClr val="BFAD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Freeform 184"/>
              <p:cNvSpPr>
                <a:spLocks/>
              </p:cNvSpPr>
              <p:nvPr/>
            </p:nvSpPr>
            <p:spPr bwMode="auto">
              <a:xfrm>
                <a:off x="1323" y="1703"/>
                <a:ext cx="34" cy="47"/>
              </a:xfrm>
              <a:custGeom>
                <a:avLst/>
                <a:gdLst>
                  <a:gd name="T0" fmla="*/ 18 w 136"/>
                  <a:gd name="T1" fmla="*/ 4 h 190"/>
                  <a:gd name="T2" fmla="*/ 24 w 136"/>
                  <a:gd name="T3" fmla="*/ 4 h 190"/>
                  <a:gd name="T4" fmla="*/ 31 w 136"/>
                  <a:gd name="T5" fmla="*/ 2 h 190"/>
                  <a:gd name="T6" fmla="*/ 38 w 136"/>
                  <a:gd name="T7" fmla="*/ 2 h 190"/>
                  <a:gd name="T8" fmla="*/ 45 w 136"/>
                  <a:gd name="T9" fmla="*/ 1 h 190"/>
                  <a:gd name="T10" fmla="*/ 51 w 136"/>
                  <a:gd name="T11" fmla="*/ 1 h 190"/>
                  <a:gd name="T12" fmla="*/ 58 w 136"/>
                  <a:gd name="T13" fmla="*/ 1 h 190"/>
                  <a:gd name="T14" fmla="*/ 65 w 136"/>
                  <a:gd name="T15" fmla="*/ 0 h 190"/>
                  <a:gd name="T16" fmla="*/ 71 w 136"/>
                  <a:gd name="T17" fmla="*/ 0 h 190"/>
                  <a:gd name="T18" fmla="*/ 79 w 136"/>
                  <a:gd name="T19" fmla="*/ 0 h 190"/>
                  <a:gd name="T20" fmla="*/ 88 w 136"/>
                  <a:gd name="T21" fmla="*/ 1 h 190"/>
                  <a:gd name="T22" fmla="*/ 95 w 136"/>
                  <a:gd name="T23" fmla="*/ 1 h 190"/>
                  <a:gd name="T24" fmla="*/ 103 w 136"/>
                  <a:gd name="T25" fmla="*/ 2 h 190"/>
                  <a:gd name="T26" fmla="*/ 111 w 136"/>
                  <a:gd name="T27" fmla="*/ 2 h 190"/>
                  <a:gd name="T28" fmla="*/ 119 w 136"/>
                  <a:gd name="T29" fmla="*/ 4 h 190"/>
                  <a:gd name="T30" fmla="*/ 126 w 136"/>
                  <a:gd name="T31" fmla="*/ 4 h 190"/>
                  <a:gd name="T32" fmla="*/ 134 w 136"/>
                  <a:gd name="T33" fmla="*/ 5 h 190"/>
                  <a:gd name="T34" fmla="*/ 135 w 136"/>
                  <a:gd name="T35" fmla="*/ 49 h 190"/>
                  <a:gd name="T36" fmla="*/ 136 w 136"/>
                  <a:gd name="T37" fmla="*/ 96 h 190"/>
                  <a:gd name="T38" fmla="*/ 135 w 136"/>
                  <a:gd name="T39" fmla="*/ 144 h 190"/>
                  <a:gd name="T40" fmla="*/ 134 w 136"/>
                  <a:gd name="T41" fmla="*/ 190 h 190"/>
                  <a:gd name="T42" fmla="*/ 118 w 136"/>
                  <a:gd name="T43" fmla="*/ 190 h 190"/>
                  <a:gd name="T44" fmla="*/ 100 w 136"/>
                  <a:gd name="T45" fmla="*/ 190 h 190"/>
                  <a:gd name="T46" fmla="*/ 84 w 136"/>
                  <a:gd name="T47" fmla="*/ 190 h 190"/>
                  <a:gd name="T48" fmla="*/ 66 w 136"/>
                  <a:gd name="T49" fmla="*/ 190 h 190"/>
                  <a:gd name="T50" fmla="*/ 50 w 136"/>
                  <a:gd name="T51" fmla="*/ 190 h 190"/>
                  <a:gd name="T52" fmla="*/ 33 w 136"/>
                  <a:gd name="T53" fmla="*/ 190 h 190"/>
                  <a:gd name="T54" fmla="*/ 16 w 136"/>
                  <a:gd name="T55" fmla="*/ 189 h 190"/>
                  <a:gd name="T56" fmla="*/ 0 w 136"/>
                  <a:gd name="T57" fmla="*/ 189 h 190"/>
                  <a:gd name="T58" fmla="*/ 0 w 136"/>
                  <a:gd name="T59" fmla="*/ 140 h 190"/>
                  <a:gd name="T60" fmla="*/ 1 w 136"/>
                  <a:gd name="T61" fmla="*/ 96 h 190"/>
                  <a:gd name="T62" fmla="*/ 6 w 136"/>
                  <a:gd name="T63" fmla="*/ 52 h 190"/>
                  <a:gd name="T64" fmla="*/ 18 w 136"/>
                  <a:gd name="T65" fmla="*/ 4 h 19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36"/>
                  <a:gd name="T100" fmla="*/ 0 h 190"/>
                  <a:gd name="T101" fmla="*/ 136 w 136"/>
                  <a:gd name="T102" fmla="*/ 190 h 19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36" h="190">
                    <a:moveTo>
                      <a:pt x="18" y="4"/>
                    </a:moveTo>
                    <a:lnTo>
                      <a:pt x="24" y="4"/>
                    </a:lnTo>
                    <a:lnTo>
                      <a:pt x="31" y="2"/>
                    </a:lnTo>
                    <a:lnTo>
                      <a:pt x="38" y="2"/>
                    </a:lnTo>
                    <a:lnTo>
                      <a:pt x="45" y="1"/>
                    </a:lnTo>
                    <a:lnTo>
                      <a:pt x="51" y="1"/>
                    </a:lnTo>
                    <a:lnTo>
                      <a:pt x="58" y="1"/>
                    </a:lnTo>
                    <a:lnTo>
                      <a:pt x="65" y="0"/>
                    </a:lnTo>
                    <a:lnTo>
                      <a:pt x="71" y="0"/>
                    </a:lnTo>
                    <a:lnTo>
                      <a:pt x="79" y="0"/>
                    </a:lnTo>
                    <a:lnTo>
                      <a:pt x="88" y="1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1" y="2"/>
                    </a:lnTo>
                    <a:lnTo>
                      <a:pt x="119" y="4"/>
                    </a:lnTo>
                    <a:lnTo>
                      <a:pt x="126" y="4"/>
                    </a:lnTo>
                    <a:lnTo>
                      <a:pt x="134" y="5"/>
                    </a:lnTo>
                    <a:lnTo>
                      <a:pt x="135" y="49"/>
                    </a:lnTo>
                    <a:lnTo>
                      <a:pt x="136" y="96"/>
                    </a:lnTo>
                    <a:lnTo>
                      <a:pt x="135" y="144"/>
                    </a:lnTo>
                    <a:lnTo>
                      <a:pt x="134" y="190"/>
                    </a:lnTo>
                    <a:lnTo>
                      <a:pt x="118" y="190"/>
                    </a:lnTo>
                    <a:lnTo>
                      <a:pt x="100" y="190"/>
                    </a:lnTo>
                    <a:lnTo>
                      <a:pt x="84" y="190"/>
                    </a:lnTo>
                    <a:lnTo>
                      <a:pt x="66" y="190"/>
                    </a:lnTo>
                    <a:lnTo>
                      <a:pt x="50" y="190"/>
                    </a:lnTo>
                    <a:lnTo>
                      <a:pt x="33" y="190"/>
                    </a:lnTo>
                    <a:lnTo>
                      <a:pt x="16" y="189"/>
                    </a:lnTo>
                    <a:lnTo>
                      <a:pt x="0" y="189"/>
                    </a:lnTo>
                    <a:lnTo>
                      <a:pt x="0" y="140"/>
                    </a:lnTo>
                    <a:lnTo>
                      <a:pt x="1" y="96"/>
                    </a:lnTo>
                    <a:lnTo>
                      <a:pt x="6" y="52"/>
                    </a:lnTo>
                    <a:lnTo>
                      <a:pt x="18" y="4"/>
                    </a:lnTo>
                    <a:close/>
                  </a:path>
                </a:pathLst>
              </a:custGeom>
              <a:solidFill>
                <a:srgbClr val="C4B7A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Freeform 185"/>
              <p:cNvSpPr>
                <a:spLocks/>
              </p:cNvSpPr>
              <p:nvPr/>
            </p:nvSpPr>
            <p:spPr bwMode="auto">
              <a:xfrm>
                <a:off x="1323" y="1703"/>
                <a:ext cx="32" cy="41"/>
              </a:xfrm>
              <a:custGeom>
                <a:avLst/>
                <a:gdLst>
                  <a:gd name="T0" fmla="*/ 16 w 127"/>
                  <a:gd name="T1" fmla="*/ 4 h 165"/>
                  <a:gd name="T2" fmla="*/ 22 w 127"/>
                  <a:gd name="T3" fmla="*/ 4 h 165"/>
                  <a:gd name="T4" fmla="*/ 28 w 127"/>
                  <a:gd name="T5" fmla="*/ 2 h 165"/>
                  <a:gd name="T6" fmla="*/ 35 w 127"/>
                  <a:gd name="T7" fmla="*/ 2 h 165"/>
                  <a:gd name="T8" fmla="*/ 42 w 127"/>
                  <a:gd name="T9" fmla="*/ 1 h 165"/>
                  <a:gd name="T10" fmla="*/ 48 w 127"/>
                  <a:gd name="T11" fmla="*/ 1 h 165"/>
                  <a:gd name="T12" fmla="*/ 55 w 127"/>
                  <a:gd name="T13" fmla="*/ 1 h 165"/>
                  <a:gd name="T14" fmla="*/ 61 w 127"/>
                  <a:gd name="T15" fmla="*/ 0 h 165"/>
                  <a:gd name="T16" fmla="*/ 67 w 127"/>
                  <a:gd name="T17" fmla="*/ 0 h 165"/>
                  <a:gd name="T18" fmla="*/ 75 w 127"/>
                  <a:gd name="T19" fmla="*/ 0 h 165"/>
                  <a:gd name="T20" fmla="*/ 82 w 127"/>
                  <a:gd name="T21" fmla="*/ 1 h 165"/>
                  <a:gd name="T22" fmla="*/ 90 w 127"/>
                  <a:gd name="T23" fmla="*/ 1 h 165"/>
                  <a:gd name="T24" fmla="*/ 97 w 127"/>
                  <a:gd name="T25" fmla="*/ 2 h 165"/>
                  <a:gd name="T26" fmla="*/ 105 w 127"/>
                  <a:gd name="T27" fmla="*/ 2 h 165"/>
                  <a:gd name="T28" fmla="*/ 112 w 127"/>
                  <a:gd name="T29" fmla="*/ 4 h 165"/>
                  <a:gd name="T30" fmla="*/ 120 w 127"/>
                  <a:gd name="T31" fmla="*/ 4 h 165"/>
                  <a:gd name="T32" fmla="*/ 127 w 127"/>
                  <a:gd name="T33" fmla="*/ 5 h 165"/>
                  <a:gd name="T34" fmla="*/ 127 w 127"/>
                  <a:gd name="T35" fmla="*/ 42 h 165"/>
                  <a:gd name="T36" fmla="*/ 127 w 127"/>
                  <a:gd name="T37" fmla="*/ 82 h 165"/>
                  <a:gd name="T38" fmla="*/ 127 w 127"/>
                  <a:gd name="T39" fmla="*/ 124 h 165"/>
                  <a:gd name="T40" fmla="*/ 127 w 127"/>
                  <a:gd name="T41" fmla="*/ 164 h 165"/>
                  <a:gd name="T42" fmla="*/ 111 w 127"/>
                  <a:gd name="T43" fmla="*/ 165 h 165"/>
                  <a:gd name="T44" fmla="*/ 95 w 127"/>
                  <a:gd name="T45" fmla="*/ 165 h 165"/>
                  <a:gd name="T46" fmla="*/ 78 w 127"/>
                  <a:gd name="T47" fmla="*/ 165 h 165"/>
                  <a:gd name="T48" fmla="*/ 63 w 127"/>
                  <a:gd name="T49" fmla="*/ 165 h 165"/>
                  <a:gd name="T50" fmla="*/ 47 w 127"/>
                  <a:gd name="T51" fmla="*/ 165 h 165"/>
                  <a:gd name="T52" fmla="*/ 31 w 127"/>
                  <a:gd name="T53" fmla="*/ 165 h 165"/>
                  <a:gd name="T54" fmla="*/ 16 w 127"/>
                  <a:gd name="T55" fmla="*/ 164 h 165"/>
                  <a:gd name="T56" fmla="*/ 0 w 127"/>
                  <a:gd name="T57" fmla="*/ 164 h 165"/>
                  <a:gd name="T58" fmla="*/ 0 w 127"/>
                  <a:gd name="T59" fmla="*/ 121 h 165"/>
                  <a:gd name="T60" fmla="*/ 1 w 127"/>
                  <a:gd name="T61" fmla="*/ 84 h 165"/>
                  <a:gd name="T62" fmla="*/ 5 w 127"/>
                  <a:gd name="T63" fmla="*/ 45 h 165"/>
                  <a:gd name="T64" fmla="*/ 16 w 127"/>
                  <a:gd name="T65" fmla="*/ 4 h 16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"/>
                  <a:gd name="T100" fmla="*/ 0 h 165"/>
                  <a:gd name="T101" fmla="*/ 127 w 127"/>
                  <a:gd name="T102" fmla="*/ 165 h 16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" h="165">
                    <a:moveTo>
                      <a:pt x="16" y="4"/>
                    </a:moveTo>
                    <a:lnTo>
                      <a:pt x="22" y="4"/>
                    </a:lnTo>
                    <a:lnTo>
                      <a:pt x="28" y="2"/>
                    </a:lnTo>
                    <a:lnTo>
                      <a:pt x="35" y="2"/>
                    </a:lnTo>
                    <a:lnTo>
                      <a:pt x="42" y="1"/>
                    </a:lnTo>
                    <a:lnTo>
                      <a:pt x="48" y="1"/>
                    </a:lnTo>
                    <a:lnTo>
                      <a:pt x="55" y="1"/>
                    </a:lnTo>
                    <a:lnTo>
                      <a:pt x="61" y="0"/>
                    </a:lnTo>
                    <a:lnTo>
                      <a:pt x="67" y="0"/>
                    </a:lnTo>
                    <a:lnTo>
                      <a:pt x="75" y="0"/>
                    </a:lnTo>
                    <a:lnTo>
                      <a:pt x="82" y="1"/>
                    </a:lnTo>
                    <a:lnTo>
                      <a:pt x="90" y="1"/>
                    </a:lnTo>
                    <a:lnTo>
                      <a:pt x="97" y="2"/>
                    </a:lnTo>
                    <a:lnTo>
                      <a:pt x="105" y="2"/>
                    </a:lnTo>
                    <a:lnTo>
                      <a:pt x="112" y="4"/>
                    </a:lnTo>
                    <a:lnTo>
                      <a:pt x="120" y="4"/>
                    </a:lnTo>
                    <a:lnTo>
                      <a:pt x="127" y="5"/>
                    </a:lnTo>
                    <a:lnTo>
                      <a:pt x="127" y="42"/>
                    </a:lnTo>
                    <a:lnTo>
                      <a:pt x="127" y="82"/>
                    </a:lnTo>
                    <a:lnTo>
                      <a:pt x="127" y="124"/>
                    </a:lnTo>
                    <a:lnTo>
                      <a:pt x="127" y="164"/>
                    </a:lnTo>
                    <a:lnTo>
                      <a:pt x="111" y="165"/>
                    </a:lnTo>
                    <a:lnTo>
                      <a:pt x="95" y="165"/>
                    </a:lnTo>
                    <a:lnTo>
                      <a:pt x="78" y="165"/>
                    </a:lnTo>
                    <a:lnTo>
                      <a:pt x="63" y="165"/>
                    </a:lnTo>
                    <a:lnTo>
                      <a:pt x="47" y="165"/>
                    </a:lnTo>
                    <a:lnTo>
                      <a:pt x="31" y="165"/>
                    </a:lnTo>
                    <a:lnTo>
                      <a:pt x="16" y="164"/>
                    </a:lnTo>
                    <a:lnTo>
                      <a:pt x="0" y="164"/>
                    </a:lnTo>
                    <a:lnTo>
                      <a:pt x="0" y="121"/>
                    </a:lnTo>
                    <a:lnTo>
                      <a:pt x="1" y="84"/>
                    </a:lnTo>
                    <a:lnTo>
                      <a:pt x="5" y="45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C9BF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186"/>
              <p:cNvSpPr>
                <a:spLocks/>
              </p:cNvSpPr>
              <p:nvPr/>
            </p:nvSpPr>
            <p:spPr bwMode="auto">
              <a:xfrm>
                <a:off x="1324" y="1703"/>
                <a:ext cx="30" cy="35"/>
              </a:xfrm>
              <a:custGeom>
                <a:avLst/>
                <a:gdLst>
                  <a:gd name="T0" fmla="*/ 15 w 121"/>
                  <a:gd name="T1" fmla="*/ 4 h 140"/>
                  <a:gd name="T2" fmla="*/ 64 w 121"/>
                  <a:gd name="T3" fmla="*/ 0 h 140"/>
                  <a:gd name="T4" fmla="*/ 121 w 121"/>
                  <a:gd name="T5" fmla="*/ 4 h 140"/>
                  <a:gd name="T6" fmla="*/ 121 w 121"/>
                  <a:gd name="T7" fmla="*/ 35 h 140"/>
                  <a:gd name="T8" fmla="*/ 121 w 121"/>
                  <a:gd name="T9" fmla="*/ 69 h 140"/>
                  <a:gd name="T10" fmla="*/ 121 w 121"/>
                  <a:gd name="T11" fmla="*/ 104 h 140"/>
                  <a:gd name="T12" fmla="*/ 121 w 121"/>
                  <a:gd name="T13" fmla="*/ 137 h 140"/>
                  <a:gd name="T14" fmla="*/ 105 w 121"/>
                  <a:gd name="T15" fmla="*/ 139 h 140"/>
                  <a:gd name="T16" fmla="*/ 90 w 121"/>
                  <a:gd name="T17" fmla="*/ 139 h 140"/>
                  <a:gd name="T18" fmla="*/ 75 w 121"/>
                  <a:gd name="T19" fmla="*/ 140 h 140"/>
                  <a:gd name="T20" fmla="*/ 60 w 121"/>
                  <a:gd name="T21" fmla="*/ 140 h 140"/>
                  <a:gd name="T22" fmla="*/ 45 w 121"/>
                  <a:gd name="T23" fmla="*/ 140 h 140"/>
                  <a:gd name="T24" fmla="*/ 30 w 121"/>
                  <a:gd name="T25" fmla="*/ 140 h 140"/>
                  <a:gd name="T26" fmla="*/ 15 w 121"/>
                  <a:gd name="T27" fmla="*/ 140 h 140"/>
                  <a:gd name="T28" fmla="*/ 0 w 121"/>
                  <a:gd name="T29" fmla="*/ 140 h 140"/>
                  <a:gd name="T30" fmla="*/ 0 w 121"/>
                  <a:gd name="T31" fmla="*/ 104 h 140"/>
                  <a:gd name="T32" fmla="*/ 0 w 121"/>
                  <a:gd name="T33" fmla="*/ 71 h 140"/>
                  <a:gd name="T34" fmla="*/ 5 w 121"/>
                  <a:gd name="T35" fmla="*/ 39 h 140"/>
                  <a:gd name="T36" fmla="*/ 15 w 121"/>
                  <a:gd name="T37" fmla="*/ 4 h 14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1"/>
                  <a:gd name="T58" fmla="*/ 0 h 140"/>
                  <a:gd name="T59" fmla="*/ 121 w 121"/>
                  <a:gd name="T60" fmla="*/ 140 h 14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1" h="140">
                    <a:moveTo>
                      <a:pt x="15" y="4"/>
                    </a:moveTo>
                    <a:lnTo>
                      <a:pt x="64" y="0"/>
                    </a:lnTo>
                    <a:lnTo>
                      <a:pt x="121" y="4"/>
                    </a:lnTo>
                    <a:lnTo>
                      <a:pt x="121" y="35"/>
                    </a:lnTo>
                    <a:lnTo>
                      <a:pt x="121" y="69"/>
                    </a:lnTo>
                    <a:lnTo>
                      <a:pt x="121" y="104"/>
                    </a:lnTo>
                    <a:lnTo>
                      <a:pt x="121" y="137"/>
                    </a:lnTo>
                    <a:lnTo>
                      <a:pt x="105" y="139"/>
                    </a:lnTo>
                    <a:lnTo>
                      <a:pt x="90" y="139"/>
                    </a:lnTo>
                    <a:lnTo>
                      <a:pt x="75" y="140"/>
                    </a:lnTo>
                    <a:lnTo>
                      <a:pt x="60" y="140"/>
                    </a:lnTo>
                    <a:lnTo>
                      <a:pt x="45" y="140"/>
                    </a:lnTo>
                    <a:lnTo>
                      <a:pt x="30" y="140"/>
                    </a:lnTo>
                    <a:lnTo>
                      <a:pt x="15" y="140"/>
                    </a:lnTo>
                    <a:lnTo>
                      <a:pt x="0" y="140"/>
                    </a:lnTo>
                    <a:lnTo>
                      <a:pt x="0" y="104"/>
                    </a:lnTo>
                    <a:lnTo>
                      <a:pt x="0" y="71"/>
                    </a:lnTo>
                    <a:lnTo>
                      <a:pt x="5" y="39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CEC6B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Freeform 187"/>
              <p:cNvSpPr>
                <a:spLocks/>
              </p:cNvSpPr>
              <p:nvPr/>
            </p:nvSpPr>
            <p:spPr bwMode="auto">
              <a:xfrm>
                <a:off x="1325" y="1692"/>
                <a:ext cx="43" cy="10"/>
              </a:xfrm>
              <a:custGeom>
                <a:avLst/>
                <a:gdLst>
                  <a:gd name="T0" fmla="*/ 7 w 169"/>
                  <a:gd name="T1" fmla="*/ 3 h 40"/>
                  <a:gd name="T2" fmla="*/ 0 w 169"/>
                  <a:gd name="T3" fmla="*/ 35 h 40"/>
                  <a:gd name="T4" fmla="*/ 23 w 169"/>
                  <a:gd name="T5" fmla="*/ 33 h 40"/>
                  <a:gd name="T6" fmla="*/ 44 w 169"/>
                  <a:gd name="T7" fmla="*/ 33 h 40"/>
                  <a:gd name="T8" fmla="*/ 64 w 169"/>
                  <a:gd name="T9" fmla="*/ 33 h 40"/>
                  <a:gd name="T10" fmla="*/ 85 w 169"/>
                  <a:gd name="T11" fmla="*/ 34 h 40"/>
                  <a:gd name="T12" fmla="*/ 105 w 169"/>
                  <a:gd name="T13" fmla="*/ 35 h 40"/>
                  <a:gd name="T14" fmla="*/ 125 w 169"/>
                  <a:gd name="T15" fmla="*/ 36 h 40"/>
                  <a:gd name="T16" fmla="*/ 147 w 169"/>
                  <a:gd name="T17" fmla="*/ 39 h 40"/>
                  <a:gd name="T18" fmla="*/ 169 w 169"/>
                  <a:gd name="T19" fmla="*/ 40 h 40"/>
                  <a:gd name="T20" fmla="*/ 169 w 169"/>
                  <a:gd name="T21" fmla="*/ 5 h 40"/>
                  <a:gd name="T22" fmla="*/ 92 w 169"/>
                  <a:gd name="T23" fmla="*/ 0 h 40"/>
                  <a:gd name="T24" fmla="*/ 7 w 169"/>
                  <a:gd name="T25" fmla="*/ 3 h 4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9"/>
                  <a:gd name="T40" fmla="*/ 0 h 40"/>
                  <a:gd name="T41" fmla="*/ 169 w 169"/>
                  <a:gd name="T42" fmla="*/ 40 h 4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9" h="40">
                    <a:moveTo>
                      <a:pt x="7" y="3"/>
                    </a:moveTo>
                    <a:lnTo>
                      <a:pt x="0" y="35"/>
                    </a:lnTo>
                    <a:lnTo>
                      <a:pt x="23" y="33"/>
                    </a:lnTo>
                    <a:lnTo>
                      <a:pt x="44" y="33"/>
                    </a:lnTo>
                    <a:lnTo>
                      <a:pt x="64" y="33"/>
                    </a:lnTo>
                    <a:lnTo>
                      <a:pt x="85" y="34"/>
                    </a:lnTo>
                    <a:lnTo>
                      <a:pt x="105" y="35"/>
                    </a:lnTo>
                    <a:lnTo>
                      <a:pt x="125" y="36"/>
                    </a:lnTo>
                    <a:lnTo>
                      <a:pt x="147" y="39"/>
                    </a:lnTo>
                    <a:lnTo>
                      <a:pt x="169" y="40"/>
                    </a:lnTo>
                    <a:lnTo>
                      <a:pt x="169" y="5"/>
                    </a:lnTo>
                    <a:lnTo>
                      <a:pt x="92" y="0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AA8E7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Freeform 188"/>
              <p:cNvSpPr>
                <a:spLocks/>
              </p:cNvSpPr>
              <p:nvPr/>
            </p:nvSpPr>
            <p:spPr bwMode="auto">
              <a:xfrm>
                <a:off x="1317" y="1806"/>
                <a:ext cx="50" cy="17"/>
              </a:xfrm>
              <a:custGeom>
                <a:avLst/>
                <a:gdLst>
                  <a:gd name="T0" fmla="*/ 0 w 201"/>
                  <a:gd name="T1" fmla="*/ 0 h 65"/>
                  <a:gd name="T2" fmla="*/ 200 w 201"/>
                  <a:gd name="T3" fmla="*/ 19 h 65"/>
                  <a:gd name="T4" fmla="*/ 201 w 201"/>
                  <a:gd name="T5" fmla="*/ 65 h 65"/>
                  <a:gd name="T6" fmla="*/ 0 w 201"/>
                  <a:gd name="T7" fmla="*/ 35 h 65"/>
                  <a:gd name="T8" fmla="*/ 0 w 201"/>
                  <a:gd name="T9" fmla="*/ 0 h 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1"/>
                  <a:gd name="T16" fmla="*/ 0 h 65"/>
                  <a:gd name="T17" fmla="*/ 201 w 201"/>
                  <a:gd name="T18" fmla="*/ 65 h 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1" h="65">
                    <a:moveTo>
                      <a:pt x="0" y="0"/>
                    </a:moveTo>
                    <a:lnTo>
                      <a:pt x="200" y="19"/>
                    </a:lnTo>
                    <a:lnTo>
                      <a:pt x="201" y="6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8E7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Freeform 189"/>
              <p:cNvSpPr>
                <a:spLocks/>
              </p:cNvSpPr>
              <p:nvPr/>
            </p:nvSpPr>
            <p:spPr bwMode="auto">
              <a:xfrm>
                <a:off x="1332" y="1810"/>
                <a:ext cx="20" cy="5"/>
              </a:xfrm>
              <a:custGeom>
                <a:avLst/>
                <a:gdLst>
                  <a:gd name="T0" fmla="*/ 41 w 80"/>
                  <a:gd name="T1" fmla="*/ 1 h 21"/>
                  <a:gd name="T2" fmla="*/ 50 w 80"/>
                  <a:gd name="T3" fmla="*/ 2 h 21"/>
                  <a:gd name="T4" fmla="*/ 57 w 80"/>
                  <a:gd name="T5" fmla="*/ 3 h 21"/>
                  <a:gd name="T6" fmla="*/ 64 w 80"/>
                  <a:gd name="T7" fmla="*/ 5 h 21"/>
                  <a:gd name="T8" fmla="*/ 70 w 80"/>
                  <a:gd name="T9" fmla="*/ 6 h 21"/>
                  <a:gd name="T10" fmla="*/ 74 w 80"/>
                  <a:gd name="T11" fmla="*/ 8 h 21"/>
                  <a:gd name="T12" fmla="*/ 77 w 80"/>
                  <a:gd name="T13" fmla="*/ 10 h 21"/>
                  <a:gd name="T14" fmla="*/ 80 w 80"/>
                  <a:gd name="T15" fmla="*/ 12 h 21"/>
                  <a:gd name="T16" fmla="*/ 80 w 80"/>
                  <a:gd name="T17" fmla="*/ 15 h 21"/>
                  <a:gd name="T18" fmla="*/ 79 w 80"/>
                  <a:gd name="T19" fmla="*/ 16 h 21"/>
                  <a:gd name="T20" fmla="*/ 77 w 80"/>
                  <a:gd name="T21" fmla="*/ 18 h 21"/>
                  <a:gd name="T22" fmla="*/ 74 w 80"/>
                  <a:gd name="T23" fmla="*/ 20 h 21"/>
                  <a:gd name="T24" fmla="*/ 69 w 80"/>
                  <a:gd name="T25" fmla="*/ 20 h 21"/>
                  <a:gd name="T26" fmla="*/ 62 w 80"/>
                  <a:gd name="T27" fmla="*/ 21 h 21"/>
                  <a:gd name="T28" fmla="*/ 55 w 80"/>
                  <a:gd name="T29" fmla="*/ 21 h 21"/>
                  <a:gd name="T30" fmla="*/ 47 w 80"/>
                  <a:gd name="T31" fmla="*/ 21 h 21"/>
                  <a:gd name="T32" fmla="*/ 39 w 80"/>
                  <a:gd name="T33" fmla="*/ 21 h 21"/>
                  <a:gd name="T34" fmla="*/ 30 w 80"/>
                  <a:gd name="T35" fmla="*/ 20 h 21"/>
                  <a:gd name="T36" fmla="*/ 22 w 80"/>
                  <a:gd name="T37" fmla="*/ 18 h 21"/>
                  <a:gd name="T38" fmla="*/ 16 w 80"/>
                  <a:gd name="T39" fmla="*/ 17 h 21"/>
                  <a:gd name="T40" fmla="*/ 10 w 80"/>
                  <a:gd name="T41" fmla="*/ 15 h 21"/>
                  <a:gd name="T42" fmla="*/ 6 w 80"/>
                  <a:gd name="T43" fmla="*/ 13 h 21"/>
                  <a:gd name="T44" fmla="*/ 2 w 80"/>
                  <a:gd name="T45" fmla="*/ 11 h 21"/>
                  <a:gd name="T46" fmla="*/ 0 w 80"/>
                  <a:gd name="T47" fmla="*/ 10 h 21"/>
                  <a:gd name="T48" fmla="*/ 0 w 80"/>
                  <a:gd name="T49" fmla="*/ 7 h 21"/>
                  <a:gd name="T50" fmla="*/ 1 w 80"/>
                  <a:gd name="T51" fmla="*/ 6 h 21"/>
                  <a:gd name="T52" fmla="*/ 4 w 80"/>
                  <a:gd name="T53" fmla="*/ 3 h 21"/>
                  <a:gd name="T54" fmla="*/ 7 w 80"/>
                  <a:gd name="T55" fmla="*/ 2 h 21"/>
                  <a:gd name="T56" fmla="*/ 12 w 80"/>
                  <a:gd name="T57" fmla="*/ 1 h 21"/>
                  <a:gd name="T58" fmla="*/ 19 w 80"/>
                  <a:gd name="T59" fmla="*/ 1 h 21"/>
                  <a:gd name="T60" fmla="*/ 25 w 80"/>
                  <a:gd name="T61" fmla="*/ 0 h 21"/>
                  <a:gd name="T62" fmla="*/ 32 w 80"/>
                  <a:gd name="T63" fmla="*/ 0 h 21"/>
                  <a:gd name="T64" fmla="*/ 41 w 80"/>
                  <a:gd name="T65" fmla="*/ 1 h 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0"/>
                  <a:gd name="T100" fmla="*/ 0 h 21"/>
                  <a:gd name="T101" fmla="*/ 80 w 80"/>
                  <a:gd name="T102" fmla="*/ 21 h 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0" h="21">
                    <a:moveTo>
                      <a:pt x="41" y="1"/>
                    </a:moveTo>
                    <a:lnTo>
                      <a:pt x="50" y="2"/>
                    </a:lnTo>
                    <a:lnTo>
                      <a:pt x="57" y="3"/>
                    </a:lnTo>
                    <a:lnTo>
                      <a:pt x="64" y="5"/>
                    </a:lnTo>
                    <a:lnTo>
                      <a:pt x="70" y="6"/>
                    </a:lnTo>
                    <a:lnTo>
                      <a:pt x="74" y="8"/>
                    </a:lnTo>
                    <a:lnTo>
                      <a:pt x="77" y="10"/>
                    </a:lnTo>
                    <a:lnTo>
                      <a:pt x="80" y="12"/>
                    </a:lnTo>
                    <a:lnTo>
                      <a:pt x="80" y="15"/>
                    </a:lnTo>
                    <a:lnTo>
                      <a:pt x="79" y="16"/>
                    </a:lnTo>
                    <a:lnTo>
                      <a:pt x="77" y="18"/>
                    </a:lnTo>
                    <a:lnTo>
                      <a:pt x="74" y="20"/>
                    </a:lnTo>
                    <a:lnTo>
                      <a:pt x="69" y="20"/>
                    </a:lnTo>
                    <a:lnTo>
                      <a:pt x="62" y="21"/>
                    </a:lnTo>
                    <a:lnTo>
                      <a:pt x="55" y="21"/>
                    </a:lnTo>
                    <a:lnTo>
                      <a:pt x="47" y="21"/>
                    </a:lnTo>
                    <a:lnTo>
                      <a:pt x="39" y="21"/>
                    </a:lnTo>
                    <a:lnTo>
                      <a:pt x="30" y="20"/>
                    </a:lnTo>
                    <a:lnTo>
                      <a:pt x="22" y="18"/>
                    </a:lnTo>
                    <a:lnTo>
                      <a:pt x="16" y="17"/>
                    </a:lnTo>
                    <a:lnTo>
                      <a:pt x="10" y="15"/>
                    </a:lnTo>
                    <a:lnTo>
                      <a:pt x="6" y="13"/>
                    </a:lnTo>
                    <a:lnTo>
                      <a:pt x="2" y="11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6"/>
                    </a:lnTo>
                    <a:lnTo>
                      <a:pt x="4" y="3"/>
                    </a:lnTo>
                    <a:lnTo>
                      <a:pt x="7" y="2"/>
                    </a:lnTo>
                    <a:lnTo>
                      <a:pt x="12" y="1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rgbClr val="00355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Freeform 190"/>
              <p:cNvSpPr>
                <a:spLocks/>
              </p:cNvSpPr>
              <p:nvPr/>
            </p:nvSpPr>
            <p:spPr bwMode="auto">
              <a:xfrm>
                <a:off x="1332" y="1810"/>
                <a:ext cx="14" cy="5"/>
              </a:xfrm>
              <a:custGeom>
                <a:avLst/>
                <a:gdLst>
                  <a:gd name="T0" fmla="*/ 27 w 55"/>
                  <a:gd name="T1" fmla="*/ 0 h 20"/>
                  <a:gd name="T2" fmla="*/ 39 w 55"/>
                  <a:gd name="T3" fmla="*/ 1 h 20"/>
                  <a:gd name="T4" fmla="*/ 47 w 55"/>
                  <a:gd name="T5" fmla="*/ 5 h 20"/>
                  <a:gd name="T6" fmla="*/ 52 w 55"/>
                  <a:gd name="T7" fmla="*/ 8 h 20"/>
                  <a:gd name="T8" fmla="*/ 55 w 55"/>
                  <a:gd name="T9" fmla="*/ 12 h 20"/>
                  <a:gd name="T10" fmla="*/ 52 w 55"/>
                  <a:gd name="T11" fmla="*/ 16 h 20"/>
                  <a:gd name="T12" fmla="*/ 46 w 55"/>
                  <a:gd name="T13" fmla="*/ 18 h 20"/>
                  <a:gd name="T14" fmla="*/ 37 w 55"/>
                  <a:gd name="T15" fmla="*/ 20 h 20"/>
                  <a:gd name="T16" fmla="*/ 26 w 55"/>
                  <a:gd name="T17" fmla="*/ 20 h 20"/>
                  <a:gd name="T18" fmla="*/ 16 w 55"/>
                  <a:gd name="T19" fmla="*/ 18 h 20"/>
                  <a:gd name="T20" fmla="*/ 7 w 55"/>
                  <a:gd name="T21" fmla="*/ 15 h 20"/>
                  <a:gd name="T22" fmla="*/ 1 w 55"/>
                  <a:gd name="T23" fmla="*/ 11 h 20"/>
                  <a:gd name="T24" fmla="*/ 0 w 55"/>
                  <a:gd name="T25" fmla="*/ 7 h 20"/>
                  <a:gd name="T26" fmla="*/ 2 w 55"/>
                  <a:gd name="T27" fmla="*/ 3 h 20"/>
                  <a:gd name="T28" fmla="*/ 9 w 55"/>
                  <a:gd name="T29" fmla="*/ 1 h 20"/>
                  <a:gd name="T30" fmla="*/ 17 w 55"/>
                  <a:gd name="T31" fmla="*/ 0 h 20"/>
                  <a:gd name="T32" fmla="*/ 27 w 55"/>
                  <a:gd name="T33" fmla="*/ 0 h 2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20"/>
                  <a:gd name="T53" fmla="*/ 55 w 55"/>
                  <a:gd name="T54" fmla="*/ 20 h 2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20">
                    <a:moveTo>
                      <a:pt x="27" y="0"/>
                    </a:moveTo>
                    <a:lnTo>
                      <a:pt x="39" y="1"/>
                    </a:lnTo>
                    <a:lnTo>
                      <a:pt x="47" y="5"/>
                    </a:lnTo>
                    <a:lnTo>
                      <a:pt x="52" y="8"/>
                    </a:lnTo>
                    <a:lnTo>
                      <a:pt x="55" y="12"/>
                    </a:lnTo>
                    <a:lnTo>
                      <a:pt x="52" y="16"/>
                    </a:lnTo>
                    <a:lnTo>
                      <a:pt x="46" y="18"/>
                    </a:lnTo>
                    <a:lnTo>
                      <a:pt x="37" y="20"/>
                    </a:lnTo>
                    <a:lnTo>
                      <a:pt x="26" y="20"/>
                    </a:lnTo>
                    <a:lnTo>
                      <a:pt x="16" y="18"/>
                    </a:lnTo>
                    <a:lnTo>
                      <a:pt x="7" y="15"/>
                    </a:lnTo>
                    <a:lnTo>
                      <a:pt x="1" y="11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9" y="1"/>
                    </a:lnTo>
                    <a:lnTo>
                      <a:pt x="17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76B4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Freeform 191"/>
              <p:cNvSpPr>
                <a:spLocks/>
              </p:cNvSpPr>
              <p:nvPr/>
            </p:nvSpPr>
            <p:spPr bwMode="auto">
              <a:xfrm>
                <a:off x="1332" y="1811"/>
                <a:ext cx="10" cy="3"/>
              </a:xfrm>
              <a:custGeom>
                <a:avLst/>
                <a:gdLst>
                  <a:gd name="T0" fmla="*/ 19 w 37"/>
                  <a:gd name="T1" fmla="*/ 0 h 14"/>
                  <a:gd name="T2" fmla="*/ 26 w 37"/>
                  <a:gd name="T3" fmla="*/ 1 h 14"/>
                  <a:gd name="T4" fmla="*/ 32 w 37"/>
                  <a:gd name="T5" fmla="*/ 3 h 14"/>
                  <a:gd name="T6" fmla="*/ 36 w 37"/>
                  <a:gd name="T7" fmla="*/ 6 h 14"/>
                  <a:gd name="T8" fmla="*/ 37 w 37"/>
                  <a:gd name="T9" fmla="*/ 9 h 14"/>
                  <a:gd name="T10" fmla="*/ 36 w 37"/>
                  <a:gd name="T11" fmla="*/ 11 h 14"/>
                  <a:gd name="T12" fmla="*/ 31 w 37"/>
                  <a:gd name="T13" fmla="*/ 13 h 14"/>
                  <a:gd name="T14" fmla="*/ 25 w 37"/>
                  <a:gd name="T15" fmla="*/ 14 h 14"/>
                  <a:gd name="T16" fmla="*/ 17 w 37"/>
                  <a:gd name="T17" fmla="*/ 14 h 14"/>
                  <a:gd name="T18" fmla="*/ 10 w 37"/>
                  <a:gd name="T19" fmla="*/ 13 h 14"/>
                  <a:gd name="T20" fmla="*/ 5 w 37"/>
                  <a:gd name="T21" fmla="*/ 11 h 14"/>
                  <a:gd name="T22" fmla="*/ 1 w 37"/>
                  <a:gd name="T23" fmla="*/ 8 h 14"/>
                  <a:gd name="T24" fmla="*/ 0 w 37"/>
                  <a:gd name="T25" fmla="*/ 5 h 14"/>
                  <a:gd name="T26" fmla="*/ 1 w 37"/>
                  <a:gd name="T27" fmla="*/ 3 h 14"/>
                  <a:gd name="T28" fmla="*/ 6 w 37"/>
                  <a:gd name="T29" fmla="*/ 0 h 14"/>
                  <a:gd name="T30" fmla="*/ 11 w 37"/>
                  <a:gd name="T31" fmla="*/ 0 h 14"/>
                  <a:gd name="T32" fmla="*/ 19 w 37"/>
                  <a:gd name="T33" fmla="*/ 0 h 1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7"/>
                  <a:gd name="T52" fmla="*/ 0 h 14"/>
                  <a:gd name="T53" fmla="*/ 37 w 37"/>
                  <a:gd name="T54" fmla="*/ 14 h 1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7" h="14">
                    <a:moveTo>
                      <a:pt x="19" y="0"/>
                    </a:moveTo>
                    <a:lnTo>
                      <a:pt x="26" y="1"/>
                    </a:lnTo>
                    <a:lnTo>
                      <a:pt x="32" y="3"/>
                    </a:lnTo>
                    <a:lnTo>
                      <a:pt x="36" y="6"/>
                    </a:lnTo>
                    <a:lnTo>
                      <a:pt x="37" y="9"/>
                    </a:lnTo>
                    <a:lnTo>
                      <a:pt x="36" y="11"/>
                    </a:lnTo>
                    <a:lnTo>
                      <a:pt x="31" y="13"/>
                    </a:lnTo>
                    <a:lnTo>
                      <a:pt x="25" y="14"/>
                    </a:lnTo>
                    <a:lnTo>
                      <a:pt x="17" y="14"/>
                    </a:lnTo>
                    <a:lnTo>
                      <a:pt x="10" y="13"/>
                    </a:lnTo>
                    <a:lnTo>
                      <a:pt x="5" y="11"/>
                    </a:lnTo>
                    <a:lnTo>
                      <a:pt x="1" y="8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6" y="0"/>
                    </a:lnTo>
                    <a:lnTo>
                      <a:pt x="11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6B59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Freeform 192"/>
              <p:cNvSpPr>
                <a:spLocks/>
              </p:cNvSpPr>
              <p:nvPr/>
            </p:nvSpPr>
            <p:spPr bwMode="auto">
              <a:xfrm>
                <a:off x="1369" y="1804"/>
                <a:ext cx="34" cy="17"/>
              </a:xfrm>
              <a:custGeom>
                <a:avLst/>
                <a:gdLst>
                  <a:gd name="T0" fmla="*/ 0 w 137"/>
                  <a:gd name="T1" fmla="*/ 29 h 67"/>
                  <a:gd name="T2" fmla="*/ 137 w 137"/>
                  <a:gd name="T3" fmla="*/ 0 h 67"/>
                  <a:gd name="T4" fmla="*/ 137 w 137"/>
                  <a:gd name="T5" fmla="*/ 27 h 67"/>
                  <a:gd name="T6" fmla="*/ 101 w 137"/>
                  <a:gd name="T7" fmla="*/ 40 h 67"/>
                  <a:gd name="T8" fmla="*/ 0 w 137"/>
                  <a:gd name="T9" fmla="*/ 67 h 67"/>
                  <a:gd name="T10" fmla="*/ 0 w 137"/>
                  <a:gd name="T11" fmla="*/ 29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7"/>
                  <a:gd name="T19" fmla="*/ 0 h 67"/>
                  <a:gd name="T20" fmla="*/ 137 w 137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7" h="67">
                    <a:moveTo>
                      <a:pt x="0" y="29"/>
                    </a:moveTo>
                    <a:lnTo>
                      <a:pt x="137" y="0"/>
                    </a:lnTo>
                    <a:lnTo>
                      <a:pt x="137" y="27"/>
                    </a:lnTo>
                    <a:lnTo>
                      <a:pt x="101" y="40"/>
                    </a:lnTo>
                    <a:lnTo>
                      <a:pt x="0" y="67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3335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Freeform 193"/>
              <p:cNvSpPr>
                <a:spLocks/>
              </p:cNvSpPr>
              <p:nvPr/>
            </p:nvSpPr>
            <p:spPr bwMode="auto">
              <a:xfrm>
                <a:off x="1371" y="1804"/>
                <a:ext cx="32" cy="16"/>
              </a:xfrm>
              <a:custGeom>
                <a:avLst/>
                <a:gdLst>
                  <a:gd name="T0" fmla="*/ 0 w 130"/>
                  <a:gd name="T1" fmla="*/ 27 h 65"/>
                  <a:gd name="T2" fmla="*/ 16 w 130"/>
                  <a:gd name="T3" fmla="*/ 24 h 65"/>
                  <a:gd name="T4" fmla="*/ 32 w 130"/>
                  <a:gd name="T5" fmla="*/ 21 h 65"/>
                  <a:gd name="T6" fmla="*/ 49 w 130"/>
                  <a:gd name="T7" fmla="*/ 17 h 65"/>
                  <a:gd name="T8" fmla="*/ 65 w 130"/>
                  <a:gd name="T9" fmla="*/ 14 h 65"/>
                  <a:gd name="T10" fmla="*/ 81 w 130"/>
                  <a:gd name="T11" fmla="*/ 10 h 65"/>
                  <a:gd name="T12" fmla="*/ 97 w 130"/>
                  <a:gd name="T13" fmla="*/ 6 h 65"/>
                  <a:gd name="T14" fmla="*/ 114 w 130"/>
                  <a:gd name="T15" fmla="*/ 4 h 65"/>
                  <a:gd name="T16" fmla="*/ 130 w 130"/>
                  <a:gd name="T17" fmla="*/ 0 h 65"/>
                  <a:gd name="T18" fmla="*/ 130 w 130"/>
                  <a:gd name="T19" fmla="*/ 7 h 65"/>
                  <a:gd name="T20" fmla="*/ 130 w 130"/>
                  <a:gd name="T21" fmla="*/ 14 h 65"/>
                  <a:gd name="T22" fmla="*/ 130 w 130"/>
                  <a:gd name="T23" fmla="*/ 21 h 65"/>
                  <a:gd name="T24" fmla="*/ 130 w 130"/>
                  <a:gd name="T25" fmla="*/ 29 h 65"/>
                  <a:gd name="T26" fmla="*/ 121 w 130"/>
                  <a:gd name="T27" fmla="*/ 31 h 65"/>
                  <a:gd name="T28" fmla="*/ 112 w 130"/>
                  <a:gd name="T29" fmla="*/ 34 h 65"/>
                  <a:gd name="T30" fmla="*/ 102 w 130"/>
                  <a:gd name="T31" fmla="*/ 37 h 65"/>
                  <a:gd name="T32" fmla="*/ 94 w 130"/>
                  <a:gd name="T33" fmla="*/ 40 h 65"/>
                  <a:gd name="T34" fmla="*/ 82 w 130"/>
                  <a:gd name="T35" fmla="*/ 44 h 65"/>
                  <a:gd name="T36" fmla="*/ 70 w 130"/>
                  <a:gd name="T37" fmla="*/ 46 h 65"/>
                  <a:gd name="T38" fmla="*/ 59 w 130"/>
                  <a:gd name="T39" fmla="*/ 50 h 65"/>
                  <a:gd name="T40" fmla="*/ 47 w 130"/>
                  <a:gd name="T41" fmla="*/ 52 h 65"/>
                  <a:gd name="T42" fmla="*/ 35 w 130"/>
                  <a:gd name="T43" fmla="*/ 55 h 65"/>
                  <a:gd name="T44" fmla="*/ 24 w 130"/>
                  <a:gd name="T45" fmla="*/ 59 h 65"/>
                  <a:gd name="T46" fmla="*/ 11 w 130"/>
                  <a:gd name="T47" fmla="*/ 61 h 65"/>
                  <a:gd name="T48" fmla="*/ 0 w 130"/>
                  <a:gd name="T49" fmla="*/ 65 h 65"/>
                  <a:gd name="T50" fmla="*/ 0 w 130"/>
                  <a:gd name="T51" fmla="*/ 55 h 65"/>
                  <a:gd name="T52" fmla="*/ 0 w 130"/>
                  <a:gd name="T53" fmla="*/ 46 h 65"/>
                  <a:gd name="T54" fmla="*/ 0 w 130"/>
                  <a:gd name="T55" fmla="*/ 36 h 65"/>
                  <a:gd name="T56" fmla="*/ 0 w 130"/>
                  <a:gd name="T57" fmla="*/ 27 h 6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30"/>
                  <a:gd name="T88" fmla="*/ 0 h 65"/>
                  <a:gd name="T89" fmla="*/ 130 w 130"/>
                  <a:gd name="T90" fmla="*/ 65 h 65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30" h="65">
                    <a:moveTo>
                      <a:pt x="0" y="27"/>
                    </a:moveTo>
                    <a:lnTo>
                      <a:pt x="16" y="24"/>
                    </a:lnTo>
                    <a:lnTo>
                      <a:pt x="32" y="21"/>
                    </a:lnTo>
                    <a:lnTo>
                      <a:pt x="49" y="17"/>
                    </a:lnTo>
                    <a:lnTo>
                      <a:pt x="65" y="14"/>
                    </a:lnTo>
                    <a:lnTo>
                      <a:pt x="81" y="10"/>
                    </a:lnTo>
                    <a:lnTo>
                      <a:pt x="97" y="6"/>
                    </a:lnTo>
                    <a:lnTo>
                      <a:pt x="114" y="4"/>
                    </a:lnTo>
                    <a:lnTo>
                      <a:pt x="130" y="0"/>
                    </a:lnTo>
                    <a:lnTo>
                      <a:pt x="130" y="7"/>
                    </a:lnTo>
                    <a:lnTo>
                      <a:pt x="130" y="14"/>
                    </a:lnTo>
                    <a:lnTo>
                      <a:pt x="130" y="21"/>
                    </a:lnTo>
                    <a:lnTo>
                      <a:pt x="130" y="29"/>
                    </a:lnTo>
                    <a:lnTo>
                      <a:pt x="121" y="31"/>
                    </a:lnTo>
                    <a:lnTo>
                      <a:pt x="112" y="34"/>
                    </a:lnTo>
                    <a:lnTo>
                      <a:pt x="102" y="37"/>
                    </a:lnTo>
                    <a:lnTo>
                      <a:pt x="94" y="40"/>
                    </a:lnTo>
                    <a:lnTo>
                      <a:pt x="82" y="44"/>
                    </a:lnTo>
                    <a:lnTo>
                      <a:pt x="70" y="46"/>
                    </a:lnTo>
                    <a:lnTo>
                      <a:pt x="59" y="50"/>
                    </a:lnTo>
                    <a:lnTo>
                      <a:pt x="47" y="52"/>
                    </a:lnTo>
                    <a:lnTo>
                      <a:pt x="35" y="55"/>
                    </a:lnTo>
                    <a:lnTo>
                      <a:pt x="24" y="59"/>
                    </a:lnTo>
                    <a:lnTo>
                      <a:pt x="11" y="61"/>
                    </a:lnTo>
                    <a:lnTo>
                      <a:pt x="0" y="65"/>
                    </a:lnTo>
                    <a:lnTo>
                      <a:pt x="0" y="55"/>
                    </a:lnTo>
                    <a:lnTo>
                      <a:pt x="0" y="46"/>
                    </a:lnTo>
                    <a:lnTo>
                      <a:pt x="0" y="36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3A353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Freeform 194"/>
              <p:cNvSpPr>
                <a:spLocks/>
              </p:cNvSpPr>
              <p:nvPr/>
            </p:nvSpPr>
            <p:spPr bwMode="auto">
              <a:xfrm>
                <a:off x="1373" y="1804"/>
                <a:ext cx="30" cy="16"/>
              </a:xfrm>
              <a:custGeom>
                <a:avLst/>
                <a:gdLst>
                  <a:gd name="T0" fmla="*/ 0 w 123"/>
                  <a:gd name="T1" fmla="*/ 26 h 62"/>
                  <a:gd name="T2" fmla="*/ 15 w 123"/>
                  <a:gd name="T3" fmla="*/ 22 h 62"/>
                  <a:gd name="T4" fmla="*/ 32 w 123"/>
                  <a:gd name="T5" fmla="*/ 20 h 62"/>
                  <a:gd name="T6" fmla="*/ 47 w 123"/>
                  <a:gd name="T7" fmla="*/ 16 h 62"/>
                  <a:gd name="T8" fmla="*/ 63 w 123"/>
                  <a:gd name="T9" fmla="*/ 12 h 62"/>
                  <a:gd name="T10" fmla="*/ 78 w 123"/>
                  <a:gd name="T11" fmla="*/ 10 h 62"/>
                  <a:gd name="T12" fmla="*/ 93 w 123"/>
                  <a:gd name="T13" fmla="*/ 6 h 62"/>
                  <a:gd name="T14" fmla="*/ 108 w 123"/>
                  <a:gd name="T15" fmla="*/ 4 h 62"/>
                  <a:gd name="T16" fmla="*/ 123 w 123"/>
                  <a:gd name="T17" fmla="*/ 0 h 62"/>
                  <a:gd name="T18" fmla="*/ 123 w 123"/>
                  <a:gd name="T19" fmla="*/ 7 h 62"/>
                  <a:gd name="T20" fmla="*/ 123 w 123"/>
                  <a:gd name="T21" fmla="*/ 14 h 62"/>
                  <a:gd name="T22" fmla="*/ 123 w 123"/>
                  <a:gd name="T23" fmla="*/ 21 h 62"/>
                  <a:gd name="T24" fmla="*/ 123 w 123"/>
                  <a:gd name="T25" fmla="*/ 29 h 62"/>
                  <a:gd name="T26" fmla="*/ 114 w 123"/>
                  <a:gd name="T27" fmla="*/ 31 h 62"/>
                  <a:gd name="T28" fmla="*/ 105 w 123"/>
                  <a:gd name="T29" fmla="*/ 34 h 62"/>
                  <a:gd name="T30" fmla="*/ 95 w 123"/>
                  <a:gd name="T31" fmla="*/ 37 h 62"/>
                  <a:gd name="T32" fmla="*/ 87 w 123"/>
                  <a:gd name="T33" fmla="*/ 40 h 62"/>
                  <a:gd name="T34" fmla="*/ 75 w 123"/>
                  <a:gd name="T35" fmla="*/ 42 h 62"/>
                  <a:gd name="T36" fmla="*/ 65 w 123"/>
                  <a:gd name="T37" fmla="*/ 45 h 62"/>
                  <a:gd name="T38" fmla="*/ 54 w 123"/>
                  <a:gd name="T39" fmla="*/ 49 h 62"/>
                  <a:gd name="T40" fmla="*/ 44 w 123"/>
                  <a:gd name="T41" fmla="*/ 51 h 62"/>
                  <a:gd name="T42" fmla="*/ 33 w 123"/>
                  <a:gd name="T43" fmla="*/ 54 h 62"/>
                  <a:gd name="T44" fmla="*/ 22 w 123"/>
                  <a:gd name="T45" fmla="*/ 56 h 62"/>
                  <a:gd name="T46" fmla="*/ 11 w 123"/>
                  <a:gd name="T47" fmla="*/ 60 h 62"/>
                  <a:gd name="T48" fmla="*/ 0 w 123"/>
                  <a:gd name="T49" fmla="*/ 62 h 62"/>
                  <a:gd name="T50" fmla="*/ 0 w 123"/>
                  <a:gd name="T51" fmla="*/ 54 h 62"/>
                  <a:gd name="T52" fmla="*/ 0 w 123"/>
                  <a:gd name="T53" fmla="*/ 45 h 62"/>
                  <a:gd name="T54" fmla="*/ 0 w 123"/>
                  <a:gd name="T55" fmla="*/ 35 h 62"/>
                  <a:gd name="T56" fmla="*/ 0 w 123"/>
                  <a:gd name="T57" fmla="*/ 26 h 6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23"/>
                  <a:gd name="T88" fmla="*/ 0 h 62"/>
                  <a:gd name="T89" fmla="*/ 123 w 123"/>
                  <a:gd name="T90" fmla="*/ 62 h 6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23" h="62">
                    <a:moveTo>
                      <a:pt x="0" y="26"/>
                    </a:moveTo>
                    <a:lnTo>
                      <a:pt x="15" y="22"/>
                    </a:lnTo>
                    <a:lnTo>
                      <a:pt x="32" y="20"/>
                    </a:lnTo>
                    <a:lnTo>
                      <a:pt x="47" y="16"/>
                    </a:lnTo>
                    <a:lnTo>
                      <a:pt x="63" y="12"/>
                    </a:lnTo>
                    <a:lnTo>
                      <a:pt x="78" y="10"/>
                    </a:lnTo>
                    <a:lnTo>
                      <a:pt x="93" y="6"/>
                    </a:lnTo>
                    <a:lnTo>
                      <a:pt x="108" y="4"/>
                    </a:lnTo>
                    <a:lnTo>
                      <a:pt x="123" y="0"/>
                    </a:lnTo>
                    <a:lnTo>
                      <a:pt x="123" y="7"/>
                    </a:lnTo>
                    <a:lnTo>
                      <a:pt x="123" y="14"/>
                    </a:lnTo>
                    <a:lnTo>
                      <a:pt x="123" y="21"/>
                    </a:lnTo>
                    <a:lnTo>
                      <a:pt x="123" y="29"/>
                    </a:lnTo>
                    <a:lnTo>
                      <a:pt x="114" y="31"/>
                    </a:lnTo>
                    <a:lnTo>
                      <a:pt x="105" y="34"/>
                    </a:lnTo>
                    <a:lnTo>
                      <a:pt x="95" y="37"/>
                    </a:lnTo>
                    <a:lnTo>
                      <a:pt x="87" y="40"/>
                    </a:lnTo>
                    <a:lnTo>
                      <a:pt x="75" y="42"/>
                    </a:lnTo>
                    <a:lnTo>
                      <a:pt x="65" y="45"/>
                    </a:lnTo>
                    <a:lnTo>
                      <a:pt x="54" y="49"/>
                    </a:lnTo>
                    <a:lnTo>
                      <a:pt x="44" y="51"/>
                    </a:lnTo>
                    <a:lnTo>
                      <a:pt x="33" y="54"/>
                    </a:lnTo>
                    <a:lnTo>
                      <a:pt x="22" y="56"/>
                    </a:lnTo>
                    <a:lnTo>
                      <a:pt x="11" y="60"/>
                    </a:lnTo>
                    <a:lnTo>
                      <a:pt x="0" y="62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0" y="35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3F38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Freeform 195"/>
              <p:cNvSpPr>
                <a:spLocks/>
              </p:cNvSpPr>
              <p:nvPr/>
            </p:nvSpPr>
            <p:spPr bwMode="auto">
              <a:xfrm>
                <a:off x="1374" y="1804"/>
                <a:ext cx="30" cy="15"/>
              </a:xfrm>
              <a:custGeom>
                <a:avLst/>
                <a:gdLst>
                  <a:gd name="T0" fmla="*/ 0 w 116"/>
                  <a:gd name="T1" fmla="*/ 25 h 61"/>
                  <a:gd name="T2" fmla="*/ 15 w 116"/>
                  <a:gd name="T3" fmla="*/ 21 h 61"/>
                  <a:gd name="T4" fmla="*/ 29 w 116"/>
                  <a:gd name="T5" fmla="*/ 19 h 61"/>
                  <a:gd name="T6" fmla="*/ 44 w 116"/>
                  <a:gd name="T7" fmla="*/ 15 h 61"/>
                  <a:gd name="T8" fmla="*/ 59 w 116"/>
                  <a:gd name="T9" fmla="*/ 12 h 61"/>
                  <a:gd name="T10" fmla="*/ 72 w 116"/>
                  <a:gd name="T11" fmla="*/ 10 h 61"/>
                  <a:gd name="T12" fmla="*/ 87 w 116"/>
                  <a:gd name="T13" fmla="*/ 6 h 61"/>
                  <a:gd name="T14" fmla="*/ 101 w 116"/>
                  <a:gd name="T15" fmla="*/ 4 h 61"/>
                  <a:gd name="T16" fmla="*/ 116 w 116"/>
                  <a:gd name="T17" fmla="*/ 0 h 61"/>
                  <a:gd name="T18" fmla="*/ 116 w 116"/>
                  <a:gd name="T19" fmla="*/ 7 h 61"/>
                  <a:gd name="T20" fmla="*/ 116 w 116"/>
                  <a:gd name="T21" fmla="*/ 15 h 61"/>
                  <a:gd name="T22" fmla="*/ 116 w 116"/>
                  <a:gd name="T23" fmla="*/ 22 h 61"/>
                  <a:gd name="T24" fmla="*/ 116 w 116"/>
                  <a:gd name="T25" fmla="*/ 29 h 61"/>
                  <a:gd name="T26" fmla="*/ 107 w 116"/>
                  <a:gd name="T27" fmla="*/ 31 h 61"/>
                  <a:gd name="T28" fmla="*/ 97 w 116"/>
                  <a:gd name="T29" fmla="*/ 34 h 61"/>
                  <a:gd name="T30" fmla="*/ 89 w 116"/>
                  <a:gd name="T31" fmla="*/ 37 h 61"/>
                  <a:gd name="T32" fmla="*/ 80 w 116"/>
                  <a:gd name="T33" fmla="*/ 40 h 61"/>
                  <a:gd name="T34" fmla="*/ 70 w 116"/>
                  <a:gd name="T35" fmla="*/ 42 h 61"/>
                  <a:gd name="T36" fmla="*/ 60 w 116"/>
                  <a:gd name="T37" fmla="*/ 45 h 61"/>
                  <a:gd name="T38" fmla="*/ 50 w 116"/>
                  <a:gd name="T39" fmla="*/ 47 h 61"/>
                  <a:gd name="T40" fmla="*/ 40 w 116"/>
                  <a:gd name="T41" fmla="*/ 50 h 61"/>
                  <a:gd name="T42" fmla="*/ 30 w 116"/>
                  <a:gd name="T43" fmla="*/ 54 h 61"/>
                  <a:gd name="T44" fmla="*/ 20 w 116"/>
                  <a:gd name="T45" fmla="*/ 56 h 61"/>
                  <a:gd name="T46" fmla="*/ 10 w 116"/>
                  <a:gd name="T47" fmla="*/ 59 h 61"/>
                  <a:gd name="T48" fmla="*/ 0 w 116"/>
                  <a:gd name="T49" fmla="*/ 61 h 61"/>
                  <a:gd name="T50" fmla="*/ 0 w 116"/>
                  <a:gd name="T51" fmla="*/ 52 h 61"/>
                  <a:gd name="T52" fmla="*/ 0 w 116"/>
                  <a:gd name="T53" fmla="*/ 42 h 61"/>
                  <a:gd name="T54" fmla="*/ 0 w 116"/>
                  <a:gd name="T55" fmla="*/ 34 h 61"/>
                  <a:gd name="T56" fmla="*/ 0 w 116"/>
                  <a:gd name="T57" fmla="*/ 25 h 6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16"/>
                  <a:gd name="T88" fmla="*/ 0 h 61"/>
                  <a:gd name="T89" fmla="*/ 116 w 116"/>
                  <a:gd name="T90" fmla="*/ 61 h 61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16" h="61">
                    <a:moveTo>
                      <a:pt x="0" y="25"/>
                    </a:moveTo>
                    <a:lnTo>
                      <a:pt x="15" y="21"/>
                    </a:lnTo>
                    <a:lnTo>
                      <a:pt x="29" y="19"/>
                    </a:lnTo>
                    <a:lnTo>
                      <a:pt x="44" y="15"/>
                    </a:lnTo>
                    <a:lnTo>
                      <a:pt x="59" y="12"/>
                    </a:lnTo>
                    <a:lnTo>
                      <a:pt x="72" y="10"/>
                    </a:lnTo>
                    <a:lnTo>
                      <a:pt x="87" y="6"/>
                    </a:lnTo>
                    <a:lnTo>
                      <a:pt x="101" y="4"/>
                    </a:lnTo>
                    <a:lnTo>
                      <a:pt x="116" y="0"/>
                    </a:lnTo>
                    <a:lnTo>
                      <a:pt x="116" y="7"/>
                    </a:lnTo>
                    <a:lnTo>
                      <a:pt x="116" y="15"/>
                    </a:lnTo>
                    <a:lnTo>
                      <a:pt x="116" y="22"/>
                    </a:lnTo>
                    <a:lnTo>
                      <a:pt x="116" y="29"/>
                    </a:lnTo>
                    <a:lnTo>
                      <a:pt x="107" y="31"/>
                    </a:lnTo>
                    <a:lnTo>
                      <a:pt x="97" y="34"/>
                    </a:lnTo>
                    <a:lnTo>
                      <a:pt x="89" y="37"/>
                    </a:lnTo>
                    <a:lnTo>
                      <a:pt x="80" y="40"/>
                    </a:lnTo>
                    <a:lnTo>
                      <a:pt x="70" y="42"/>
                    </a:lnTo>
                    <a:lnTo>
                      <a:pt x="60" y="45"/>
                    </a:lnTo>
                    <a:lnTo>
                      <a:pt x="50" y="47"/>
                    </a:lnTo>
                    <a:lnTo>
                      <a:pt x="40" y="50"/>
                    </a:lnTo>
                    <a:lnTo>
                      <a:pt x="30" y="54"/>
                    </a:lnTo>
                    <a:lnTo>
                      <a:pt x="20" y="56"/>
                    </a:lnTo>
                    <a:lnTo>
                      <a:pt x="10" y="59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738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Freeform 196"/>
              <p:cNvSpPr>
                <a:spLocks/>
              </p:cNvSpPr>
              <p:nvPr/>
            </p:nvSpPr>
            <p:spPr bwMode="auto">
              <a:xfrm>
                <a:off x="1376" y="1804"/>
                <a:ext cx="28" cy="15"/>
              </a:xfrm>
              <a:custGeom>
                <a:avLst/>
                <a:gdLst>
                  <a:gd name="T0" fmla="*/ 0 w 110"/>
                  <a:gd name="T1" fmla="*/ 24 h 59"/>
                  <a:gd name="T2" fmla="*/ 14 w 110"/>
                  <a:gd name="T3" fmla="*/ 21 h 59"/>
                  <a:gd name="T4" fmla="*/ 28 w 110"/>
                  <a:gd name="T5" fmla="*/ 17 h 59"/>
                  <a:gd name="T6" fmla="*/ 41 w 110"/>
                  <a:gd name="T7" fmla="*/ 15 h 59"/>
                  <a:gd name="T8" fmla="*/ 55 w 110"/>
                  <a:gd name="T9" fmla="*/ 12 h 59"/>
                  <a:gd name="T10" fmla="*/ 69 w 110"/>
                  <a:gd name="T11" fmla="*/ 10 h 59"/>
                  <a:gd name="T12" fmla="*/ 83 w 110"/>
                  <a:gd name="T13" fmla="*/ 6 h 59"/>
                  <a:gd name="T14" fmla="*/ 96 w 110"/>
                  <a:gd name="T15" fmla="*/ 4 h 59"/>
                  <a:gd name="T16" fmla="*/ 110 w 110"/>
                  <a:gd name="T17" fmla="*/ 0 h 59"/>
                  <a:gd name="T18" fmla="*/ 110 w 110"/>
                  <a:gd name="T19" fmla="*/ 7 h 59"/>
                  <a:gd name="T20" fmla="*/ 110 w 110"/>
                  <a:gd name="T21" fmla="*/ 15 h 59"/>
                  <a:gd name="T22" fmla="*/ 110 w 110"/>
                  <a:gd name="T23" fmla="*/ 22 h 59"/>
                  <a:gd name="T24" fmla="*/ 110 w 110"/>
                  <a:gd name="T25" fmla="*/ 30 h 59"/>
                  <a:gd name="T26" fmla="*/ 101 w 110"/>
                  <a:gd name="T27" fmla="*/ 32 h 59"/>
                  <a:gd name="T28" fmla="*/ 93 w 110"/>
                  <a:gd name="T29" fmla="*/ 35 h 59"/>
                  <a:gd name="T30" fmla="*/ 83 w 110"/>
                  <a:gd name="T31" fmla="*/ 37 h 59"/>
                  <a:gd name="T32" fmla="*/ 74 w 110"/>
                  <a:gd name="T33" fmla="*/ 40 h 59"/>
                  <a:gd name="T34" fmla="*/ 65 w 110"/>
                  <a:gd name="T35" fmla="*/ 42 h 59"/>
                  <a:gd name="T36" fmla="*/ 56 w 110"/>
                  <a:gd name="T37" fmla="*/ 45 h 59"/>
                  <a:gd name="T38" fmla="*/ 46 w 110"/>
                  <a:gd name="T39" fmla="*/ 47 h 59"/>
                  <a:gd name="T40" fmla="*/ 38 w 110"/>
                  <a:gd name="T41" fmla="*/ 49 h 59"/>
                  <a:gd name="T42" fmla="*/ 29 w 110"/>
                  <a:gd name="T43" fmla="*/ 51 h 59"/>
                  <a:gd name="T44" fmla="*/ 19 w 110"/>
                  <a:gd name="T45" fmla="*/ 54 h 59"/>
                  <a:gd name="T46" fmla="*/ 10 w 110"/>
                  <a:gd name="T47" fmla="*/ 56 h 59"/>
                  <a:gd name="T48" fmla="*/ 1 w 110"/>
                  <a:gd name="T49" fmla="*/ 59 h 59"/>
                  <a:gd name="T50" fmla="*/ 1 w 110"/>
                  <a:gd name="T51" fmla="*/ 50 h 59"/>
                  <a:gd name="T52" fmla="*/ 1 w 110"/>
                  <a:gd name="T53" fmla="*/ 41 h 59"/>
                  <a:gd name="T54" fmla="*/ 1 w 110"/>
                  <a:gd name="T55" fmla="*/ 32 h 59"/>
                  <a:gd name="T56" fmla="*/ 0 w 110"/>
                  <a:gd name="T57" fmla="*/ 24 h 5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10"/>
                  <a:gd name="T88" fmla="*/ 0 h 59"/>
                  <a:gd name="T89" fmla="*/ 110 w 110"/>
                  <a:gd name="T90" fmla="*/ 59 h 5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10" h="59">
                    <a:moveTo>
                      <a:pt x="0" y="24"/>
                    </a:moveTo>
                    <a:lnTo>
                      <a:pt x="14" y="21"/>
                    </a:lnTo>
                    <a:lnTo>
                      <a:pt x="28" y="17"/>
                    </a:lnTo>
                    <a:lnTo>
                      <a:pt x="41" y="15"/>
                    </a:lnTo>
                    <a:lnTo>
                      <a:pt x="55" y="12"/>
                    </a:lnTo>
                    <a:lnTo>
                      <a:pt x="69" y="10"/>
                    </a:lnTo>
                    <a:lnTo>
                      <a:pt x="83" y="6"/>
                    </a:lnTo>
                    <a:lnTo>
                      <a:pt x="96" y="4"/>
                    </a:lnTo>
                    <a:lnTo>
                      <a:pt x="110" y="0"/>
                    </a:lnTo>
                    <a:lnTo>
                      <a:pt x="110" y="7"/>
                    </a:lnTo>
                    <a:lnTo>
                      <a:pt x="110" y="15"/>
                    </a:lnTo>
                    <a:lnTo>
                      <a:pt x="110" y="22"/>
                    </a:lnTo>
                    <a:lnTo>
                      <a:pt x="110" y="30"/>
                    </a:lnTo>
                    <a:lnTo>
                      <a:pt x="101" y="32"/>
                    </a:lnTo>
                    <a:lnTo>
                      <a:pt x="93" y="35"/>
                    </a:lnTo>
                    <a:lnTo>
                      <a:pt x="83" y="37"/>
                    </a:lnTo>
                    <a:lnTo>
                      <a:pt x="74" y="40"/>
                    </a:lnTo>
                    <a:lnTo>
                      <a:pt x="65" y="42"/>
                    </a:lnTo>
                    <a:lnTo>
                      <a:pt x="56" y="45"/>
                    </a:lnTo>
                    <a:lnTo>
                      <a:pt x="46" y="47"/>
                    </a:lnTo>
                    <a:lnTo>
                      <a:pt x="38" y="49"/>
                    </a:lnTo>
                    <a:lnTo>
                      <a:pt x="29" y="51"/>
                    </a:lnTo>
                    <a:lnTo>
                      <a:pt x="19" y="54"/>
                    </a:lnTo>
                    <a:lnTo>
                      <a:pt x="10" y="56"/>
                    </a:lnTo>
                    <a:lnTo>
                      <a:pt x="1" y="59"/>
                    </a:lnTo>
                    <a:lnTo>
                      <a:pt x="1" y="50"/>
                    </a:lnTo>
                    <a:lnTo>
                      <a:pt x="1" y="41"/>
                    </a:lnTo>
                    <a:lnTo>
                      <a:pt x="1" y="32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4F3A3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197"/>
              <p:cNvSpPr>
                <a:spLocks/>
              </p:cNvSpPr>
              <p:nvPr/>
            </p:nvSpPr>
            <p:spPr bwMode="auto">
              <a:xfrm>
                <a:off x="1378" y="1804"/>
                <a:ext cx="26" cy="14"/>
              </a:xfrm>
              <a:custGeom>
                <a:avLst/>
                <a:gdLst>
                  <a:gd name="T0" fmla="*/ 0 w 102"/>
                  <a:gd name="T1" fmla="*/ 21 h 56"/>
                  <a:gd name="T2" fmla="*/ 12 w 102"/>
                  <a:gd name="T3" fmla="*/ 19 h 56"/>
                  <a:gd name="T4" fmla="*/ 25 w 102"/>
                  <a:gd name="T5" fmla="*/ 16 h 56"/>
                  <a:gd name="T6" fmla="*/ 37 w 102"/>
                  <a:gd name="T7" fmla="*/ 13 h 56"/>
                  <a:gd name="T8" fmla="*/ 51 w 102"/>
                  <a:gd name="T9" fmla="*/ 10 h 56"/>
                  <a:gd name="T10" fmla="*/ 63 w 102"/>
                  <a:gd name="T11" fmla="*/ 8 h 56"/>
                  <a:gd name="T12" fmla="*/ 76 w 102"/>
                  <a:gd name="T13" fmla="*/ 5 h 56"/>
                  <a:gd name="T14" fmla="*/ 90 w 102"/>
                  <a:gd name="T15" fmla="*/ 3 h 56"/>
                  <a:gd name="T16" fmla="*/ 102 w 102"/>
                  <a:gd name="T17" fmla="*/ 0 h 56"/>
                  <a:gd name="T18" fmla="*/ 102 w 102"/>
                  <a:gd name="T19" fmla="*/ 6 h 56"/>
                  <a:gd name="T20" fmla="*/ 102 w 102"/>
                  <a:gd name="T21" fmla="*/ 14 h 56"/>
                  <a:gd name="T22" fmla="*/ 102 w 102"/>
                  <a:gd name="T23" fmla="*/ 21 h 56"/>
                  <a:gd name="T24" fmla="*/ 102 w 102"/>
                  <a:gd name="T25" fmla="*/ 29 h 56"/>
                  <a:gd name="T26" fmla="*/ 93 w 102"/>
                  <a:gd name="T27" fmla="*/ 31 h 56"/>
                  <a:gd name="T28" fmla="*/ 85 w 102"/>
                  <a:gd name="T29" fmla="*/ 34 h 56"/>
                  <a:gd name="T30" fmla="*/ 76 w 102"/>
                  <a:gd name="T31" fmla="*/ 36 h 56"/>
                  <a:gd name="T32" fmla="*/ 67 w 102"/>
                  <a:gd name="T33" fmla="*/ 39 h 56"/>
                  <a:gd name="T34" fmla="*/ 58 w 102"/>
                  <a:gd name="T35" fmla="*/ 41 h 56"/>
                  <a:gd name="T36" fmla="*/ 51 w 102"/>
                  <a:gd name="T37" fmla="*/ 44 h 56"/>
                  <a:gd name="T38" fmla="*/ 42 w 102"/>
                  <a:gd name="T39" fmla="*/ 45 h 56"/>
                  <a:gd name="T40" fmla="*/ 35 w 102"/>
                  <a:gd name="T41" fmla="*/ 48 h 56"/>
                  <a:gd name="T42" fmla="*/ 26 w 102"/>
                  <a:gd name="T43" fmla="*/ 50 h 56"/>
                  <a:gd name="T44" fmla="*/ 17 w 102"/>
                  <a:gd name="T45" fmla="*/ 51 h 56"/>
                  <a:gd name="T46" fmla="*/ 10 w 102"/>
                  <a:gd name="T47" fmla="*/ 54 h 56"/>
                  <a:gd name="T48" fmla="*/ 1 w 102"/>
                  <a:gd name="T49" fmla="*/ 56 h 56"/>
                  <a:gd name="T50" fmla="*/ 1 w 102"/>
                  <a:gd name="T51" fmla="*/ 48 h 56"/>
                  <a:gd name="T52" fmla="*/ 1 w 102"/>
                  <a:gd name="T53" fmla="*/ 39 h 56"/>
                  <a:gd name="T54" fmla="*/ 0 w 102"/>
                  <a:gd name="T55" fmla="*/ 30 h 56"/>
                  <a:gd name="T56" fmla="*/ 0 w 102"/>
                  <a:gd name="T57" fmla="*/ 21 h 5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02"/>
                  <a:gd name="T88" fmla="*/ 0 h 56"/>
                  <a:gd name="T89" fmla="*/ 102 w 102"/>
                  <a:gd name="T90" fmla="*/ 56 h 5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02" h="56">
                    <a:moveTo>
                      <a:pt x="0" y="21"/>
                    </a:moveTo>
                    <a:lnTo>
                      <a:pt x="12" y="19"/>
                    </a:lnTo>
                    <a:lnTo>
                      <a:pt x="25" y="16"/>
                    </a:lnTo>
                    <a:lnTo>
                      <a:pt x="37" y="13"/>
                    </a:lnTo>
                    <a:lnTo>
                      <a:pt x="51" y="10"/>
                    </a:lnTo>
                    <a:lnTo>
                      <a:pt x="63" y="8"/>
                    </a:lnTo>
                    <a:lnTo>
                      <a:pt x="76" y="5"/>
                    </a:lnTo>
                    <a:lnTo>
                      <a:pt x="90" y="3"/>
                    </a:lnTo>
                    <a:lnTo>
                      <a:pt x="102" y="0"/>
                    </a:lnTo>
                    <a:lnTo>
                      <a:pt x="102" y="6"/>
                    </a:lnTo>
                    <a:lnTo>
                      <a:pt x="102" y="14"/>
                    </a:lnTo>
                    <a:lnTo>
                      <a:pt x="102" y="21"/>
                    </a:lnTo>
                    <a:lnTo>
                      <a:pt x="102" y="29"/>
                    </a:lnTo>
                    <a:lnTo>
                      <a:pt x="93" y="31"/>
                    </a:lnTo>
                    <a:lnTo>
                      <a:pt x="85" y="34"/>
                    </a:lnTo>
                    <a:lnTo>
                      <a:pt x="76" y="36"/>
                    </a:lnTo>
                    <a:lnTo>
                      <a:pt x="67" y="39"/>
                    </a:lnTo>
                    <a:lnTo>
                      <a:pt x="58" y="41"/>
                    </a:lnTo>
                    <a:lnTo>
                      <a:pt x="51" y="44"/>
                    </a:lnTo>
                    <a:lnTo>
                      <a:pt x="42" y="45"/>
                    </a:lnTo>
                    <a:lnTo>
                      <a:pt x="35" y="48"/>
                    </a:lnTo>
                    <a:lnTo>
                      <a:pt x="26" y="50"/>
                    </a:lnTo>
                    <a:lnTo>
                      <a:pt x="17" y="51"/>
                    </a:lnTo>
                    <a:lnTo>
                      <a:pt x="10" y="54"/>
                    </a:lnTo>
                    <a:lnTo>
                      <a:pt x="1" y="56"/>
                    </a:lnTo>
                    <a:lnTo>
                      <a:pt x="1" y="48"/>
                    </a:lnTo>
                    <a:lnTo>
                      <a:pt x="1" y="39"/>
                    </a:lnTo>
                    <a:lnTo>
                      <a:pt x="0" y="3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543A2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198"/>
              <p:cNvSpPr>
                <a:spLocks/>
              </p:cNvSpPr>
              <p:nvPr/>
            </p:nvSpPr>
            <p:spPr bwMode="auto">
              <a:xfrm>
                <a:off x="1380" y="1804"/>
                <a:ext cx="24" cy="14"/>
              </a:xfrm>
              <a:custGeom>
                <a:avLst/>
                <a:gdLst>
                  <a:gd name="T0" fmla="*/ 0 w 95"/>
                  <a:gd name="T1" fmla="*/ 20 h 54"/>
                  <a:gd name="T2" fmla="*/ 11 w 95"/>
                  <a:gd name="T3" fmla="*/ 18 h 54"/>
                  <a:gd name="T4" fmla="*/ 24 w 95"/>
                  <a:gd name="T5" fmla="*/ 15 h 54"/>
                  <a:gd name="T6" fmla="*/ 35 w 95"/>
                  <a:gd name="T7" fmla="*/ 13 h 54"/>
                  <a:gd name="T8" fmla="*/ 48 w 95"/>
                  <a:gd name="T9" fmla="*/ 10 h 54"/>
                  <a:gd name="T10" fmla="*/ 59 w 95"/>
                  <a:gd name="T11" fmla="*/ 8 h 54"/>
                  <a:gd name="T12" fmla="*/ 71 w 95"/>
                  <a:gd name="T13" fmla="*/ 5 h 54"/>
                  <a:gd name="T14" fmla="*/ 83 w 95"/>
                  <a:gd name="T15" fmla="*/ 3 h 54"/>
                  <a:gd name="T16" fmla="*/ 95 w 95"/>
                  <a:gd name="T17" fmla="*/ 0 h 54"/>
                  <a:gd name="T18" fmla="*/ 95 w 95"/>
                  <a:gd name="T19" fmla="*/ 8 h 54"/>
                  <a:gd name="T20" fmla="*/ 95 w 95"/>
                  <a:gd name="T21" fmla="*/ 15 h 54"/>
                  <a:gd name="T22" fmla="*/ 95 w 95"/>
                  <a:gd name="T23" fmla="*/ 23 h 54"/>
                  <a:gd name="T24" fmla="*/ 95 w 95"/>
                  <a:gd name="T25" fmla="*/ 30 h 54"/>
                  <a:gd name="T26" fmla="*/ 86 w 95"/>
                  <a:gd name="T27" fmla="*/ 33 h 54"/>
                  <a:gd name="T28" fmla="*/ 78 w 95"/>
                  <a:gd name="T29" fmla="*/ 34 h 54"/>
                  <a:gd name="T30" fmla="*/ 69 w 95"/>
                  <a:gd name="T31" fmla="*/ 36 h 54"/>
                  <a:gd name="T32" fmla="*/ 60 w 95"/>
                  <a:gd name="T33" fmla="*/ 39 h 54"/>
                  <a:gd name="T34" fmla="*/ 53 w 95"/>
                  <a:gd name="T35" fmla="*/ 40 h 54"/>
                  <a:gd name="T36" fmla="*/ 45 w 95"/>
                  <a:gd name="T37" fmla="*/ 43 h 54"/>
                  <a:gd name="T38" fmla="*/ 38 w 95"/>
                  <a:gd name="T39" fmla="*/ 44 h 54"/>
                  <a:gd name="T40" fmla="*/ 31 w 95"/>
                  <a:gd name="T41" fmla="*/ 46 h 54"/>
                  <a:gd name="T42" fmla="*/ 24 w 95"/>
                  <a:gd name="T43" fmla="*/ 48 h 54"/>
                  <a:gd name="T44" fmla="*/ 16 w 95"/>
                  <a:gd name="T45" fmla="*/ 50 h 54"/>
                  <a:gd name="T46" fmla="*/ 10 w 95"/>
                  <a:gd name="T47" fmla="*/ 51 h 54"/>
                  <a:gd name="T48" fmla="*/ 3 w 95"/>
                  <a:gd name="T49" fmla="*/ 54 h 54"/>
                  <a:gd name="T50" fmla="*/ 3 w 95"/>
                  <a:gd name="T51" fmla="*/ 45 h 54"/>
                  <a:gd name="T52" fmla="*/ 1 w 95"/>
                  <a:gd name="T53" fmla="*/ 36 h 54"/>
                  <a:gd name="T54" fmla="*/ 0 w 95"/>
                  <a:gd name="T55" fmla="*/ 29 h 54"/>
                  <a:gd name="T56" fmla="*/ 0 w 95"/>
                  <a:gd name="T57" fmla="*/ 20 h 5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95"/>
                  <a:gd name="T88" fmla="*/ 0 h 54"/>
                  <a:gd name="T89" fmla="*/ 95 w 95"/>
                  <a:gd name="T90" fmla="*/ 54 h 5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95" h="54">
                    <a:moveTo>
                      <a:pt x="0" y="20"/>
                    </a:moveTo>
                    <a:lnTo>
                      <a:pt x="11" y="18"/>
                    </a:lnTo>
                    <a:lnTo>
                      <a:pt x="24" y="15"/>
                    </a:lnTo>
                    <a:lnTo>
                      <a:pt x="35" y="13"/>
                    </a:lnTo>
                    <a:lnTo>
                      <a:pt x="48" y="10"/>
                    </a:lnTo>
                    <a:lnTo>
                      <a:pt x="59" y="8"/>
                    </a:lnTo>
                    <a:lnTo>
                      <a:pt x="71" y="5"/>
                    </a:lnTo>
                    <a:lnTo>
                      <a:pt x="83" y="3"/>
                    </a:lnTo>
                    <a:lnTo>
                      <a:pt x="95" y="0"/>
                    </a:lnTo>
                    <a:lnTo>
                      <a:pt x="95" y="8"/>
                    </a:lnTo>
                    <a:lnTo>
                      <a:pt x="95" y="15"/>
                    </a:lnTo>
                    <a:lnTo>
                      <a:pt x="95" y="23"/>
                    </a:lnTo>
                    <a:lnTo>
                      <a:pt x="95" y="30"/>
                    </a:lnTo>
                    <a:lnTo>
                      <a:pt x="86" y="33"/>
                    </a:lnTo>
                    <a:lnTo>
                      <a:pt x="78" y="34"/>
                    </a:lnTo>
                    <a:lnTo>
                      <a:pt x="69" y="36"/>
                    </a:lnTo>
                    <a:lnTo>
                      <a:pt x="60" y="39"/>
                    </a:lnTo>
                    <a:lnTo>
                      <a:pt x="53" y="40"/>
                    </a:lnTo>
                    <a:lnTo>
                      <a:pt x="45" y="43"/>
                    </a:lnTo>
                    <a:lnTo>
                      <a:pt x="38" y="44"/>
                    </a:lnTo>
                    <a:lnTo>
                      <a:pt x="31" y="46"/>
                    </a:lnTo>
                    <a:lnTo>
                      <a:pt x="24" y="48"/>
                    </a:lnTo>
                    <a:lnTo>
                      <a:pt x="16" y="50"/>
                    </a:lnTo>
                    <a:lnTo>
                      <a:pt x="10" y="51"/>
                    </a:lnTo>
                    <a:lnTo>
                      <a:pt x="3" y="54"/>
                    </a:lnTo>
                    <a:lnTo>
                      <a:pt x="3" y="45"/>
                    </a:lnTo>
                    <a:lnTo>
                      <a:pt x="1" y="36"/>
                    </a:lnTo>
                    <a:lnTo>
                      <a:pt x="0" y="29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5B3D2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Freeform 199"/>
              <p:cNvSpPr>
                <a:spLocks/>
              </p:cNvSpPr>
              <p:nvPr/>
            </p:nvSpPr>
            <p:spPr bwMode="auto">
              <a:xfrm>
                <a:off x="1382" y="1804"/>
                <a:ext cx="22" cy="13"/>
              </a:xfrm>
              <a:custGeom>
                <a:avLst/>
                <a:gdLst>
                  <a:gd name="T0" fmla="*/ 0 w 87"/>
                  <a:gd name="T1" fmla="*/ 19 h 53"/>
                  <a:gd name="T2" fmla="*/ 11 w 87"/>
                  <a:gd name="T3" fmla="*/ 16 h 53"/>
                  <a:gd name="T4" fmla="*/ 21 w 87"/>
                  <a:gd name="T5" fmla="*/ 14 h 53"/>
                  <a:gd name="T6" fmla="*/ 32 w 87"/>
                  <a:gd name="T7" fmla="*/ 11 h 53"/>
                  <a:gd name="T8" fmla="*/ 43 w 87"/>
                  <a:gd name="T9" fmla="*/ 9 h 53"/>
                  <a:gd name="T10" fmla="*/ 53 w 87"/>
                  <a:gd name="T11" fmla="*/ 8 h 53"/>
                  <a:gd name="T12" fmla="*/ 65 w 87"/>
                  <a:gd name="T13" fmla="*/ 5 h 53"/>
                  <a:gd name="T14" fmla="*/ 76 w 87"/>
                  <a:gd name="T15" fmla="*/ 3 h 53"/>
                  <a:gd name="T16" fmla="*/ 87 w 87"/>
                  <a:gd name="T17" fmla="*/ 0 h 53"/>
                  <a:gd name="T18" fmla="*/ 87 w 87"/>
                  <a:gd name="T19" fmla="*/ 8 h 53"/>
                  <a:gd name="T20" fmla="*/ 87 w 87"/>
                  <a:gd name="T21" fmla="*/ 15 h 53"/>
                  <a:gd name="T22" fmla="*/ 87 w 87"/>
                  <a:gd name="T23" fmla="*/ 23 h 53"/>
                  <a:gd name="T24" fmla="*/ 87 w 87"/>
                  <a:gd name="T25" fmla="*/ 30 h 53"/>
                  <a:gd name="T26" fmla="*/ 78 w 87"/>
                  <a:gd name="T27" fmla="*/ 33 h 53"/>
                  <a:gd name="T28" fmla="*/ 70 w 87"/>
                  <a:gd name="T29" fmla="*/ 34 h 53"/>
                  <a:gd name="T30" fmla="*/ 61 w 87"/>
                  <a:gd name="T31" fmla="*/ 36 h 53"/>
                  <a:gd name="T32" fmla="*/ 52 w 87"/>
                  <a:gd name="T33" fmla="*/ 39 h 53"/>
                  <a:gd name="T34" fmla="*/ 46 w 87"/>
                  <a:gd name="T35" fmla="*/ 40 h 53"/>
                  <a:gd name="T36" fmla="*/ 40 w 87"/>
                  <a:gd name="T37" fmla="*/ 43 h 53"/>
                  <a:gd name="T38" fmla="*/ 33 w 87"/>
                  <a:gd name="T39" fmla="*/ 44 h 53"/>
                  <a:gd name="T40" fmla="*/ 27 w 87"/>
                  <a:gd name="T41" fmla="*/ 45 h 53"/>
                  <a:gd name="T42" fmla="*/ 21 w 87"/>
                  <a:gd name="T43" fmla="*/ 48 h 53"/>
                  <a:gd name="T44" fmla="*/ 13 w 87"/>
                  <a:gd name="T45" fmla="*/ 49 h 53"/>
                  <a:gd name="T46" fmla="*/ 7 w 87"/>
                  <a:gd name="T47" fmla="*/ 51 h 53"/>
                  <a:gd name="T48" fmla="*/ 1 w 87"/>
                  <a:gd name="T49" fmla="*/ 53 h 53"/>
                  <a:gd name="T50" fmla="*/ 0 w 87"/>
                  <a:gd name="T51" fmla="*/ 44 h 53"/>
                  <a:gd name="T52" fmla="*/ 0 w 87"/>
                  <a:gd name="T53" fmla="*/ 35 h 53"/>
                  <a:gd name="T54" fmla="*/ 0 w 87"/>
                  <a:gd name="T55" fmla="*/ 28 h 53"/>
                  <a:gd name="T56" fmla="*/ 0 w 87"/>
                  <a:gd name="T57" fmla="*/ 19 h 5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87"/>
                  <a:gd name="T88" fmla="*/ 0 h 53"/>
                  <a:gd name="T89" fmla="*/ 87 w 87"/>
                  <a:gd name="T90" fmla="*/ 53 h 5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87" h="53">
                    <a:moveTo>
                      <a:pt x="0" y="19"/>
                    </a:moveTo>
                    <a:lnTo>
                      <a:pt x="11" y="16"/>
                    </a:lnTo>
                    <a:lnTo>
                      <a:pt x="21" y="14"/>
                    </a:lnTo>
                    <a:lnTo>
                      <a:pt x="32" y="11"/>
                    </a:lnTo>
                    <a:lnTo>
                      <a:pt x="43" y="9"/>
                    </a:lnTo>
                    <a:lnTo>
                      <a:pt x="53" y="8"/>
                    </a:lnTo>
                    <a:lnTo>
                      <a:pt x="65" y="5"/>
                    </a:lnTo>
                    <a:lnTo>
                      <a:pt x="76" y="3"/>
                    </a:lnTo>
                    <a:lnTo>
                      <a:pt x="87" y="0"/>
                    </a:lnTo>
                    <a:lnTo>
                      <a:pt x="87" y="8"/>
                    </a:lnTo>
                    <a:lnTo>
                      <a:pt x="87" y="15"/>
                    </a:lnTo>
                    <a:lnTo>
                      <a:pt x="87" y="23"/>
                    </a:lnTo>
                    <a:lnTo>
                      <a:pt x="87" y="30"/>
                    </a:lnTo>
                    <a:lnTo>
                      <a:pt x="78" y="33"/>
                    </a:lnTo>
                    <a:lnTo>
                      <a:pt x="70" y="34"/>
                    </a:lnTo>
                    <a:lnTo>
                      <a:pt x="61" y="36"/>
                    </a:lnTo>
                    <a:lnTo>
                      <a:pt x="52" y="39"/>
                    </a:lnTo>
                    <a:lnTo>
                      <a:pt x="46" y="40"/>
                    </a:lnTo>
                    <a:lnTo>
                      <a:pt x="40" y="43"/>
                    </a:lnTo>
                    <a:lnTo>
                      <a:pt x="33" y="44"/>
                    </a:lnTo>
                    <a:lnTo>
                      <a:pt x="27" y="45"/>
                    </a:lnTo>
                    <a:lnTo>
                      <a:pt x="21" y="48"/>
                    </a:lnTo>
                    <a:lnTo>
                      <a:pt x="13" y="49"/>
                    </a:lnTo>
                    <a:lnTo>
                      <a:pt x="7" y="51"/>
                    </a:lnTo>
                    <a:lnTo>
                      <a:pt x="1" y="53"/>
                    </a:lnTo>
                    <a:lnTo>
                      <a:pt x="0" y="44"/>
                    </a:lnTo>
                    <a:lnTo>
                      <a:pt x="0" y="35"/>
                    </a:lnTo>
                    <a:lnTo>
                      <a:pt x="0" y="2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603D2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200"/>
              <p:cNvSpPr>
                <a:spLocks/>
              </p:cNvSpPr>
              <p:nvPr/>
            </p:nvSpPr>
            <p:spPr bwMode="auto">
              <a:xfrm>
                <a:off x="1383" y="1804"/>
                <a:ext cx="21" cy="13"/>
              </a:xfrm>
              <a:custGeom>
                <a:avLst/>
                <a:gdLst>
                  <a:gd name="T0" fmla="*/ 0 w 81"/>
                  <a:gd name="T1" fmla="*/ 18 h 50"/>
                  <a:gd name="T2" fmla="*/ 10 w 81"/>
                  <a:gd name="T3" fmla="*/ 15 h 50"/>
                  <a:gd name="T4" fmla="*/ 20 w 81"/>
                  <a:gd name="T5" fmla="*/ 13 h 50"/>
                  <a:gd name="T6" fmla="*/ 30 w 81"/>
                  <a:gd name="T7" fmla="*/ 11 h 50"/>
                  <a:gd name="T8" fmla="*/ 41 w 81"/>
                  <a:gd name="T9" fmla="*/ 9 h 50"/>
                  <a:gd name="T10" fmla="*/ 51 w 81"/>
                  <a:gd name="T11" fmla="*/ 6 h 50"/>
                  <a:gd name="T12" fmla="*/ 61 w 81"/>
                  <a:gd name="T13" fmla="*/ 5 h 50"/>
                  <a:gd name="T14" fmla="*/ 71 w 81"/>
                  <a:gd name="T15" fmla="*/ 3 h 50"/>
                  <a:gd name="T16" fmla="*/ 81 w 81"/>
                  <a:gd name="T17" fmla="*/ 0 h 50"/>
                  <a:gd name="T18" fmla="*/ 81 w 81"/>
                  <a:gd name="T19" fmla="*/ 8 h 50"/>
                  <a:gd name="T20" fmla="*/ 81 w 81"/>
                  <a:gd name="T21" fmla="*/ 15 h 50"/>
                  <a:gd name="T22" fmla="*/ 81 w 81"/>
                  <a:gd name="T23" fmla="*/ 23 h 50"/>
                  <a:gd name="T24" fmla="*/ 81 w 81"/>
                  <a:gd name="T25" fmla="*/ 30 h 50"/>
                  <a:gd name="T26" fmla="*/ 72 w 81"/>
                  <a:gd name="T27" fmla="*/ 33 h 50"/>
                  <a:gd name="T28" fmla="*/ 65 w 81"/>
                  <a:gd name="T29" fmla="*/ 35 h 50"/>
                  <a:gd name="T30" fmla="*/ 56 w 81"/>
                  <a:gd name="T31" fmla="*/ 36 h 50"/>
                  <a:gd name="T32" fmla="*/ 47 w 81"/>
                  <a:gd name="T33" fmla="*/ 39 h 50"/>
                  <a:gd name="T34" fmla="*/ 42 w 81"/>
                  <a:gd name="T35" fmla="*/ 40 h 50"/>
                  <a:gd name="T36" fmla="*/ 36 w 81"/>
                  <a:gd name="T37" fmla="*/ 41 h 50"/>
                  <a:gd name="T38" fmla="*/ 31 w 81"/>
                  <a:gd name="T39" fmla="*/ 43 h 50"/>
                  <a:gd name="T40" fmla="*/ 25 w 81"/>
                  <a:gd name="T41" fmla="*/ 44 h 50"/>
                  <a:gd name="T42" fmla="*/ 20 w 81"/>
                  <a:gd name="T43" fmla="*/ 46 h 50"/>
                  <a:gd name="T44" fmla="*/ 14 w 81"/>
                  <a:gd name="T45" fmla="*/ 48 h 50"/>
                  <a:gd name="T46" fmla="*/ 9 w 81"/>
                  <a:gd name="T47" fmla="*/ 49 h 50"/>
                  <a:gd name="T48" fmla="*/ 2 w 81"/>
                  <a:gd name="T49" fmla="*/ 50 h 50"/>
                  <a:gd name="T50" fmla="*/ 1 w 81"/>
                  <a:gd name="T51" fmla="*/ 41 h 50"/>
                  <a:gd name="T52" fmla="*/ 1 w 81"/>
                  <a:gd name="T53" fmla="*/ 34 h 50"/>
                  <a:gd name="T54" fmla="*/ 1 w 81"/>
                  <a:gd name="T55" fmla="*/ 26 h 50"/>
                  <a:gd name="T56" fmla="*/ 0 w 81"/>
                  <a:gd name="T57" fmla="*/ 18 h 5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81"/>
                  <a:gd name="T88" fmla="*/ 0 h 50"/>
                  <a:gd name="T89" fmla="*/ 81 w 81"/>
                  <a:gd name="T90" fmla="*/ 50 h 5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81" h="50">
                    <a:moveTo>
                      <a:pt x="0" y="18"/>
                    </a:moveTo>
                    <a:lnTo>
                      <a:pt x="10" y="15"/>
                    </a:lnTo>
                    <a:lnTo>
                      <a:pt x="20" y="13"/>
                    </a:lnTo>
                    <a:lnTo>
                      <a:pt x="30" y="11"/>
                    </a:lnTo>
                    <a:lnTo>
                      <a:pt x="41" y="9"/>
                    </a:lnTo>
                    <a:lnTo>
                      <a:pt x="51" y="6"/>
                    </a:lnTo>
                    <a:lnTo>
                      <a:pt x="61" y="5"/>
                    </a:lnTo>
                    <a:lnTo>
                      <a:pt x="71" y="3"/>
                    </a:lnTo>
                    <a:lnTo>
                      <a:pt x="81" y="0"/>
                    </a:lnTo>
                    <a:lnTo>
                      <a:pt x="81" y="8"/>
                    </a:lnTo>
                    <a:lnTo>
                      <a:pt x="81" y="15"/>
                    </a:lnTo>
                    <a:lnTo>
                      <a:pt x="81" y="23"/>
                    </a:lnTo>
                    <a:lnTo>
                      <a:pt x="81" y="30"/>
                    </a:lnTo>
                    <a:lnTo>
                      <a:pt x="72" y="33"/>
                    </a:lnTo>
                    <a:lnTo>
                      <a:pt x="65" y="35"/>
                    </a:lnTo>
                    <a:lnTo>
                      <a:pt x="56" y="36"/>
                    </a:lnTo>
                    <a:lnTo>
                      <a:pt x="47" y="39"/>
                    </a:lnTo>
                    <a:lnTo>
                      <a:pt x="42" y="40"/>
                    </a:lnTo>
                    <a:lnTo>
                      <a:pt x="36" y="41"/>
                    </a:lnTo>
                    <a:lnTo>
                      <a:pt x="31" y="43"/>
                    </a:lnTo>
                    <a:lnTo>
                      <a:pt x="25" y="44"/>
                    </a:lnTo>
                    <a:lnTo>
                      <a:pt x="20" y="46"/>
                    </a:lnTo>
                    <a:lnTo>
                      <a:pt x="14" y="48"/>
                    </a:lnTo>
                    <a:lnTo>
                      <a:pt x="9" y="49"/>
                    </a:lnTo>
                    <a:lnTo>
                      <a:pt x="2" y="50"/>
                    </a:lnTo>
                    <a:lnTo>
                      <a:pt x="1" y="41"/>
                    </a:lnTo>
                    <a:lnTo>
                      <a:pt x="1" y="34"/>
                    </a:lnTo>
                    <a:lnTo>
                      <a:pt x="1" y="26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683F2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201"/>
              <p:cNvSpPr>
                <a:spLocks/>
              </p:cNvSpPr>
              <p:nvPr/>
            </p:nvSpPr>
            <p:spPr bwMode="auto">
              <a:xfrm>
                <a:off x="1385" y="1804"/>
                <a:ext cx="19" cy="12"/>
              </a:xfrm>
              <a:custGeom>
                <a:avLst/>
                <a:gdLst>
                  <a:gd name="T0" fmla="*/ 0 w 74"/>
                  <a:gd name="T1" fmla="*/ 16 h 48"/>
                  <a:gd name="T2" fmla="*/ 9 w 74"/>
                  <a:gd name="T3" fmla="*/ 14 h 48"/>
                  <a:gd name="T4" fmla="*/ 19 w 74"/>
                  <a:gd name="T5" fmla="*/ 13 h 48"/>
                  <a:gd name="T6" fmla="*/ 28 w 74"/>
                  <a:gd name="T7" fmla="*/ 10 h 48"/>
                  <a:gd name="T8" fmla="*/ 38 w 74"/>
                  <a:gd name="T9" fmla="*/ 8 h 48"/>
                  <a:gd name="T10" fmla="*/ 47 w 74"/>
                  <a:gd name="T11" fmla="*/ 6 h 48"/>
                  <a:gd name="T12" fmla="*/ 55 w 74"/>
                  <a:gd name="T13" fmla="*/ 4 h 48"/>
                  <a:gd name="T14" fmla="*/ 65 w 74"/>
                  <a:gd name="T15" fmla="*/ 3 h 48"/>
                  <a:gd name="T16" fmla="*/ 74 w 74"/>
                  <a:gd name="T17" fmla="*/ 0 h 48"/>
                  <a:gd name="T18" fmla="*/ 74 w 74"/>
                  <a:gd name="T19" fmla="*/ 8 h 48"/>
                  <a:gd name="T20" fmla="*/ 74 w 74"/>
                  <a:gd name="T21" fmla="*/ 15 h 48"/>
                  <a:gd name="T22" fmla="*/ 74 w 74"/>
                  <a:gd name="T23" fmla="*/ 23 h 48"/>
                  <a:gd name="T24" fmla="*/ 74 w 74"/>
                  <a:gd name="T25" fmla="*/ 31 h 48"/>
                  <a:gd name="T26" fmla="*/ 65 w 74"/>
                  <a:gd name="T27" fmla="*/ 33 h 48"/>
                  <a:gd name="T28" fmla="*/ 58 w 74"/>
                  <a:gd name="T29" fmla="*/ 35 h 48"/>
                  <a:gd name="T30" fmla="*/ 49 w 74"/>
                  <a:gd name="T31" fmla="*/ 36 h 48"/>
                  <a:gd name="T32" fmla="*/ 40 w 74"/>
                  <a:gd name="T33" fmla="*/ 39 h 48"/>
                  <a:gd name="T34" fmla="*/ 35 w 74"/>
                  <a:gd name="T35" fmla="*/ 40 h 48"/>
                  <a:gd name="T36" fmla="*/ 32 w 74"/>
                  <a:gd name="T37" fmla="*/ 41 h 48"/>
                  <a:gd name="T38" fmla="*/ 27 w 74"/>
                  <a:gd name="T39" fmla="*/ 43 h 48"/>
                  <a:gd name="T40" fmla="*/ 22 w 74"/>
                  <a:gd name="T41" fmla="*/ 44 h 48"/>
                  <a:gd name="T42" fmla="*/ 17 w 74"/>
                  <a:gd name="T43" fmla="*/ 45 h 48"/>
                  <a:gd name="T44" fmla="*/ 13 w 74"/>
                  <a:gd name="T45" fmla="*/ 45 h 48"/>
                  <a:gd name="T46" fmla="*/ 8 w 74"/>
                  <a:gd name="T47" fmla="*/ 46 h 48"/>
                  <a:gd name="T48" fmla="*/ 3 w 74"/>
                  <a:gd name="T49" fmla="*/ 48 h 48"/>
                  <a:gd name="T50" fmla="*/ 2 w 74"/>
                  <a:gd name="T51" fmla="*/ 40 h 48"/>
                  <a:gd name="T52" fmla="*/ 2 w 74"/>
                  <a:gd name="T53" fmla="*/ 33 h 48"/>
                  <a:gd name="T54" fmla="*/ 0 w 74"/>
                  <a:gd name="T55" fmla="*/ 25 h 48"/>
                  <a:gd name="T56" fmla="*/ 0 w 74"/>
                  <a:gd name="T57" fmla="*/ 16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4"/>
                  <a:gd name="T88" fmla="*/ 0 h 48"/>
                  <a:gd name="T89" fmla="*/ 74 w 74"/>
                  <a:gd name="T90" fmla="*/ 48 h 4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4" h="48">
                    <a:moveTo>
                      <a:pt x="0" y="16"/>
                    </a:moveTo>
                    <a:lnTo>
                      <a:pt x="9" y="14"/>
                    </a:lnTo>
                    <a:lnTo>
                      <a:pt x="19" y="13"/>
                    </a:lnTo>
                    <a:lnTo>
                      <a:pt x="28" y="10"/>
                    </a:lnTo>
                    <a:lnTo>
                      <a:pt x="38" y="8"/>
                    </a:lnTo>
                    <a:lnTo>
                      <a:pt x="47" y="6"/>
                    </a:lnTo>
                    <a:lnTo>
                      <a:pt x="55" y="4"/>
                    </a:lnTo>
                    <a:lnTo>
                      <a:pt x="65" y="3"/>
                    </a:lnTo>
                    <a:lnTo>
                      <a:pt x="74" y="0"/>
                    </a:lnTo>
                    <a:lnTo>
                      <a:pt x="74" y="8"/>
                    </a:lnTo>
                    <a:lnTo>
                      <a:pt x="74" y="15"/>
                    </a:lnTo>
                    <a:lnTo>
                      <a:pt x="74" y="23"/>
                    </a:lnTo>
                    <a:lnTo>
                      <a:pt x="74" y="31"/>
                    </a:lnTo>
                    <a:lnTo>
                      <a:pt x="65" y="33"/>
                    </a:lnTo>
                    <a:lnTo>
                      <a:pt x="58" y="35"/>
                    </a:lnTo>
                    <a:lnTo>
                      <a:pt x="49" y="36"/>
                    </a:lnTo>
                    <a:lnTo>
                      <a:pt x="40" y="39"/>
                    </a:lnTo>
                    <a:lnTo>
                      <a:pt x="35" y="40"/>
                    </a:lnTo>
                    <a:lnTo>
                      <a:pt x="32" y="41"/>
                    </a:lnTo>
                    <a:lnTo>
                      <a:pt x="27" y="43"/>
                    </a:lnTo>
                    <a:lnTo>
                      <a:pt x="22" y="44"/>
                    </a:lnTo>
                    <a:lnTo>
                      <a:pt x="17" y="45"/>
                    </a:lnTo>
                    <a:lnTo>
                      <a:pt x="13" y="45"/>
                    </a:lnTo>
                    <a:lnTo>
                      <a:pt x="8" y="46"/>
                    </a:lnTo>
                    <a:lnTo>
                      <a:pt x="3" y="48"/>
                    </a:lnTo>
                    <a:lnTo>
                      <a:pt x="2" y="40"/>
                    </a:lnTo>
                    <a:lnTo>
                      <a:pt x="2" y="33"/>
                    </a:lnTo>
                    <a:lnTo>
                      <a:pt x="0" y="25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703F2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202"/>
              <p:cNvSpPr>
                <a:spLocks/>
              </p:cNvSpPr>
              <p:nvPr/>
            </p:nvSpPr>
            <p:spPr bwMode="auto">
              <a:xfrm>
                <a:off x="1387" y="1804"/>
                <a:ext cx="17" cy="12"/>
              </a:xfrm>
              <a:custGeom>
                <a:avLst/>
                <a:gdLst>
                  <a:gd name="T0" fmla="*/ 0 w 66"/>
                  <a:gd name="T1" fmla="*/ 16 h 46"/>
                  <a:gd name="T2" fmla="*/ 7 w 66"/>
                  <a:gd name="T3" fmla="*/ 14 h 46"/>
                  <a:gd name="T4" fmla="*/ 16 w 66"/>
                  <a:gd name="T5" fmla="*/ 11 h 46"/>
                  <a:gd name="T6" fmla="*/ 24 w 66"/>
                  <a:gd name="T7" fmla="*/ 10 h 46"/>
                  <a:gd name="T8" fmla="*/ 32 w 66"/>
                  <a:gd name="T9" fmla="*/ 8 h 46"/>
                  <a:gd name="T10" fmla="*/ 41 w 66"/>
                  <a:gd name="T11" fmla="*/ 6 h 46"/>
                  <a:gd name="T12" fmla="*/ 50 w 66"/>
                  <a:gd name="T13" fmla="*/ 4 h 46"/>
                  <a:gd name="T14" fmla="*/ 57 w 66"/>
                  <a:gd name="T15" fmla="*/ 3 h 46"/>
                  <a:gd name="T16" fmla="*/ 66 w 66"/>
                  <a:gd name="T17" fmla="*/ 0 h 46"/>
                  <a:gd name="T18" fmla="*/ 66 w 66"/>
                  <a:gd name="T19" fmla="*/ 8 h 46"/>
                  <a:gd name="T20" fmla="*/ 66 w 66"/>
                  <a:gd name="T21" fmla="*/ 15 h 46"/>
                  <a:gd name="T22" fmla="*/ 66 w 66"/>
                  <a:gd name="T23" fmla="*/ 24 h 46"/>
                  <a:gd name="T24" fmla="*/ 66 w 66"/>
                  <a:gd name="T25" fmla="*/ 31 h 46"/>
                  <a:gd name="T26" fmla="*/ 57 w 66"/>
                  <a:gd name="T27" fmla="*/ 33 h 46"/>
                  <a:gd name="T28" fmla="*/ 50 w 66"/>
                  <a:gd name="T29" fmla="*/ 35 h 46"/>
                  <a:gd name="T30" fmla="*/ 41 w 66"/>
                  <a:gd name="T31" fmla="*/ 36 h 46"/>
                  <a:gd name="T32" fmla="*/ 34 w 66"/>
                  <a:gd name="T33" fmla="*/ 39 h 46"/>
                  <a:gd name="T34" fmla="*/ 25 w 66"/>
                  <a:gd name="T35" fmla="*/ 40 h 46"/>
                  <a:gd name="T36" fmla="*/ 17 w 66"/>
                  <a:gd name="T37" fmla="*/ 43 h 46"/>
                  <a:gd name="T38" fmla="*/ 10 w 66"/>
                  <a:gd name="T39" fmla="*/ 44 h 46"/>
                  <a:gd name="T40" fmla="*/ 1 w 66"/>
                  <a:gd name="T41" fmla="*/ 46 h 46"/>
                  <a:gd name="T42" fmla="*/ 1 w 66"/>
                  <a:gd name="T43" fmla="*/ 39 h 46"/>
                  <a:gd name="T44" fmla="*/ 1 w 66"/>
                  <a:gd name="T45" fmla="*/ 31 h 46"/>
                  <a:gd name="T46" fmla="*/ 0 w 66"/>
                  <a:gd name="T47" fmla="*/ 24 h 46"/>
                  <a:gd name="T48" fmla="*/ 0 w 66"/>
                  <a:gd name="T49" fmla="*/ 16 h 4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6"/>
                  <a:gd name="T76" fmla="*/ 0 h 46"/>
                  <a:gd name="T77" fmla="*/ 66 w 66"/>
                  <a:gd name="T78" fmla="*/ 46 h 4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6" h="46">
                    <a:moveTo>
                      <a:pt x="0" y="16"/>
                    </a:moveTo>
                    <a:lnTo>
                      <a:pt x="7" y="14"/>
                    </a:lnTo>
                    <a:lnTo>
                      <a:pt x="16" y="11"/>
                    </a:lnTo>
                    <a:lnTo>
                      <a:pt x="24" y="10"/>
                    </a:lnTo>
                    <a:lnTo>
                      <a:pt x="32" y="8"/>
                    </a:lnTo>
                    <a:lnTo>
                      <a:pt x="41" y="6"/>
                    </a:lnTo>
                    <a:lnTo>
                      <a:pt x="50" y="4"/>
                    </a:lnTo>
                    <a:lnTo>
                      <a:pt x="57" y="3"/>
                    </a:lnTo>
                    <a:lnTo>
                      <a:pt x="66" y="0"/>
                    </a:lnTo>
                    <a:lnTo>
                      <a:pt x="66" y="8"/>
                    </a:lnTo>
                    <a:lnTo>
                      <a:pt x="66" y="15"/>
                    </a:lnTo>
                    <a:lnTo>
                      <a:pt x="66" y="24"/>
                    </a:lnTo>
                    <a:lnTo>
                      <a:pt x="66" y="31"/>
                    </a:lnTo>
                    <a:lnTo>
                      <a:pt x="57" y="33"/>
                    </a:lnTo>
                    <a:lnTo>
                      <a:pt x="50" y="35"/>
                    </a:lnTo>
                    <a:lnTo>
                      <a:pt x="41" y="36"/>
                    </a:lnTo>
                    <a:lnTo>
                      <a:pt x="34" y="39"/>
                    </a:lnTo>
                    <a:lnTo>
                      <a:pt x="25" y="40"/>
                    </a:lnTo>
                    <a:lnTo>
                      <a:pt x="17" y="43"/>
                    </a:lnTo>
                    <a:lnTo>
                      <a:pt x="10" y="44"/>
                    </a:lnTo>
                    <a:lnTo>
                      <a:pt x="1" y="46"/>
                    </a:lnTo>
                    <a:lnTo>
                      <a:pt x="1" y="39"/>
                    </a:lnTo>
                    <a:lnTo>
                      <a:pt x="1" y="31"/>
                    </a:lnTo>
                    <a:lnTo>
                      <a:pt x="0" y="24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75421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Freeform 203"/>
              <p:cNvSpPr>
                <a:spLocks/>
              </p:cNvSpPr>
              <p:nvPr/>
            </p:nvSpPr>
            <p:spPr bwMode="auto">
              <a:xfrm>
                <a:off x="1389" y="1804"/>
                <a:ext cx="15" cy="11"/>
              </a:xfrm>
              <a:custGeom>
                <a:avLst/>
                <a:gdLst>
                  <a:gd name="T0" fmla="*/ 0 w 60"/>
                  <a:gd name="T1" fmla="*/ 15 h 44"/>
                  <a:gd name="T2" fmla="*/ 60 w 60"/>
                  <a:gd name="T3" fmla="*/ 0 h 44"/>
                  <a:gd name="T4" fmla="*/ 60 w 60"/>
                  <a:gd name="T5" fmla="*/ 33 h 44"/>
                  <a:gd name="T6" fmla="*/ 28 w 60"/>
                  <a:gd name="T7" fmla="*/ 39 h 44"/>
                  <a:gd name="T8" fmla="*/ 3 w 60"/>
                  <a:gd name="T9" fmla="*/ 44 h 44"/>
                  <a:gd name="T10" fmla="*/ 0 w 60"/>
                  <a:gd name="T11" fmla="*/ 15 h 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0"/>
                  <a:gd name="T19" fmla="*/ 0 h 44"/>
                  <a:gd name="T20" fmla="*/ 60 w 60"/>
                  <a:gd name="T21" fmla="*/ 44 h 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0" h="44">
                    <a:moveTo>
                      <a:pt x="0" y="15"/>
                    </a:moveTo>
                    <a:lnTo>
                      <a:pt x="60" y="0"/>
                    </a:lnTo>
                    <a:lnTo>
                      <a:pt x="60" y="33"/>
                    </a:lnTo>
                    <a:lnTo>
                      <a:pt x="28" y="39"/>
                    </a:lnTo>
                    <a:lnTo>
                      <a:pt x="3" y="44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C421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Freeform 204"/>
              <p:cNvSpPr>
                <a:spLocks/>
              </p:cNvSpPr>
              <p:nvPr/>
            </p:nvSpPr>
            <p:spPr bwMode="auto">
              <a:xfrm>
                <a:off x="1370" y="1693"/>
                <a:ext cx="24" cy="9"/>
              </a:xfrm>
              <a:custGeom>
                <a:avLst/>
                <a:gdLst>
                  <a:gd name="T0" fmla="*/ 0 w 93"/>
                  <a:gd name="T1" fmla="*/ 0 h 34"/>
                  <a:gd name="T2" fmla="*/ 0 w 93"/>
                  <a:gd name="T3" fmla="*/ 34 h 34"/>
                  <a:gd name="T4" fmla="*/ 24 w 93"/>
                  <a:gd name="T5" fmla="*/ 34 h 34"/>
                  <a:gd name="T6" fmla="*/ 93 w 93"/>
                  <a:gd name="T7" fmla="*/ 32 h 34"/>
                  <a:gd name="T8" fmla="*/ 88 w 93"/>
                  <a:gd name="T9" fmla="*/ 0 h 34"/>
                  <a:gd name="T10" fmla="*/ 0 w 93"/>
                  <a:gd name="T11" fmla="*/ 0 h 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34"/>
                  <a:gd name="T20" fmla="*/ 93 w 93"/>
                  <a:gd name="T21" fmla="*/ 34 h 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34">
                    <a:moveTo>
                      <a:pt x="0" y="0"/>
                    </a:moveTo>
                    <a:lnTo>
                      <a:pt x="0" y="34"/>
                    </a:lnTo>
                    <a:lnTo>
                      <a:pt x="24" y="34"/>
                    </a:lnTo>
                    <a:lnTo>
                      <a:pt x="93" y="32"/>
                    </a:lnTo>
                    <a:lnTo>
                      <a:pt x="8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5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205"/>
              <p:cNvSpPr>
                <a:spLocks/>
              </p:cNvSpPr>
              <p:nvPr/>
            </p:nvSpPr>
            <p:spPr bwMode="auto">
              <a:xfrm>
                <a:off x="1372" y="1693"/>
                <a:ext cx="22" cy="9"/>
              </a:xfrm>
              <a:custGeom>
                <a:avLst/>
                <a:gdLst>
                  <a:gd name="T0" fmla="*/ 0 w 88"/>
                  <a:gd name="T1" fmla="*/ 0 h 34"/>
                  <a:gd name="T2" fmla="*/ 0 w 88"/>
                  <a:gd name="T3" fmla="*/ 9 h 34"/>
                  <a:gd name="T4" fmla="*/ 0 w 88"/>
                  <a:gd name="T5" fmla="*/ 17 h 34"/>
                  <a:gd name="T6" fmla="*/ 0 w 88"/>
                  <a:gd name="T7" fmla="*/ 25 h 34"/>
                  <a:gd name="T8" fmla="*/ 0 w 88"/>
                  <a:gd name="T9" fmla="*/ 34 h 34"/>
                  <a:gd name="T10" fmla="*/ 7 w 88"/>
                  <a:gd name="T11" fmla="*/ 34 h 34"/>
                  <a:gd name="T12" fmla="*/ 12 w 88"/>
                  <a:gd name="T13" fmla="*/ 34 h 34"/>
                  <a:gd name="T14" fmla="*/ 18 w 88"/>
                  <a:gd name="T15" fmla="*/ 34 h 34"/>
                  <a:gd name="T16" fmla="*/ 24 w 88"/>
                  <a:gd name="T17" fmla="*/ 34 h 34"/>
                  <a:gd name="T18" fmla="*/ 32 w 88"/>
                  <a:gd name="T19" fmla="*/ 34 h 34"/>
                  <a:gd name="T20" fmla="*/ 41 w 88"/>
                  <a:gd name="T21" fmla="*/ 33 h 34"/>
                  <a:gd name="T22" fmla="*/ 48 w 88"/>
                  <a:gd name="T23" fmla="*/ 33 h 34"/>
                  <a:gd name="T24" fmla="*/ 57 w 88"/>
                  <a:gd name="T25" fmla="*/ 33 h 34"/>
                  <a:gd name="T26" fmla="*/ 64 w 88"/>
                  <a:gd name="T27" fmla="*/ 32 h 34"/>
                  <a:gd name="T28" fmla="*/ 72 w 88"/>
                  <a:gd name="T29" fmla="*/ 32 h 34"/>
                  <a:gd name="T30" fmla="*/ 81 w 88"/>
                  <a:gd name="T31" fmla="*/ 32 h 34"/>
                  <a:gd name="T32" fmla="*/ 88 w 88"/>
                  <a:gd name="T33" fmla="*/ 32 h 34"/>
                  <a:gd name="T34" fmla="*/ 87 w 88"/>
                  <a:gd name="T35" fmla="*/ 24 h 34"/>
                  <a:gd name="T36" fmla="*/ 86 w 88"/>
                  <a:gd name="T37" fmla="*/ 15 h 34"/>
                  <a:gd name="T38" fmla="*/ 84 w 88"/>
                  <a:gd name="T39" fmla="*/ 8 h 34"/>
                  <a:gd name="T40" fmla="*/ 83 w 88"/>
                  <a:gd name="T41" fmla="*/ 0 h 34"/>
                  <a:gd name="T42" fmla="*/ 73 w 88"/>
                  <a:gd name="T43" fmla="*/ 0 h 34"/>
                  <a:gd name="T44" fmla="*/ 63 w 88"/>
                  <a:gd name="T45" fmla="*/ 0 h 34"/>
                  <a:gd name="T46" fmla="*/ 52 w 88"/>
                  <a:gd name="T47" fmla="*/ 0 h 34"/>
                  <a:gd name="T48" fmla="*/ 42 w 88"/>
                  <a:gd name="T49" fmla="*/ 0 h 34"/>
                  <a:gd name="T50" fmla="*/ 32 w 88"/>
                  <a:gd name="T51" fmla="*/ 0 h 34"/>
                  <a:gd name="T52" fmla="*/ 22 w 88"/>
                  <a:gd name="T53" fmla="*/ 0 h 34"/>
                  <a:gd name="T54" fmla="*/ 10 w 88"/>
                  <a:gd name="T55" fmla="*/ 0 h 34"/>
                  <a:gd name="T56" fmla="*/ 0 w 88"/>
                  <a:gd name="T57" fmla="*/ 0 h 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88"/>
                  <a:gd name="T88" fmla="*/ 0 h 34"/>
                  <a:gd name="T89" fmla="*/ 88 w 88"/>
                  <a:gd name="T90" fmla="*/ 34 h 3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88" h="34">
                    <a:moveTo>
                      <a:pt x="0" y="0"/>
                    </a:moveTo>
                    <a:lnTo>
                      <a:pt x="0" y="9"/>
                    </a:lnTo>
                    <a:lnTo>
                      <a:pt x="0" y="17"/>
                    </a:lnTo>
                    <a:lnTo>
                      <a:pt x="0" y="25"/>
                    </a:lnTo>
                    <a:lnTo>
                      <a:pt x="0" y="34"/>
                    </a:lnTo>
                    <a:lnTo>
                      <a:pt x="7" y="34"/>
                    </a:lnTo>
                    <a:lnTo>
                      <a:pt x="12" y="34"/>
                    </a:lnTo>
                    <a:lnTo>
                      <a:pt x="18" y="34"/>
                    </a:lnTo>
                    <a:lnTo>
                      <a:pt x="24" y="34"/>
                    </a:lnTo>
                    <a:lnTo>
                      <a:pt x="32" y="34"/>
                    </a:lnTo>
                    <a:lnTo>
                      <a:pt x="41" y="33"/>
                    </a:lnTo>
                    <a:lnTo>
                      <a:pt x="48" y="33"/>
                    </a:lnTo>
                    <a:lnTo>
                      <a:pt x="57" y="33"/>
                    </a:lnTo>
                    <a:lnTo>
                      <a:pt x="64" y="32"/>
                    </a:lnTo>
                    <a:lnTo>
                      <a:pt x="72" y="32"/>
                    </a:lnTo>
                    <a:lnTo>
                      <a:pt x="81" y="32"/>
                    </a:lnTo>
                    <a:lnTo>
                      <a:pt x="88" y="32"/>
                    </a:lnTo>
                    <a:lnTo>
                      <a:pt x="87" y="24"/>
                    </a:lnTo>
                    <a:lnTo>
                      <a:pt x="86" y="15"/>
                    </a:lnTo>
                    <a:lnTo>
                      <a:pt x="84" y="8"/>
                    </a:lnTo>
                    <a:lnTo>
                      <a:pt x="83" y="0"/>
                    </a:lnTo>
                    <a:lnTo>
                      <a:pt x="73" y="0"/>
                    </a:lnTo>
                    <a:lnTo>
                      <a:pt x="63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2" y="0"/>
                    </a:ln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A353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206"/>
              <p:cNvSpPr>
                <a:spLocks/>
              </p:cNvSpPr>
              <p:nvPr/>
            </p:nvSpPr>
            <p:spPr bwMode="auto">
              <a:xfrm>
                <a:off x="1373" y="1693"/>
                <a:ext cx="21" cy="9"/>
              </a:xfrm>
              <a:custGeom>
                <a:avLst/>
                <a:gdLst>
                  <a:gd name="T0" fmla="*/ 0 w 83"/>
                  <a:gd name="T1" fmla="*/ 0 h 34"/>
                  <a:gd name="T2" fmla="*/ 0 w 83"/>
                  <a:gd name="T3" fmla="*/ 9 h 34"/>
                  <a:gd name="T4" fmla="*/ 0 w 83"/>
                  <a:gd name="T5" fmla="*/ 17 h 34"/>
                  <a:gd name="T6" fmla="*/ 0 w 83"/>
                  <a:gd name="T7" fmla="*/ 25 h 34"/>
                  <a:gd name="T8" fmla="*/ 0 w 83"/>
                  <a:gd name="T9" fmla="*/ 34 h 34"/>
                  <a:gd name="T10" fmla="*/ 7 w 83"/>
                  <a:gd name="T11" fmla="*/ 34 h 34"/>
                  <a:gd name="T12" fmla="*/ 12 w 83"/>
                  <a:gd name="T13" fmla="*/ 34 h 34"/>
                  <a:gd name="T14" fmla="*/ 18 w 83"/>
                  <a:gd name="T15" fmla="*/ 34 h 34"/>
                  <a:gd name="T16" fmla="*/ 23 w 83"/>
                  <a:gd name="T17" fmla="*/ 34 h 34"/>
                  <a:gd name="T18" fmla="*/ 31 w 83"/>
                  <a:gd name="T19" fmla="*/ 34 h 34"/>
                  <a:gd name="T20" fmla="*/ 38 w 83"/>
                  <a:gd name="T21" fmla="*/ 33 h 34"/>
                  <a:gd name="T22" fmla="*/ 46 w 83"/>
                  <a:gd name="T23" fmla="*/ 33 h 34"/>
                  <a:gd name="T24" fmla="*/ 53 w 83"/>
                  <a:gd name="T25" fmla="*/ 33 h 34"/>
                  <a:gd name="T26" fmla="*/ 61 w 83"/>
                  <a:gd name="T27" fmla="*/ 32 h 34"/>
                  <a:gd name="T28" fmla="*/ 68 w 83"/>
                  <a:gd name="T29" fmla="*/ 32 h 34"/>
                  <a:gd name="T30" fmla="*/ 76 w 83"/>
                  <a:gd name="T31" fmla="*/ 32 h 34"/>
                  <a:gd name="T32" fmla="*/ 83 w 83"/>
                  <a:gd name="T33" fmla="*/ 32 h 34"/>
                  <a:gd name="T34" fmla="*/ 82 w 83"/>
                  <a:gd name="T35" fmla="*/ 24 h 34"/>
                  <a:gd name="T36" fmla="*/ 81 w 83"/>
                  <a:gd name="T37" fmla="*/ 15 h 34"/>
                  <a:gd name="T38" fmla="*/ 79 w 83"/>
                  <a:gd name="T39" fmla="*/ 8 h 34"/>
                  <a:gd name="T40" fmla="*/ 78 w 83"/>
                  <a:gd name="T41" fmla="*/ 0 h 34"/>
                  <a:gd name="T42" fmla="*/ 68 w 83"/>
                  <a:gd name="T43" fmla="*/ 0 h 34"/>
                  <a:gd name="T44" fmla="*/ 58 w 83"/>
                  <a:gd name="T45" fmla="*/ 0 h 34"/>
                  <a:gd name="T46" fmla="*/ 49 w 83"/>
                  <a:gd name="T47" fmla="*/ 0 h 34"/>
                  <a:gd name="T48" fmla="*/ 39 w 83"/>
                  <a:gd name="T49" fmla="*/ 0 h 34"/>
                  <a:gd name="T50" fmla="*/ 29 w 83"/>
                  <a:gd name="T51" fmla="*/ 0 h 34"/>
                  <a:gd name="T52" fmla="*/ 21 w 83"/>
                  <a:gd name="T53" fmla="*/ 0 h 34"/>
                  <a:gd name="T54" fmla="*/ 10 w 83"/>
                  <a:gd name="T55" fmla="*/ 0 h 34"/>
                  <a:gd name="T56" fmla="*/ 0 w 83"/>
                  <a:gd name="T57" fmla="*/ 0 h 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83"/>
                  <a:gd name="T88" fmla="*/ 0 h 34"/>
                  <a:gd name="T89" fmla="*/ 83 w 83"/>
                  <a:gd name="T90" fmla="*/ 34 h 3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83" h="34">
                    <a:moveTo>
                      <a:pt x="0" y="0"/>
                    </a:moveTo>
                    <a:lnTo>
                      <a:pt x="0" y="9"/>
                    </a:lnTo>
                    <a:lnTo>
                      <a:pt x="0" y="17"/>
                    </a:lnTo>
                    <a:lnTo>
                      <a:pt x="0" y="25"/>
                    </a:lnTo>
                    <a:lnTo>
                      <a:pt x="0" y="34"/>
                    </a:lnTo>
                    <a:lnTo>
                      <a:pt x="7" y="34"/>
                    </a:lnTo>
                    <a:lnTo>
                      <a:pt x="12" y="34"/>
                    </a:lnTo>
                    <a:lnTo>
                      <a:pt x="18" y="34"/>
                    </a:lnTo>
                    <a:lnTo>
                      <a:pt x="23" y="34"/>
                    </a:lnTo>
                    <a:lnTo>
                      <a:pt x="31" y="34"/>
                    </a:lnTo>
                    <a:lnTo>
                      <a:pt x="38" y="33"/>
                    </a:lnTo>
                    <a:lnTo>
                      <a:pt x="46" y="33"/>
                    </a:lnTo>
                    <a:lnTo>
                      <a:pt x="53" y="33"/>
                    </a:lnTo>
                    <a:lnTo>
                      <a:pt x="61" y="32"/>
                    </a:lnTo>
                    <a:lnTo>
                      <a:pt x="68" y="32"/>
                    </a:lnTo>
                    <a:lnTo>
                      <a:pt x="76" y="32"/>
                    </a:lnTo>
                    <a:lnTo>
                      <a:pt x="83" y="32"/>
                    </a:lnTo>
                    <a:lnTo>
                      <a:pt x="82" y="24"/>
                    </a:lnTo>
                    <a:lnTo>
                      <a:pt x="81" y="15"/>
                    </a:lnTo>
                    <a:lnTo>
                      <a:pt x="79" y="8"/>
                    </a:lnTo>
                    <a:lnTo>
                      <a:pt x="78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9" y="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1" y="0"/>
                    </a:ln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38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207"/>
              <p:cNvSpPr>
                <a:spLocks/>
              </p:cNvSpPr>
              <p:nvPr/>
            </p:nvSpPr>
            <p:spPr bwMode="auto">
              <a:xfrm>
                <a:off x="1374" y="1693"/>
                <a:ext cx="20" cy="9"/>
              </a:xfrm>
              <a:custGeom>
                <a:avLst/>
                <a:gdLst>
                  <a:gd name="T0" fmla="*/ 0 w 76"/>
                  <a:gd name="T1" fmla="*/ 0 h 34"/>
                  <a:gd name="T2" fmla="*/ 0 w 76"/>
                  <a:gd name="T3" fmla="*/ 9 h 34"/>
                  <a:gd name="T4" fmla="*/ 0 w 76"/>
                  <a:gd name="T5" fmla="*/ 17 h 34"/>
                  <a:gd name="T6" fmla="*/ 0 w 76"/>
                  <a:gd name="T7" fmla="*/ 25 h 34"/>
                  <a:gd name="T8" fmla="*/ 0 w 76"/>
                  <a:gd name="T9" fmla="*/ 34 h 34"/>
                  <a:gd name="T10" fmla="*/ 5 w 76"/>
                  <a:gd name="T11" fmla="*/ 34 h 34"/>
                  <a:gd name="T12" fmla="*/ 10 w 76"/>
                  <a:gd name="T13" fmla="*/ 34 h 34"/>
                  <a:gd name="T14" fmla="*/ 15 w 76"/>
                  <a:gd name="T15" fmla="*/ 34 h 34"/>
                  <a:gd name="T16" fmla="*/ 20 w 76"/>
                  <a:gd name="T17" fmla="*/ 34 h 34"/>
                  <a:gd name="T18" fmla="*/ 27 w 76"/>
                  <a:gd name="T19" fmla="*/ 34 h 34"/>
                  <a:gd name="T20" fmla="*/ 34 w 76"/>
                  <a:gd name="T21" fmla="*/ 33 h 34"/>
                  <a:gd name="T22" fmla="*/ 41 w 76"/>
                  <a:gd name="T23" fmla="*/ 33 h 34"/>
                  <a:gd name="T24" fmla="*/ 49 w 76"/>
                  <a:gd name="T25" fmla="*/ 33 h 34"/>
                  <a:gd name="T26" fmla="*/ 55 w 76"/>
                  <a:gd name="T27" fmla="*/ 32 h 34"/>
                  <a:gd name="T28" fmla="*/ 62 w 76"/>
                  <a:gd name="T29" fmla="*/ 32 h 34"/>
                  <a:gd name="T30" fmla="*/ 69 w 76"/>
                  <a:gd name="T31" fmla="*/ 32 h 34"/>
                  <a:gd name="T32" fmla="*/ 76 w 76"/>
                  <a:gd name="T33" fmla="*/ 32 h 34"/>
                  <a:gd name="T34" fmla="*/ 75 w 76"/>
                  <a:gd name="T35" fmla="*/ 24 h 34"/>
                  <a:gd name="T36" fmla="*/ 74 w 76"/>
                  <a:gd name="T37" fmla="*/ 15 h 34"/>
                  <a:gd name="T38" fmla="*/ 72 w 76"/>
                  <a:gd name="T39" fmla="*/ 8 h 34"/>
                  <a:gd name="T40" fmla="*/ 71 w 76"/>
                  <a:gd name="T41" fmla="*/ 0 h 34"/>
                  <a:gd name="T42" fmla="*/ 62 w 76"/>
                  <a:gd name="T43" fmla="*/ 0 h 34"/>
                  <a:gd name="T44" fmla="*/ 54 w 76"/>
                  <a:gd name="T45" fmla="*/ 0 h 34"/>
                  <a:gd name="T46" fmla="*/ 45 w 76"/>
                  <a:gd name="T47" fmla="*/ 0 h 34"/>
                  <a:gd name="T48" fmla="*/ 36 w 76"/>
                  <a:gd name="T49" fmla="*/ 0 h 34"/>
                  <a:gd name="T50" fmla="*/ 27 w 76"/>
                  <a:gd name="T51" fmla="*/ 0 h 34"/>
                  <a:gd name="T52" fmla="*/ 19 w 76"/>
                  <a:gd name="T53" fmla="*/ 0 h 34"/>
                  <a:gd name="T54" fmla="*/ 9 w 76"/>
                  <a:gd name="T55" fmla="*/ 0 h 34"/>
                  <a:gd name="T56" fmla="*/ 0 w 76"/>
                  <a:gd name="T57" fmla="*/ 0 h 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6"/>
                  <a:gd name="T88" fmla="*/ 0 h 34"/>
                  <a:gd name="T89" fmla="*/ 76 w 76"/>
                  <a:gd name="T90" fmla="*/ 34 h 3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6" h="34">
                    <a:moveTo>
                      <a:pt x="0" y="0"/>
                    </a:moveTo>
                    <a:lnTo>
                      <a:pt x="0" y="9"/>
                    </a:lnTo>
                    <a:lnTo>
                      <a:pt x="0" y="17"/>
                    </a:lnTo>
                    <a:lnTo>
                      <a:pt x="0" y="25"/>
                    </a:lnTo>
                    <a:lnTo>
                      <a:pt x="0" y="34"/>
                    </a:lnTo>
                    <a:lnTo>
                      <a:pt x="5" y="34"/>
                    </a:lnTo>
                    <a:lnTo>
                      <a:pt x="10" y="34"/>
                    </a:lnTo>
                    <a:lnTo>
                      <a:pt x="15" y="34"/>
                    </a:lnTo>
                    <a:lnTo>
                      <a:pt x="20" y="34"/>
                    </a:lnTo>
                    <a:lnTo>
                      <a:pt x="27" y="34"/>
                    </a:lnTo>
                    <a:lnTo>
                      <a:pt x="34" y="33"/>
                    </a:lnTo>
                    <a:lnTo>
                      <a:pt x="41" y="33"/>
                    </a:lnTo>
                    <a:lnTo>
                      <a:pt x="49" y="33"/>
                    </a:lnTo>
                    <a:lnTo>
                      <a:pt x="55" y="32"/>
                    </a:lnTo>
                    <a:lnTo>
                      <a:pt x="62" y="32"/>
                    </a:lnTo>
                    <a:lnTo>
                      <a:pt x="69" y="32"/>
                    </a:lnTo>
                    <a:lnTo>
                      <a:pt x="76" y="32"/>
                    </a:lnTo>
                    <a:lnTo>
                      <a:pt x="75" y="24"/>
                    </a:lnTo>
                    <a:lnTo>
                      <a:pt x="74" y="15"/>
                    </a:lnTo>
                    <a:lnTo>
                      <a:pt x="72" y="8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4" y="0"/>
                    </a:lnTo>
                    <a:lnTo>
                      <a:pt x="45" y="0"/>
                    </a:lnTo>
                    <a:lnTo>
                      <a:pt x="36" y="0"/>
                    </a:lnTo>
                    <a:lnTo>
                      <a:pt x="27" y="0"/>
                    </a:lnTo>
                    <a:lnTo>
                      <a:pt x="19" y="0"/>
                    </a:ln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738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Freeform 208"/>
              <p:cNvSpPr>
                <a:spLocks/>
              </p:cNvSpPr>
              <p:nvPr/>
            </p:nvSpPr>
            <p:spPr bwMode="auto">
              <a:xfrm>
                <a:off x="1376" y="1693"/>
                <a:ext cx="18" cy="9"/>
              </a:xfrm>
              <a:custGeom>
                <a:avLst/>
                <a:gdLst>
                  <a:gd name="T0" fmla="*/ 0 w 71"/>
                  <a:gd name="T1" fmla="*/ 0 h 34"/>
                  <a:gd name="T2" fmla="*/ 0 w 71"/>
                  <a:gd name="T3" fmla="*/ 9 h 34"/>
                  <a:gd name="T4" fmla="*/ 0 w 71"/>
                  <a:gd name="T5" fmla="*/ 17 h 34"/>
                  <a:gd name="T6" fmla="*/ 0 w 71"/>
                  <a:gd name="T7" fmla="*/ 25 h 34"/>
                  <a:gd name="T8" fmla="*/ 0 w 71"/>
                  <a:gd name="T9" fmla="*/ 34 h 34"/>
                  <a:gd name="T10" fmla="*/ 5 w 71"/>
                  <a:gd name="T11" fmla="*/ 34 h 34"/>
                  <a:gd name="T12" fmla="*/ 10 w 71"/>
                  <a:gd name="T13" fmla="*/ 34 h 34"/>
                  <a:gd name="T14" fmla="*/ 15 w 71"/>
                  <a:gd name="T15" fmla="*/ 34 h 34"/>
                  <a:gd name="T16" fmla="*/ 20 w 71"/>
                  <a:gd name="T17" fmla="*/ 34 h 34"/>
                  <a:gd name="T18" fmla="*/ 26 w 71"/>
                  <a:gd name="T19" fmla="*/ 34 h 34"/>
                  <a:gd name="T20" fmla="*/ 32 w 71"/>
                  <a:gd name="T21" fmla="*/ 33 h 34"/>
                  <a:gd name="T22" fmla="*/ 39 w 71"/>
                  <a:gd name="T23" fmla="*/ 33 h 34"/>
                  <a:gd name="T24" fmla="*/ 46 w 71"/>
                  <a:gd name="T25" fmla="*/ 33 h 34"/>
                  <a:gd name="T26" fmla="*/ 52 w 71"/>
                  <a:gd name="T27" fmla="*/ 32 h 34"/>
                  <a:gd name="T28" fmla="*/ 59 w 71"/>
                  <a:gd name="T29" fmla="*/ 32 h 34"/>
                  <a:gd name="T30" fmla="*/ 65 w 71"/>
                  <a:gd name="T31" fmla="*/ 32 h 34"/>
                  <a:gd name="T32" fmla="*/ 71 w 71"/>
                  <a:gd name="T33" fmla="*/ 32 h 34"/>
                  <a:gd name="T34" fmla="*/ 70 w 71"/>
                  <a:gd name="T35" fmla="*/ 24 h 34"/>
                  <a:gd name="T36" fmla="*/ 69 w 71"/>
                  <a:gd name="T37" fmla="*/ 15 h 34"/>
                  <a:gd name="T38" fmla="*/ 67 w 71"/>
                  <a:gd name="T39" fmla="*/ 8 h 34"/>
                  <a:gd name="T40" fmla="*/ 66 w 71"/>
                  <a:gd name="T41" fmla="*/ 0 h 34"/>
                  <a:gd name="T42" fmla="*/ 59 w 71"/>
                  <a:gd name="T43" fmla="*/ 0 h 34"/>
                  <a:gd name="T44" fmla="*/ 50 w 71"/>
                  <a:gd name="T45" fmla="*/ 0 h 34"/>
                  <a:gd name="T46" fmla="*/ 42 w 71"/>
                  <a:gd name="T47" fmla="*/ 0 h 34"/>
                  <a:gd name="T48" fmla="*/ 34 w 71"/>
                  <a:gd name="T49" fmla="*/ 0 h 34"/>
                  <a:gd name="T50" fmla="*/ 25 w 71"/>
                  <a:gd name="T51" fmla="*/ 0 h 34"/>
                  <a:gd name="T52" fmla="*/ 16 w 71"/>
                  <a:gd name="T53" fmla="*/ 0 h 34"/>
                  <a:gd name="T54" fmla="*/ 9 w 71"/>
                  <a:gd name="T55" fmla="*/ 0 h 34"/>
                  <a:gd name="T56" fmla="*/ 0 w 71"/>
                  <a:gd name="T57" fmla="*/ 0 h 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1"/>
                  <a:gd name="T88" fmla="*/ 0 h 34"/>
                  <a:gd name="T89" fmla="*/ 71 w 71"/>
                  <a:gd name="T90" fmla="*/ 34 h 3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1" h="34">
                    <a:moveTo>
                      <a:pt x="0" y="0"/>
                    </a:moveTo>
                    <a:lnTo>
                      <a:pt x="0" y="9"/>
                    </a:lnTo>
                    <a:lnTo>
                      <a:pt x="0" y="17"/>
                    </a:lnTo>
                    <a:lnTo>
                      <a:pt x="0" y="25"/>
                    </a:lnTo>
                    <a:lnTo>
                      <a:pt x="0" y="34"/>
                    </a:lnTo>
                    <a:lnTo>
                      <a:pt x="5" y="34"/>
                    </a:lnTo>
                    <a:lnTo>
                      <a:pt x="10" y="34"/>
                    </a:lnTo>
                    <a:lnTo>
                      <a:pt x="15" y="34"/>
                    </a:lnTo>
                    <a:lnTo>
                      <a:pt x="20" y="34"/>
                    </a:lnTo>
                    <a:lnTo>
                      <a:pt x="26" y="34"/>
                    </a:lnTo>
                    <a:lnTo>
                      <a:pt x="32" y="33"/>
                    </a:lnTo>
                    <a:lnTo>
                      <a:pt x="39" y="33"/>
                    </a:lnTo>
                    <a:lnTo>
                      <a:pt x="46" y="33"/>
                    </a:lnTo>
                    <a:lnTo>
                      <a:pt x="52" y="32"/>
                    </a:lnTo>
                    <a:lnTo>
                      <a:pt x="59" y="32"/>
                    </a:lnTo>
                    <a:lnTo>
                      <a:pt x="65" y="32"/>
                    </a:lnTo>
                    <a:lnTo>
                      <a:pt x="71" y="32"/>
                    </a:lnTo>
                    <a:lnTo>
                      <a:pt x="70" y="24"/>
                    </a:lnTo>
                    <a:lnTo>
                      <a:pt x="69" y="15"/>
                    </a:lnTo>
                    <a:lnTo>
                      <a:pt x="67" y="8"/>
                    </a:lnTo>
                    <a:lnTo>
                      <a:pt x="66" y="0"/>
                    </a:lnTo>
                    <a:lnTo>
                      <a:pt x="59" y="0"/>
                    </a:lnTo>
                    <a:lnTo>
                      <a:pt x="50" y="0"/>
                    </a:lnTo>
                    <a:lnTo>
                      <a:pt x="42" y="0"/>
                    </a:lnTo>
                    <a:lnTo>
                      <a:pt x="34" y="0"/>
                    </a:lnTo>
                    <a:lnTo>
                      <a:pt x="25" y="0"/>
                    </a:lnTo>
                    <a:lnTo>
                      <a:pt x="16" y="0"/>
                    </a:ln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3A3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Freeform 209"/>
              <p:cNvSpPr>
                <a:spLocks/>
              </p:cNvSpPr>
              <p:nvPr/>
            </p:nvSpPr>
            <p:spPr bwMode="auto">
              <a:xfrm>
                <a:off x="1377" y="1693"/>
                <a:ext cx="17" cy="9"/>
              </a:xfrm>
              <a:custGeom>
                <a:avLst/>
                <a:gdLst>
                  <a:gd name="T0" fmla="*/ 0 w 66"/>
                  <a:gd name="T1" fmla="*/ 0 h 34"/>
                  <a:gd name="T2" fmla="*/ 0 w 66"/>
                  <a:gd name="T3" fmla="*/ 9 h 34"/>
                  <a:gd name="T4" fmla="*/ 0 w 66"/>
                  <a:gd name="T5" fmla="*/ 17 h 34"/>
                  <a:gd name="T6" fmla="*/ 0 w 66"/>
                  <a:gd name="T7" fmla="*/ 25 h 34"/>
                  <a:gd name="T8" fmla="*/ 0 w 66"/>
                  <a:gd name="T9" fmla="*/ 34 h 34"/>
                  <a:gd name="T10" fmla="*/ 5 w 66"/>
                  <a:gd name="T11" fmla="*/ 34 h 34"/>
                  <a:gd name="T12" fmla="*/ 10 w 66"/>
                  <a:gd name="T13" fmla="*/ 34 h 34"/>
                  <a:gd name="T14" fmla="*/ 15 w 66"/>
                  <a:gd name="T15" fmla="*/ 34 h 34"/>
                  <a:gd name="T16" fmla="*/ 19 w 66"/>
                  <a:gd name="T17" fmla="*/ 34 h 34"/>
                  <a:gd name="T18" fmla="*/ 25 w 66"/>
                  <a:gd name="T19" fmla="*/ 34 h 34"/>
                  <a:gd name="T20" fmla="*/ 31 w 66"/>
                  <a:gd name="T21" fmla="*/ 33 h 34"/>
                  <a:gd name="T22" fmla="*/ 36 w 66"/>
                  <a:gd name="T23" fmla="*/ 33 h 34"/>
                  <a:gd name="T24" fmla="*/ 42 w 66"/>
                  <a:gd name="T25" fmla="*/ 33 h 34"/>
                  <a:gd name="T26" fmla="*/ 49 w 66"/>
                  <a:gd name="T27" fmla="*/ 32 h 34"/>
                  <a:gd name="T28" fmla="*/ 54 w 66"/>
                  <a:gd name="T29" fmla="*/ 32 h 34"/>
                  <a:gd name="T30" fmla="*/ 60 w 66"/>
                  <a:gd name="T31" fmla="*/ 32 h 34"/>
                  <a:gd name="T32" fmla="*/ 66 w 66"/>
                  <a:gd name="T33" fmla="*/ 32 h 34"/>
                  <a:gd name="T34" fmla="*/ 65 w 66"/>
                  <a:gd name="T35" fmla="*/ 24 h 34"/>
                  <a:gd name="T36" fmla="*/ 64 w 66"/>
                  <a:gd name="T37" fmla="*/ 15 h 34"/>
                  <a:gd name="T38" fmla="*/ 62 w 66"/>
                  <a:gd name="T39" fmla="*/ 8 h 34"/>
                  <a:gd name="T40" fmla="*/ 61 w 66"/>
                  <a:gd name="T41" fmla="*/ 0 h 34"/>
                  <a:gd name="T42" fmla="*/ 54 w 66"/>
                  <a:gd name="T43" fmla="*/ 0 h 34"/>
                  <a:gd name="T44" fmla="*/ 46 w 66"/>
                  <a:gd name="T45" fmla="*/ 0 h 34"/>
                  <a:gd name="T46" fmla="*/ 39 w 66"/>
                  <a:gd name="T47" fmla="*/ 0 h 34"/>
                  <a:gd name="T48" fmla="*/ 31 w 66"/>
                  <a:gd name="T49" fmla="*/ 0 h 34"/>
                  <a:gd name="T50" fmla="*/ 24 w 66"/>
                  <a:gd name="T51" fmla="*/ 0 h 34"/>
                  <a:gd name="T52" fmla="*/ 16 w 66"/>
                  <a:gd name="T53" fmla="*/ 0 h 34"/>
                  <a:gd name="T54" fmla="*/ 7 w 66"/>
                  <a:gd name="T55" fmla="*/ 0 h 34"/>
                  <a:gd name="T56" fmla="*/ 0 w 66"/>
                  <a:gd name="T57" fmla="*/ 0 h 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66"/>
                  <a:gd name="T88" fmla="*/ 0 h 34"/>
                  <a:gd name="T89" fmla="*/ 66 w 66"/>
                  <a:gd name="T90" fmla="*/ 34 h 3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66" h="34">
                    <a:moveTo>
                      <a:pt x="0" y="0"/>
                    </a:moveTo>
                    <a:lnTo>
                      <a:pt x="0" y="9"/>
                    </a:lnTo>
                    <a:lnTo>
                      <a:pt x="0" y="17"/>
                    </a:lnTo>
                    <a:lnTo>
                      <a:pt x="0" y="25"/>
                    </a:lnTo>
                    <a:lnTo>
                      <a:pt x="0" y="34"/>
                    </a:lnTo>
                    <a:lnTo>
                      <a:pt x="5" y="34"/>
                    </a:lnTo>
                    <a:lnTo>
                      <a:pt x="10" y="34"/>
                    </a:lnTo>
                    <a:lnTo>
                      <a:pt x="15" y="34"/>
                    </a:lnTo>
                    <a:lnTo>
                      <a:pt x="19" y="34"/>
                    </a:lnTo>
                    <a:lnTo>
                      <a:pt x="25" y="34"/>
                    </a:lnTo>
                    <a:lnTo>
                      <a:pt x="31" y="33"/>
                    </a:lnTo>
                    <a:lnTo>
                      <a:pt x="36" y="33"/>
                    </a:lnTo>
                    <a:lnTo>
                      <a:pt x="42" y="33"/>
                    </a:lnTo>
                    <a:lnTo>
                      <a:pt x="49" y="32"/>
                    </a:lnTo>
                    <a:lnTo>
                      <a:pt x="54" y="32"/>
                    </a:lnTo>
                    <a:lnTo>
                      <a:pt x="60" y="32"/>
                    </a:lnTo>
                    <a:lnTo>
                      <a:pt x="66" y="32"/>
                    </a:lnTo>
                    <a:lnTo>
                      <a:pt x="65" y="24"/>
                    </a:lnTo>
                    <a:lnTo>
                      <a:pt x="64" y="15"/>
                    </a:lnTo>
                    <a:lnTo>
                      <a:pt x="62" y="8"/>
                    </a:lnTo>
                    <a:lnTo>
                      <a:pt x="61" y="0"/>
                    </a:lnTo>
                    <a:lnTo>
                      <a:pt x="54" y="0"/>
                    </a:lnTo>
                    <a:lnTo>
                      <a:pt x="46" y="0"/>
                    </a:lnTo>
                    <a:lnTo>
                      <a:pt x="39" y="0"/>
                    </a:lnTo>
                    <a:lnTo>
                      <a:pt x="31" y="0"/>
                    </a:lnTo>
                    <a:lnTo>
                      <a:pt x="24" y="0"/>
                    </a:lnTo>
                    <a:lnTo>
                      <a:pt x="16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3A2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210"/>
              <p:cNvSpPr>
                <a:spLocks/>
              </p:cNvSpPr>
              <p:nvPr/>
            </p:nvSpPr>
            <p:spPr bwMode="auto">
              <a:xfrm>
                <a:off x="1379" y="1693"/>
                <a:ext cx="15" cy="9"/>
              </a:xfrm>
              <a:custGeom>
                <a:avLst/>
                <a:gdLst>
                  <a:gd name="T0" fmla="*/ 0 w 60"/>
                  <a:gd name="T1" fmla="*/ 0 h 34"/>
                  <a:gd name="T2" fmla="*/ 0 w 60"/>
                  <a:gd name="T3" fmla="*/ 9 h 34"/>
                  <a:gd name="T4" fmla="*/ 0 w 60"/>
                  <a:gd name="T5" fmla="*/ 17 h 34"/>
                  <a:gd name="T6" fmla="*/ 0 w 60"/>
                  <a:gd name="T7" fmla="*/ 25 h 34"/>
                  <a:gd name="T8" fmla="*/ 0 w 60"/>
                  <a:gd name="T9" fmla="*/ 34 h 34"/>
                  <a:gd name="T10" fmla="*/ 4 w 60"/>
                  <a:gd name="T11" fmla="*/ 34 h 34"/>
                  <a:gd name="T12" fmla="*/ 9 w 60"/>
                  <a:gd name="T13" fmla="*/ 34 h 34"/>
                  <a:gd name="T14" fmla="*/ 13 w 60"/>
                  <a:gd name="T15" fmla="*/ 34 h 34"/>
                  <a:gd name="T16" fmla="*/ 18 w 60"/>
                  <a:gd name="T17" fmla="*/ 34 h 34"/>
                  <a:gd name="T18" fmla="*/ 23 w 60"/>
                  <a:gd name="T19" fmla="*/ 34 h 34"/>
                  <a:gd name="T20" fmla="*/ 28 w 60"/>
                  <a:gd name="T21" fmla="*/ 33 h 34"/>
                  <a:gd name="T22" fmla="*/ 33 w 60"/>
                  <a:gd name="T23" fmla="*/ 33 h 34"/>
                  <a:gd name="T24" fmla="*/ 39 w 60"/>
                  <a:gd name="T25" fmla="*/ 33 h 34"/>
                  <a:gd name="T26" fmla="*/ 44 w 60"/>
                  <a:gd name="T27" fmla="*/ 32 h 34"/>
                  <a:gd name="T28" fmla="*/ 49 w 60"/>
                  <a:gd name="T29" fmla="*/ 32 h 34"/>
                  <a:gd name="T30" fmla="*/ 55 w 60"/>
                  <a:gd name="T31" fmla="*/ 32 h 34"/>
                  <a:gd name="T32" fmla="*/ 60 w 60"/>
                  <a:gd name="T33" fmla="*/ 32 h 34"/>
                  <a:gd name="T34" fmla="*/ 59 w 60"/>
                  <a:gd name="T35" fmla="*/ 24 h 34"/>
                  <a:gd name="T36" fmla="*/ 58 w 60"/>
                  <a:gd name="T37" fmla="*/ 15 h 34"/>
                  <a:gd name="T38" fmla="*/ 56 w 60"/>
                  <a:gd name="T39" fmla="*/ 8 h 34"/>
                  <a:gd name="T40" fmla="*/ 55 w 60"/>
                  <a:gd name="T41" fmla="*/ 0 h 34"/>
                  <a:gd name="T42" fmla="*/ 48 w 60"/>
                  <a:gd name="T43" fmla="*/ 0 h 34"/>
                  <a:gd name="T44" fmla="*/ 41 w 60"/>
                  <a:gd name="T45" fmla="*/ 0 h 34"/>
                  <a:gd name="T46" fmla="*/ 34 w 60"/>
                  <a:gd name="T47" fmla="*/ 0 h 34"/>
                  <a:gd name="T48" fmla="*/ 28 w 60"/>
                  <a:gd name="T49" fmla="*/ 0 h 34"/>
                  <a:gd name="T50" fmla="*/ 20 w 60"/>
                  <a:gd name="T51" fmla="*/ 0 h 34"/>
                  <a:gd name="T52" fmla="*/ 14 w 60"/>
                  <a:gd name="T53" fmla="*/ 0 h 34"/>
                  <a:gd name="T54" fmla="*/ 6 w 60"/>
                  <a:gd name="T55" fmla="*/ 0 h 34"/>
                  <a:gd name="T56" fmla="*/ 0 w 60"/>
                  <a:gd name="T57" fmla="*/ 0 h 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60"/>
                  <a:gd name="T88" fmla="*/ 0 h 34"/>
                  <a:gd name="T89" fmla="*/ 60 w 60"/>
                  <a:gd name="T90" fmla="*/ 34 h 3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60" h="34">
                    <a:moveTo>
                      <a:pt x="0" y="0"/>
                    </a:moveTo>
                    <a:lnTo>
                      <a:pt x="0" y="9"/>
                    </a:lnTo>
                    <a:lnTo>
                      <a:pt x="0" y="17"/>
                    </a:lnTo>
                    <a:lnTo>
                      <a:pt x="0" y="25"/>
                    </a:lnTo>
                    <a:lnTo>
                      <a:pt x="0" y="34"/>
                    </a:lnTo>
                    <a:lnTo>
                      <a:pt x="4" y="34"/>
                    </a:lnTo>
                    <a:lnTo>
                      <a:pt x="9" y="34"/>
                    </a:lnTo>
                    <a:lnTo>
                      <a:pt x="13" y="34"/>
                    </a:lnTo>
                    <a:lnTo>
                      <a:pt x="18" y="34"/>
                    </a:lnTo>
                    <a:lnTo>
                      <a:pt x="23" y="34"/>
                    </a:lnTo>
                    <a:lnTo>
                      <a:pt x="28" y="33"/>
                    </a:lnTo>
                    <a:lnTo>
                      <a:pt x="33" y="33"/>
                    </a:lnTo>
                    <a:lnTo>
                      <a:pt x="39" y="33"/>
                    </a:lnTo>
                    <a:lnTo>
                      <a:pt x="44" y="32"/>
                    </a:lnTo>
                    <a:lnTo>
                      <a:pt x="49" y="32"/>
                    </a:lnTo>
                    <a:lnTo>
                      <a:pt x="55" y="32"/>
                    </a:lnTo>
                    <a:lnTo>
                      <a:pt x="60" y="32"/>
                    </a:lnTo>
                    <a:lnTo>
                      <a:pt x="59" y="24"/>
                    </a:lnTo>
                    <a:lnTo>
                      <a:pt x="58" y="15"/>
                    </a:lnTo>
                    <a:lnTo>
                      <a:pt x="56" y="8"/>
                    </a:lnTo>
                    <a:lnTo>
                      <a:pt x="55" y="0"/>
                    </a:lnTo>
                    <a:lnTo>
                      <a:pt x="48" y="0"/>
                    </a:lnTo>
                    <a:lnTo>
                      <a:pt x="41" y="0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B3D2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Freeform 212"/>
            <p:cNvSpPr>
              <a:spLocks/>
            </p:cNvSpPr>
            <p:nvPr/>
          </p:nvSpPr>
          <p:spPr bwMode="auto">
            <a:xfrm>
              <a:off x="1380" y="1693"/>
              <a:ext cx="14" cy="9"/>
            </a:xfrm>
            <a:custGeom>
              <a:avLst/>
              <a:gdLst>
                <a:gd name="T0" fmla="*/ 0 w 55"/>
                <a:gd name="T1" fmla="*/ 0 h 34"/>
                <a:gd name="T2" fmla="*/ 0 w 55"/>
                <a:gd name="T3" fmla="*/ 9 h 34"/>
                <a:gd name="T4" fmla="*/ 0 w 55"/>
                <a:gd name="T5" fmla="*/ 17 h 34"/>
                <a:gd name="T6" fmla="*/ 0 w 55"/>
                <a:gd name="T7" fmla="*/ 25 h 34"/>
                <a:gd name="T8" fmla="*/ 0 w 55"/>
                <a:gd name="T9" fmla="*/ 34 h 34"/>
                <a:gd name="T10" fmla="*/ 4 w 55"/>
                <a:gd name="T11" fmla="*/ 34 h 34"/>
                <a:gd name="T12" fmla="*/ 9 w 55"/>
                <a:gd name="T13" fmla="*/ 34 h 34"/>
                <a:gd name="T14" fmla="*/ 13 w 55"/>
                <a:gd name="T15" fmla="*/ 34 h 34"/>
                <a:gd name="T16" fmla="*/ 16 w 55"/>
                <a:gd name="T17" fmla="*/ 34 h 34"/>
                <a:gd name="T18" fmla="*/ 21 w 55"/>
                <a:gd name="T19" fmla="*/ 34 h 34"/>
                <a:gd name="T20" fmla="*/ 26 w 55"/>
                <a:gd name="T21" fmla="*/ 33 h 34"/>
                <a:gd name="T22" fmla="*/ 31 w 55"/>
                <a:gd name="T23" fmla="*/ 33 h 34"/>
                <a:gd name="T24" fmla="*/ 36 w 55"/>
                <a:gd name="T25" fmla="*/ 33 h 34"/>
                <a:gd name="T26" fmla="*/ 40 w 55"/>
                <a:gd name="T27" fmla="*/ 32 h 34"/>
                <a:gd name="T28" fmla="*/ 45 w 55"/>
                <a:gd name="T29" fmla="*/ 32 h 34"/>
                <a:gd name="T30" fmla="*/ 50 w 55"/>
                <a:gd name="T31" fmla="*/ 32 h 34"/>
                <a:gd name="T32" fmla="*/ 55 w 55"/>
                <a:gd name="T33" fmla="*/ 32 h 34"/>
                <a:gd name="T34" fmla="*/ 54 w 55"/>
                <a:gd name="T35" fmla="*/ 24 h 34"/>
                <a:gd name="T36" fmla="*/ 53 w 55"/>
                <a:gd name="T37" fmla="*/ 15 h 34"/>
                <a:gd name="T38" fmla="*/ 51 w 55"/>
                <a:gd name="T39" fmla="*/ 8 h 34"/>
                <a:gd name="T40" fmla="*/ 50 w 55"/>
                <a:gd name="T41" fmla="*/ 0 h 34"/>
                <a:gd name="T42" fmla="*/ 44 w 55"/>
                <a:gd name="T43" fmla="*/ 0 h 34"/>
                <a:gd name="T44" fmla="*/ 38 w 55"/>
                <a:gd name="T45" fmla="*/ 0 h 34"/>
                <a:gd name="T46" fmla="*/ 31 w 55"/>
                <a:gd name="T47" fmla="*/ 0 h 34"/>
                <a:gd name="T48" fmla="*/ 25 w 55"/>
                <a:gd name="T49" fmla="*/ 0 h 34"/>
                <a:gd name="T50" fmla="*/ 19 w 55"/>
                <a:gd name="T51" fmla="*/ 0 h 34"/>
                <a:gd name="T52" fmla="*/ 13 w 55"/>
                <a:gd name="T53" fmla="*/ 0 h 34"/>
                <a:gd name="T54" fmla="*/ 6 w 55"/>
                <a:gd name="T55" fmla="*/ 0 h 34"/>
                <a:gd name="T56" fmla="*/ 0 w 55"/>
                <a:gd name="T57" fmla="*/ 0 h 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5"/>
                <a:gd name="T88" fmla="*/ 0 h 34"/>
                <a:gd name="T89" fmla="*/ 55 w 55"/>
                <a:gd name="T90" fmla="*/ 34 h 3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5" h="34">
                  <a:moveTo>
                    <a:pt x="0" y="0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4" y="34"/>
                  </a:lnTo>
                  <a:lnTo>
                    <a:pt x="9" y="34"/>
                  </a:lnTo>
                  <a:lnTo>
                    <a:pt x="13" y="34"/>
                  </a:lnTo>
                  <a:lnTo>
                    <a:pt x="16" y="34"/>
                  </a:lnTo>
                  <a:lnTo>
                    <a:pt x="21" y="34"/>
                  </a:lnTo>
                  <a:lnTo>
                    <a:pt x="26" y="33"/>
                  </a:lnTo>
                  <a:lnTo>
                    <a:pt x="31" y="33"/>
                  </a:lnTo>
                  <a:lnTo>
                    <a:pt x="36" y="33"/>
                  </a:lnTo>
                  <a:lnTo>
                    <a:pt x="40" y="32"/>
                  </a:lnTo>
                  <a:lnTo>
                    <a:pt x="45" y="32"/>
                  </a:lnTo>
                  <a:lnTo>
                    <a:pt x="50" y="32"/>
                  </a:lnTo>
                  <a:lnTo>
                    <a:pt x="55" y="32"/>
                  </a:lnTo>
                  <a:lnTo>
                    <a:pt x="54" y="24"/>
                  </a:lnTo>
                  <a:lnTo>
                    <a:pt x="53" y="15"/>
                  </a:lnTo>
                  <a:lnTo>
                    <a:pt x="51" y="8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1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3D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13"/>
            <p:cNvSpPr>
              <a:spLocks/>
            </p:cNvSpPr>
            <p:nvPr/>
          </p:nvSpPr>
          <p:spPr bwMode="auto">
            <a:xfrm>
              <a:off x="1381" y="1693"/>
              <a:ext cx="13" cy="9"/>
            </a:xfrm>
            <a:custGeom>
              <a:avLst/>
              <a:gdLst>
                <a:gd name="T0" fmla="*/ 0 w 49"/>
                <a:gd name="T1" fmla="*/ 0 h 34"/>
                <a:gd name="T2" fmla="*/ 0 w 49"/>
                <a:gd name="T3" fmla="*/ 9 h 34"/>
                <a:gd name="T4" fmla="*/ 0 w 49"/>
                <a:gd name="T5" fmla="*/ 17 h 34"/>
                <a:gd name="T6" fmla="*/ 0 w 49"/>
                <a:gd name="T7" fmla="*/ 25 h 34"/>
                <a:gd name="T8" fmla="*/ 0 w 49"/>
                <a:gd name="T9" fmla="*/ 34 h 34"/>
                <a:gd name="T10" fmla="*/ 4 w 49"/>
                <a:gd name="T11" fmla="*/ 34 h 34"/>
                <a:gd name="T12" fmla="*/ 8 w 49"/>
                <a:gd name="T13" fmla="*/ 34 h 34"/>
                <a:gd name="T14" fmla="*/ 10 w 49"/>
                <a:gd name="T15" fmla="*/ 34 h 34"/>
                <a:gd name="T16" fmla="*/ 14 w 49"/>
                <a:gd name="T17" fmla="*/ 34 h 34"/>
                <a:gd name="T18" fmla="*/ 23 w 49"/>
                <a:gd name="T19" fmla="*/ 33 h 34"/>
                <a:gd name="T20" fmla="*/ 32 w 49"/>
                <a:gd name="T21" fmla="*/ 33 h 34"/>
                <a:gd name="T22" fmla="*/ 40 w 49"/>
                <a:gd name="T23" fmla="*/ 32 h 34"/>
                <a:gd name="T24" fmla="*/ 49 w 49"/>
                <a:gd name="T25" fmla="*/ 32 h 34"/>
                <a:gd name="T26" fmla="*/ 48 w 49"/>
                <a:gd name="T27" fmla="*/ 24 h 34"/>
                <a:gd name="T28" fmla="*/ 47 w 49"/>
                <a:gd name="T29" fmla="*/ 15 h 34"/>
                <a:gd name="T30" fmla="*/ 45 w 49"/>
                <a:gd name="T31" fmla="*/ 8 h 34"/>
                <a:gd name="T32" fmla="*/ 44 w 49"/>
                <a:gd name="T33" fmla="*/ 0 h 34"/>
                <a:gd name="T34" fmla="*/ 39 w 49"/>
                <a:gd name="T35" fmla="*/ 0 h 34"/>
                <a:gd name="T36" fmla="*/ 33 w 49"/>
                <a:gd name="T37" fmla="*/ 0 h 34"/>
                <a:gd name="T38" fmla="*/ 28 w 49"/>
                <a:gd name="T39" fmla="*/ 0 h 34"/>
                <a:gd name="T40" fmla="*/ 22 w 49"/>
                <a:gd name="T41" fmla="*/ 0 h 34"/>
                <a:gd name="T42" fmla="*/ 17 w 49"/>
                <a:gd name="T43" fmla="*/ 0 h 34"/>
                <a:gd name="T44" fmla="*/ 10 w 49"/>
                <a:gd name="T45" fmla="*/ 0 h 34"/>
                <a:gd name="T46" fmla="*/ 5 w 49"/>
                <a:gd name="T47" fmla="*/ 0 h 34"/>
                <a:gd name="T48" fmla="*/ 0 w 49"/>
                <a:gd name="T49" fmla="*/ 0 h 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9"/>
                <a:gd name="T76" fmla="*/ 0 h 34"/>
                <a:gd name="T77" fmla="*/ 49 w 49"/>
                <a:gd name="T78" fmla="*/ 34 h 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9" h="34">
                  <a:moveTo>
                    <a:pt x="0" y="0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4" y="34"/>
                  </a:lnTo>
                  <a:lnTo>
                    <a:pt x="8" y="34"/>
                  </a:lnTo>
                  <a:lnTo>
                    <a:pt x="10" y="34"/>
                  </a:lnTo>
                  <a:lnTo>
                    <a:pt x="14" y="34"/>
                  </a:lnTo>
                  <a:lnTo>
                    <a:pt x="23" y="33"/>
                  </a:lnTo>
                  <a:lnTo>
                    <a:pt x="32" y="33"/>
                  </a:lnTo>
                  <a:lnTo>
                    <a:pt x="40" y="32"/>
                  </a:lnTo>
                  <a:lnTo>
                    <a:pt x="49" y="32"/>
                  </a:lnTo>
                  <a:lnTo>
                    <a:pt x="48" y="24"/>
                  </a:lnTo>
                  <a:lnTo>
                    <a:pt x="47" y="15"/>
                  </a:lnTo>
                  <a:lnTo>
                    <a:pt x="45" y="8"/>
                  </a:lnTo>
                  <a:lnTo>
                    <a:pt x="44" y="0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3F2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14"/>
            <p:cNvSpPr>
              <a:spLocks/>
            </p:cNvSpPr>
            <p:nvPr/>
          </p:nvSpPr>
          <p:spPr bwMode="auto">
            <a:xfrm>
              <a:off x="1383" y="1693"/>
              <a:ext cx="11" cy="9"/>
            </a:xfrm>
            <a:custGeom>
              <a:avLst/>
              <a:gdLst>
                <a:gd name="T0" fmla="*/ 0 w 44"/>
                <a:gd name="T1" fmla="*/ 0 h 34"/>
                <a:gd name="T2" fmla="*/ 0 w 44"/>
                <a:gd name="T3" fmla="*/ 9 h 34"/>
                <a:gd name="T4" fmla="*/ 0 w 44"/>
                <a:gd name="T5" fmla="*/ 17 h 34"/>
                <a:gd name="T6" fmla="*/ 0 w 44"/>
                <a:gd name="T7" fmla="*/ 25 h 34"/>
                <a:gd name="T8" fmla="*/ 0 w 44"/>
                <a:gd name="T9" fmla="*/ 34 h 34"/>
                <a:gd name="T10" fmla="*/ 4 w 44"/>
                <a:gd name="T11" fmla="*/ 34 h 34"/>
                <a:gd name="T12" fmla="*/ 8 w 44"/>
                <a:gd name="T13" fmla="*/ 34 h 34"/>
                <a:gd name="T14" fmla="*/ 10 w 44"/>
                <a:gd name="T15" fmla="*/ 34 h 34"/>
                <a:gd name="T16" fmla="*/ 14 w 44"/>
                <a:gd name="T17" fmla="*/ 34 h 34"/>
                <a:gd name="T18" fmla="*/ 22 w 44"/>
                <a:gd name="T19" fmla="*/ 33 h 34"/>
                <a:gd name="T20" fmla="*/ 29 w 44"/>
                <a:gd name="T21" fmla="*/ 33 h 34"/>
                <a:gd name="T22" fmla="*/ 37 w 44"/>
                <a:gd name="T23" fmla="*/ 32 h 34"/>
                <a:gd name="T24" fmla="*/ 44 w 44"/>
                <a:gd name="T25" fmla="*/ 32 h 34"/>
                <a:gd name="T26" fmla="*/ 43 w 44"/>
                <a:gd name="T27" fmla="*/ 24 h 34"/>
                <a:gd name="T28" fmla="*/ 42 w 44"/>
                <a:gd name="T29" fmla="*/ 15 h 34"/>
                <a:gd name="T30" fmla="*/ 40 w 44"/>
                <a:gd name="T31" fmla="*/ 8 h 34"/>
                <a:gd name="T32" fmla="*/ 39 w 44"/>
                <a:gd name="T33" fmla="*/ 0 h 34"/>
                <a:gd name="T34" fmla="*/ 34 w 44"/>
                <a:gd name="T35" fmla="*/ 0 h 34"/>
                <a:gd name="T36" fmla="*/ 29 w 44"/>
                <a:gd name="T37" fmla="*/ 0 h 34"/>
                <a:gd name="T38" fmla="*/ 24 w 44"/>
                <a:gd name="T39" fmla="*/ 0 h 34"/>
                <a:gd name="T40" fmla="*/ 19 w 44"/>
                <a:gd name="T41" fmla="*/ 0 h 34"/>
                <a:gd name="T42" fmla="*/ 14 w 44"/>
                <a:gd name="T43" fmla="*/ 0 h 34"/>
                <a:gd name="T44" fmla="*/ 10 w 44"/>
                <a:gd name="T45" fmla="*/ 0 h 34"/>
                <a:gd name="T46" fmla="*/ 5 w 44"/>
                <a:gd name="T47" fmla="*/ 0 h 34"/>
                <a:gd name="T48" fmla="*/ 0 w 44"/>
                <a:gd name="T49" fmla="*/ 0 h 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34"/>
                <a:gd name="T77" fmla="*/ 44 w 44"/>
                <a:gd name="T78" fmla="*/ 34 h 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34">
                  <a:moveTo>
                    <a:pt x="0" y="0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4" y="34"/>
                  </a:lnTo>
                  <a:lnTo>
                    <a:pt x="8" y="34"/>
                  </a:lnTo>
                  <a:lnTo>
                    <a:pt x="10" y="34"/>
                  </a:lnTo>
                  <a:lnTo>
                    <a:pt x="14" y="34"/>
                  </a:lnTo>
                  <a:lnTo>
                    <a:pt x="22" y="33"/>
                  </a:lnTo>
                  <a:lnTo>
                    <a:pt x="29" y="33"/>
                  </a:lnTo>
                  <a:lnTo>
                    <a:pt x="37" y="32"/>
                  </a:lnTo>
                  <a:lnTo>
                    <a:pt x="44" y="32"/>
                  </a:lnTo>
                  <a:lnTo>
                    <a:pt x="43" y="24"/>
                  </a:lnTo>
                  <a:lnTo>
                    <a:pt x="42" y="15"/>
                  </a:lnTo>
                  <a:lnTo>
                    <a:pt x="40" y="8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F2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5"/>
            <p:cNvSpPr>
              <a:spLocks/>
            </p:cNvSpPr>
            <p:nvPr/>
          </p:nvSpPr>
          <p:spPr bwMode="auto">
            <a:xfrm>
              <a:off x="1384" y="1693"/>
              <a:ext cx="10" cy="9"/>
            </a:xfrm>
            <a:custGeom>
              <a:avLst/>
              <a:gdLst>
                <a:gd name="T0" fmla="*/ 0 w 39"/>
                <a:gd name="T1" fmla="*/ 0 h 34"/>
                <a:gd name="T2" fmla="*/ 0 w 39"/>
                <a:gd name="T3" fmla="*/ 9 h 34"/>
                <a:gd name="T4" fmla="*/ 0 w 39"/>
                <a:gd name="T5" fmla="*/ 17 h 34"/>
                <a:gd name="T6" fmla="*/ 0 w 39"/>
                <a:gd name="T7" fmla="*/ 25 h 34"/>
                <a:gd name="T8" fmla="*/ 0 w 39"/>
                <a:gd name="T9" fmla="*/ 34 h 34"/>
                <a:gd name="T10" fmla="*/ 4 w 39"/>
                <a:gd name="T11" fmla="*/ 34 h 34"/>
                <a:gd name="T12" fmla="*/ 7 w 39"/>
                <a:gd name="T13" fmla="*/ 34 h 34"/>
                <a:gd name="T14" fmla="*/ 10 w 39"/>
                <a:gd name="T15" fmla="*/ 34 h 34"/>
                <a:gd name="T16" fmla="*/ 13 w 39"/>
                <a:gd name="T17" fmla="*/ 34 h 34"/>
                <a:gd name="T18" fmla="*/ 19 w 39"/>
                <a:gd name="T19" fmla="*/ 33 h 34"/>
                <a:gd name="T20" fmla="*/ 27 w 39"/>
                <a:gd name="T21" fmla="*/ 33 h 34"/>
                <a:gd name="T22" fmla="*/ 33 w 39"/>
                <a:gd name="T23" fmla="*/ 32 h 34"/>
                <a:gd name="T24" fmla="*/ 39 w 39"/>
                <a:gd name="T25" fmla="*/ 32 h 34"/>
                <a:gd name="T26" fmla="*/ 38 w 39"/>
                <a:gd name="T27" fmla="*/ 24 h 34"/>
                <a:gd name="T28" fmla="*/ 37 w 39"/>
                <a:gd name="T29" fmla="*/ 15 h 34"/>
                <a:gd name="T30" fmla="*/ 35 w 39"/>
                <a:gd name="T31" fmla="*/ 8 h 34"/>
                <a:gd name="T32" fmla="*/ 34 w 39"/>
                <a:gd name="T33" fmla="*/ 0 h 34"/>
                <a:gd name="T34" fmla="*/ 25 w 39"/>
                <a:gd name="T35" fmla="*/ 0 h 34"/>
                <a:gd name="T36" fmla="*/ 18 w 39"/>
                <a:gd name="T37" fmla="*/ 0 h 34"/>
                <a:gd name="T38" fmla="*/ 9 w 39"/>
                <a:gd name="T39" fmla="*/ 0 h 34"/>
                <a:gd name="T40" fmla="*/ 0 w 39"/>
                <a:gd name="T41" fmla="*/ 0 h 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9"/>
                <a:gd name="T64" fmla="*/ 0 h 34"/>
                <a:gd name="T65" fmla="*/ 39 w 39"/>
                <a:gd name="T66" fmla="*/ 34 h 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9" h="34">
                  <a:moveTo>
                    <a:pt x="0" y="0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4" y="34"/>
                  </a:lnTo>
                  <a:lnTo>
                    <a:pt x="7" y="34"/>
                  </a:lnTo>
                  <a:lnTo>
                    <a:pt x="10" y="34"/>
                  </a:lnTo>
                  <a:lnTo>
                    <a:pt x="13" y="34"/>
                  </a:lnTo>
                  <a:lnTo>
                    <a:pt x="19" y="33"/>
                  </a:lnTo>
                  <a:lnTo>
                    <a:pt x="27" y="33"/>
                  </a:lnTo>
                  <a:lnTo>
                    <a:pt x="33" y="32"/>
                  </a:lnTo>
                  <a:lnTo>
                    <a:pt x="39" y="32"/>
                  </a:lnTo>
                  <a:lnTo>
                    <a:pt x="38" y="24"/>
                  </a:lnTo>
                  <a:lnTo>
                    <a:pt x="37" y="15"/>
                  </a:lnTo>
                  <a:lnTo>
                    <a:pt x="35" y="8"/>
                  </a:lnTo>
                  <a:lnTo>
                    <a:pt x="34" y="0"/>
                  </a:lnTo>
                  <a:lnTo>
                    <a:pt x="25" y="0"/>
                  </a:lnTo>
                  <a:lnTo>
                    <a:pt x="18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421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16"/>
            <p:cNvSpPr>
              <a:spLocks/>
            </p:cNvSpPr>
            <p:nvPr/>
          </p:nvSpPr>
          <p:spPr bwMode="auto">
            <a:xfrm>
              <a:off x="1385" y="1693"/>
              <a:ext cx="9" cy="9"/>
            </a:xfrm>
            <a:custGeom>
              <a:avLst/>
              <a:gdLst>
                <a:gd name="T0" fmla="*/ 0 w 32"/>
                <a:gd name="T1" fmla="*/ 0 h 34"/>
                <a:gd name="T2" fmla="*/ 0 w 32"/>
                <a:gd name="T3" fmla="*/ 34 h 34"/>
                <a:gd name="T4" fmla="*/ 10 w 32"/>
                <a:gd name="T5" fmla="*/ 34 h 34"/>
                <a:gd name="T6" fmla="*/ 32 w 32"/>
                <a:gd name="T7" fmla="*/ 32 h 34"/>
                <a:gd name="T8" fmla="*/ 27 w 32"/>
                <a:gd name="T9" fmla="*/ 0 h 34"/>
                <a:gd name="T10" fmla="*/ 0 w 32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34"/>
                <a:gd name="T20" fmla="*/ 32 w 32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34">
                  <a:moveTo>
                    <a:pt x="0" y="0"/>
                  </a:moveTo>
                  <a:lnTo>
                    <a:pt x="0" y="34"/>
                  </a:lnTo>
                  <a:lnTo>
                    <a:pt x="10" y="34"/>
                  </a:lnTo>
                  <a:lnTo>
                    <a:pt x="32" y="32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42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7"/>
            <p:cNvSpPr>
              <a:spLocks/>
            </p:cNvSpPr>
            <p:nvPr/>
          </p:nvSpPr>
          <p:spPr bwMode="auto">
            <a:xfrm>
              <a:off x="1387" y="1705"/>
              <a:ext cx="15" cy="96"/>
            </a:xfrm>
            <a:custGeom>
              <a:avLst/>
              <a:gdLst>
                <a:gd name="T0" fmla="*/ 0 w 61"/>
                <a:gd name="T1" fmla="*/ 2 h 384"/>
                <a:gd name="T2" fmla="*/ 12 w 61"/>
                <a:gd name="T3" fmla="*/ 0 h 384"/>
                <a:gd name="T4" fmla="*/ 29 w 61"/>
                <a:gd name="T5" fmla="*/ 0 h 384"/>
                <a:gd name="T6" fmla="*/ 44 w 61"/>
                <a:gd name="T7" fmla="*/ 96 h 384"/>
                <a:gd name="T8" fmla="*/ 54 w 61"/>
                <a:gd name="T9" fmla="*/ 187 h 384"/>
                <a:gd name="T10" fmla="*/ 60 w 61"/>
                <a:gd name="T11" fmla="*/ 280 h 384"/>
                <a:gd name="T12" fmla="*/ 61 w 61"/>
                <a:gd name="T13" fmla="*/ 375 h 384"/>
                <a:gd name="T14" fmla="*/ 35 w 61"/>
                <a:gd name="T15" fmla="*/ 384 h 384"/>
                <a:gd name="T16" fmla="*/ 32 w 61"/>
                <a:gd name="T17" fmla="*/ 287 h 384"/>
                <a:gd name="T18" fmla="*/ 27 w 61"/>
                <a:gd name="T19" fmla="*/ 192 h 384"/>
                <a:gd name="T20" fmla="*/ 16 w 61"/>
                <a:gd name="T21" fmla="*/ 99 h 384"/>
                <a:gd name="T22" fmla="*/ 0 w 61"/>
                <a:gd name="T23" fmla="*/ 2 h 3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1"/>
                <a:gd name="T37" fmla="*/ 0 h 384"/>
                <a:gd name="T38" fmla="*/ 61 w 61"/>
                <a:gd name="T39" fmla="*/ 384 h 38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1" h="384">
                  <a:moveTo>
                    <a:pt x="0" y="2"/>
                  </a:moveTo>
                  <a:lnTo>
                    <a:pt x="12" y="0"/>
                  </a:lnTo>
                  <a:lnTo>
                    <a:pt x="29" y="0"/>
                  </a:lnTo>
                  <a:lnTo>
                    <a:pt x="44" y="96"/>
                  </a:lnTo>
                  <a:lnTo>
                    <a:pt x="54" y="187"/>
                  </a:lnTo>
                  <a:lnTo>
                    <a:pt x="60" y="280"/>
                  </a:lnTo>
                  <a:lnTo>
                    <a:pt x="61" y="375"/>
                  </a:lnTo>
                  <a:lnTo>
                    <a:pt x="35" y="384"/>
                  </a:lnTo>
                  <a:lnTo>
                    <a:pt x="32" y="287"/>
                  </a:lnTo>
                  <a:lnTo>
                    <a:pt x="27" y="192"/>
                  </a:lnTo>
                  <a:lnTo>
                    <a:pt x="16" y="9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C42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18"/>
            <p:cNvSpPr>
              <a:spLocks/>
            </p:cNvSpPr>
            <p:nvPr/>
          </p:nvSpPr>
          <p:spPr bwMode="auto">
            <a:xfrm>
              <a:off x="1385" y="1705"/>
              <a:ext cx="16" cy="96"/>
            </a:xfrm>
            <a:custGeom>
              <a:avLst/>
              <a:gdLst>
                <a:gd name="T0" fmla="*/ 0 w 62"/>
                <a:gd name="T1" fmla="*/ 2 h 384"/>
                <a:gd name="T2" fmla="*/ 2 w 62"/>
                <a:gd name="T3" fmla="*/ 1 h 384"/>
                <a:gd name="T4" fmla="*/ 6 w 62"/>
                <a:gd name="T5" fmla="*/ 1 h 384"/>
                <a:gd name="T6" fmla="*/ 10 w 62"/>
                <a:gd name="T7" fmla="*/ 1 h 384"/>
                <a:gd name="T8" fmla="*/ 13 w 62"/>
                <a:gd name="T9" fmla="*/ 0 h 384"/>
                <a:gd name="T10" fmla="*/ 17 w 62"/>
                <a:gd name="T11" fmla="*/ 0 h 384"/>
                <a:gd name="T12" fmla="*/ 21 w 62"/>
                <a:gd name="T13" fmla="*/ 0 h 384"/>
                <a:gd name="T14" fmla="*/ 26 w 62"/>
                <a:gd name="T15" fmla="*/ 0 h 384"/>
                <a:gd name="T16" fmla="*/ 31 w 62"/>
                <a:gd name="T17" fmla="*/ 0 h 384"/>
                <a:gd name="T18" fmla="*/ 45 w 62"/>
                <a:gd name="T19" fmla="*/ 96 h 384"/>
                <a:gd name="T20" fmla="*/ 55 w 62"/>
                <a:gd name="T21" fmla="*/ 187 h 384"/>
                <a:gd name="T22" fmla="*/ 60 w 62"/>
                <a:gd name="T23" fmla="*/ 280 h 384"/>
                <a:gd name="T24" fmla="*/ 62 w 62"/>
                <a:gd name="T25" fmla="*/ 375 h 384"/>
                <a:gd name="T26" fmla="*/ 56 w 62"/>
                <a:gd name="T27" fmla="*/ 377 h 384"/>
                <a:gd name="T28" fmla="*/ 48 w 62"/>
                <a:gd name="T29" fmla="*/ 379 h 384"/>
                <a:gd name="T30" fmla="*/ 41 w 62"/>
                <a:gd name="T31" fmla="*/ 381 h 384"/>
                <a:gd name="T32" fmla="*/ 35 w 62"/>
                <a:gd name="T33" fmla="*/ 384 h 384"/>
                <a:gd name="T34" fmla="*/ 32 w 62"/>
                <a:gd name="T35" fmla="*/ 287 h 384"/>
                <a:gd name="T36" fmla="*/ 27 w 62"/>
                <a:gd name="T37" fmla="*/ 192 h 384"/>
                <a:gd name="T38" fmla="*/ 16 w 62"/>
                <a:gd name="T39" fmla="*/ 99 h 384"/>
                <a:gd name="T40" fmla="*/ 0 w 62"/>
                <a:gd name="T41" fmla="*/ 2 h 38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2"/>
                <a:gd name="T64" fmla="*/ 0 h 384"/>
                <a:gd name="T65" fmla="*/ 62 w 62"/>
                <a:gd name="T66" fmla="*/ 384 h 38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2" h="384">
                  <a:moveTo>
                    <a:pt x="0" y="2"/>
                  </a:moveTo>
                  <a:lnTo>
                    <a:pt x="2" y="1"/>
                  </a:lnTo>
                  <a:lnTo>
                    <a:pt x="6" y="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45" y="96"/>
                  </a:lnTo>
                  <a:lnTo>
                    <a:pt x="55" y="187"/>
                  </a:lnTo>
                  <a:lnTo>
                    <a:pt x="60" y="280"/>
                  </a:lnTo>
                  <a:lnTo>
                    <a:pt x="62" y="375"/>
                  </a:lnTo>
                  <a:lnTo>
                    <a:pt x="56" y="377"/>
                  </a:lnTo>
                  <a:lnTo>
                    <a:pt x="48" y="379"/>
                  </a:lnTo>
                  <a:lnTo>
                    <a:pt x="41" y="381"/>
                  </a:lnTo>
                  <a:lnTo>
                    <a:pt x="35" y="384"/>
                  </a:lnTo>
                  <a:lnTo>
                    <a:pt x="32" y="287"/>
                  </a:lnTo>
                  <a:lnTo>
                    <a:pt x="27" y="192"/>
                  </a:lnTo>
                  <a:lnTo>
                    <a:pt x="16" y="9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5421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19"/>
            <p:cNvSpPr>
              <a:spLocks/>
            </p:cNvSpPr>
            <p:nvPr/>
          </p:nvSpPr>
          <p:spPr bwMode="auto">
            <a:xfrm>
              <a:off x="1384" y="1705"/>
              <a:ext cx="16" cy="96"/>
            </a:xfrm>
            <a:custGeom>
              <a:avLst/>
              <a:gdLst>
                <a:gd name="T0" fmla="*/ 0 w 64"/>
                <a:gd name="T1" fmla="*/ 2 h 384"/>
                <a:gd name="T2" fmla="*/ 4 w 64"/>
                <a:gd name="T3" fmla="*/ 1 h 384"/>
                <a:gd name="T4" fmla="*/ 8 w 64"/>
                <a:gd name="T5" fmla="*/ 1 h 384"/>
                <a:gd name="T6" fmla="*/ 12 w 64"/>
                <a:gd name="T7" fmla="*/ 1 h 384"/>
                <a:gd name="T8" fmla="*/ 14 w 64"/>
                <a:gd name="T9" fmla="*/ 0 h 384"/>
                <a:gd name="T10" fmla="*/ 19 w 64"/>
                <a:gd name="T11" fmla="*/ 0 h 384"/>
                <a:gd name="T12" fmla="*/ 23 w 64"/>
                <a:gd name="T13" fmla="*/ 0 h 384"/>
                <a:gd name="T14" fmla="*/ 27 w 64"/>
                <a:gd name="T15" fmla="*/ 0 h 384"/>
                <a:gd name="T16" fmla="*/ 30 w 64"/>
                <a:gd name="T17" fmla="*/ 0 h 384"/>
                <a:gd name="T18" fmla="*/ 45 w 64"/>
                <a:gd name="T19" fmla="*/ 96 h 384"/>
                <a:gd name="T20" fmla="*/ 57 w 64"/>
                <a:gd name="T21" fmla="*/ 187 h 384"/>
                <a:gd name="T22" fmla="*/ 62 w 64"/>
                <a:gd name="T23" fmla="*/ 280 h 384"/>
                <a:gd name="T24" fmla="*/ 64 w 64"/>
                <a:gd name="T25" fmla="*/ 375 h 384"/>
                <a:gd name="T26" fmla="*/ 57 w 64"/>
                <a:gd name="T27" fmla="*/ 377 h 384"/>
                <a:gd name="T28" fmla="*/ 50 w 64"/>
                <a:gd name="T29" fmla="*/ 379 h 384"/>
                <a:gd name="T30" fmla="*/ 44 w 64"/>
                <a:gd name="T31" fmla="*/ 381 h 384"/>
                <a:gd name="T32" fmla="*/ 38 w 64"/>
                <a:gd name="T33" fmla="*/ 384 h 384"/>
                <a:gd name="T34" fmla="*/ 38 w 64"/>
                <a:gd name="T35" fmla="*/ 335 h 384"/>
                <a:gd name="T36" fmla="*/ 35 w 64"/>
                <a:gd name="T37" fmla="*/ 287 h 384"/>
                <a:gd name="T38" fmla="*/ 33 w 64"/>
                <a:gd name="T39" fmla="*/ 240 h 384"/>
                <a:gd name="T40" fmla="*/ 29 w 64"/>
                <a:gd name="T41" fmla="*/ 192 h 384"/>
                <a:gd name="T42" fmla="*/ 23 w 64"/>
                <a:gd name="T43" fmla="*/ 146 h 384"/>
                <a:gd name="T44" fmla="*/ 17 w 64"/>
                <a:gd name="T45" fmla="*/ 99 h 384"/>
                <a:gd name="T46" fmla="*/ 9 w 64"/>
                <a:gd name="T47" fmla="*/ 51 h 384"/>
                <a:gd name="T48" fmla="*/ 0 w 64"/>
                <a:gd name="T49" fmla="*/ 2 h 38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4"/>
                <a:gd name="T76" fmla="*/ 0 h 384"/>
                <a:gd name="T77" fmla="*/ 64 w 64"/>
                <a:gd name="T78" fmla="*/ 384 h 38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4" h="384">
                  <a:moveTo>
                    <a:pt x="0" y="2"/>
                  </a:moveTo>
                  <a:lnTo>
                    <a:pt x="4" y="1"/>
                  </a:lnTo>
                  <a:lnTo>
                    <a:pt x="8" y="1"/>
                  </a:lnTo>
                  <a:lnTo>
                    <a:pt x="12" y="1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45" y="96"/>
                  </a:lnTo>
                  <a:lnTo>
                    <a:pt x="57" y="187"/>
                  </a:lnTo>
                  <a:lnTo>
                    <a:pt x="62" y="280"/>
                  </a:lnTo>
                  <a:lnTo>
                    <a:pt x="64" y="375"/>
                  </a:lnTo>
                  <a:lnTo>
                    <a:pt x="57" y="377"/>
                  </a:lnTo>
                  <a:lnTo>
                    <a:pt x="50" y="379"/>
                  </a:lnTo>
                  <a:lnTo>
                    <a:pt x="44" y="381"/>
                  </a:lnTo>
                  <a:lnTo>
                    <a:pt x="38" y="384"/>
                  </a:lnTo>
                  <a:lnTo>
                    <a:pt x="38" y="335"/>
                  </a:lnTo>
                  <a:lnTo>
                    <a:pt x="35" y="287"/>
                  </a:lnTo>
                  <a:lnTo>
                    <a:pt x="33" y="240"/>
                  </a:lnTo>
                  <a:lnTo>
                    <a:pt x="29" y="192"/>
                  </a:lnTo>
                  <a:lnTo>
                    <a:pt x="23" y="146"/>
                  </a:lnTo>
                  <a:lnTo>
                    <a:pt x="17" y="99"/>
                  </a:lnTo>
                  <a:lnTo>
                    <a:pt x="9" y="5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03F2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20"/>
            <p:cNvSpPr>
              <a:spLocks/>
            </p:cNvSpPr>
            <p:nvPr/>
          </p:nvSpPr>
          <p:spPr bwMode="auto">
            <a:xfrm>
              <a:off x="1383" y="1705"/>
              <a:ext cx="15" cy="96"/>
            </a:xfrm>
            <a:custGeom>
              <a:avLst/>
              <a:gdLst>
                <a:gd name="T0" fmla="*/ 0 w 63"/>
                <a:gd name="T1" fmla="*/ 2 h 384"/>
                <a:gd name="T2" fmla="*/ 4 w 63"/>
                <a:gd name="T3" fmla="*/ 1 h 384"/>
                <a:gd name="T4" fmla="*/ 8 w 63"/>
                <a:gd name="T5" fmla="*/ 1 h 384"/>
                <a:gd name="T6" fmla="*/ 10 w 63"/>
                <a:gd name="T7" fmla="*/ 1 h 384"/>
                <a:gd name="T8" fmla="*/ 14 w 63"/>
                <a:gd name="T9" fmla="*/ 0 h 384"/>
                <a:gd name="T10" fmla="*/ 18 w 63"/>
                <a:gd name="T11" fmla="*/ 0 h 384"/>
                <a:gd name="T12" fmla="*/ 23 w 63"/>
                <a:gd name="T13" fmla="*/ 0 h 384"/>
                <a:gd name="T14" fmla="*/ 27 w 63"/>
                <a:gd name="T15" fmla="*/ 0 h 384"/>
                <a:gd name="T16" fmla="*/ 30 w 63"/>
                <a:gd name="T17" fmla="*/ 0 h 384"/>
                <a:gd name="T18" fmla="*/ 45 w 63"/>
                <a:gd name="T19" fmla="*/ 96 h 384"/>
                <a:gd name="T20" fmla="*/ 55 w 63"/>
                <a:gd name="T21" fmla="*/ 187 h 384"/>
                <a:gd name="T22" fmla="*/ 62 w 63"/>
                <a:gd name="T23" fmla="*/ 280 h 384"/>
                <a:gd name="T24" fmla="*/ 63 w 63"/>
                <a:gd name="T25" fmla="*/ 375 h 384"/>
                <a:gd name="T26" fmla="*/ 57 w 63"/>
                <a:gd name="T27" fmla="*/ 377 h 384"/>
                <a:gd name="T28" fmla="*/ 49 w 63"/>
                <a:gd name="T29" fmla="*/ 379 h 384"/>
                <a:gd name="T30" fmla="*/ 43 w 63"/>
                <a:gd name="T31" fmla="*/ 381 h 384"/>
                <a:gd name="T32" fmla="*/ 35 w 63"/>
                <a:gd name="T33" fmla="*/ 384 h 384"/>
                <a:gd name="T34" fmla="*/ 33 w 63"/>
                <a:gd name="T35" fmla="*/ 287 h 384"/>
                <a:gd name="T36" fmla="*/ 28 w 63"/>
                <a:gd name="T37" fmla="*/ 192 h 384"/>
                <a:gd name="T38" fmla="*/ 17 w 63"/>
                <a:gd name="T39" fmla="*/ 99 h 384"/>
                <a:gd name="T40" fmla="*/ 0 w 63"/>
                <a:gd name="T41" fmla="*/ 2 h 38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3"/>
                <a:gd name="T64" fmla="*/ 0 h 384"/>
                <a:gd name="T65" fmla="*/ 63 w 63"/>
                <a:gd name="T66" fmla="*/ 384 h 38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3" h="384">
                  <a:moveTo>
                    <a:pt x="0" y="2"/>
                  </a:moveTo>
                  <a:lnTo>
                    <a:pt x="4" y="1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45" y="96"/>
                  </a:lnTo>
                  <a:lnTo>
                    <a:pt x="55" y="187"/>
                  </a:lnTo>
                  <a:lnTo>
                    <a:pt x="62" y="280"/>
                  </a:lnTo>
                  <a:lnTo>
                    <a:pt x="63" y="375"/>
                  </a:lnTo>
                  <a:lnTo>
                    <a:pt x="57" y="377"/>
                  </a:lnTo>
                  <a:lnTo>
                    <a:pt x="49" y="379"/>
                  </a:lnTo>
                  <a:lnTo>
                    <a:pt x="43" y="381"/>
                  </a:lnTo>
                  <a:lnTo>
                    <a:pt x="35" y="384"/>
                  </a:lnTo>
                  <a:lnTo>
                    <a:pt x="33" y="287"/>
                  </a:lnTo>
                  <a:lnTo>
                    <a:pt x="28" y="192"/>
                  </a:lnTo>
                  <a:lnTo>
                    <a:pt x="17" y="9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83F2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21"/>
            <p:cNvSpPr>
              <a:spLocks/>
            </p:cNvSpPr>
            <p:nvPr/>
          </p:nvSpPr>
          <p:spPr bwMode="auto">
            <a:xfrm>
              <a:off x="1381" y="1705"/>
              <a:ext cx="16" cy="96"/>
            </a:xfrm>
            <a:custGeom>
              <a:avLst/>
              <a:gdLst>
                <a:gd name="T0" fmla="*/ 0 w 63"/>
                <a:gd name="T1" fmla="*/ 2 h 384"/>
                <a:gd name="T2" fmla="*/ 3 w 63"/>
                <a:gd name="T3" fmla="*/ 1 h 384"/>
                <a:gd name="T4" fmla="*/ 7 w 63"/>
                <a:gd name="T5" fmla="*/ 1 h 384"/>
                <a:gd name="T6" fmla="*/ 10 w 63"/>
                <a:gd name="T7" fmla="*/ 1 h 384"/>
                <a:gd name="T8" fmla="*/ 14 w 63"/>
                <a:gd name="T9" fmla="*/ 0 h 384"/>
                <a:gd name="T10" fmla="*/ 18 w 63"/>
                <a:gd name="T11" fmla="*/ 0 h 384"/>
                <a:gd name="T12" fmla="*/ 22 w 63"/>
                <a:gd name="T13" fmla="*/ 0 h 384"/>
                <a:gd name="T14" fmla="*/ 25 w 63"/>
                <a:gd name="T15" fmla="*/ 0 h 384"/>
                <a:gd name="T16" fmla="*/ 30 w 63"/>
                <a:gd name="T17" fmla="*/ 0 h 384"/>
                <a:gd name="T18" fmla="*/ 45 w 63"/>
                <a:gd name="T19" fmla="*/ 96 h 384"/>
                <a:gd name="T20" fmla="*/ 55 w 63"/>
                <a:gd name="T21" fmla="*/ 187 h 384"/>
                <a:gd name="T22" fmla="*/ 60 w 63"/>
                <a:gd name="T23" fmla="*/ 280 h 384"/>
                <a:gd name="T24" fmla="*/ 63 w 63"/>
                <a:gd name="T25" fmla="*/ 375 h 384"/>
                <a:gd name="T26" fmla="*/ 57 w 63"/>
                <a:gd name="T27" fmla="*/ 377 h 384"/>
                <a:gd name="T28" fmla="*/ 49 w 63"/>
                <a:gd name="T29" fmla="*/ 379 h 384"/>
                <a:gd name="T30" fmla="*/ 42 w 63"/>
                <a:gd name="T31" fmla="*/ 381 h 384"/>
                <a:gd name="T32" fmla="*/ 35 w 63"/>
                <a:gd name="T33" fmla="*/ 384 h 384"/>
                <a:gd name="T34" fmla="*/ 33 w 63"/>
                <a:gd name="T35" fmla="*/ 287 h 384"/>
                <a:gd name="T36" fmla="*/ 27 w 63"/>
                <a:gd name="T37" fmla="*/ 192 h 384"/>
                <a:gd name="T38" fmla="*/ 15 w 63"/>
                <a:gd name="T39" fmla="*/ 99 h 384"/>
                <a:gd name="T40" fmla="*/ 0 w 63"/>
                <a:gd name="T41" fmla="*/ 2 h 38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3"/>
                <a:gd name="T64" fmla="*/ 0 h 384"/>
                <a:gd name="T65" fmla="*/ 63 w 63"/>
                <a:gd name="T66" fmla="*/ 384 h 38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3" h="384">
                  <a:moveTo>
                    <a:pt x="0" y="2"/>
                  </a:moveTo>
                  <a:lnTo>
                    <a:pt x="3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45" y="96"/>
                  </a:lnTo>
                  <a:lnTo>
                    <a:pt x="55" y="187"/>
                  </a:lnTo>
                  <a:lnTo>
                    <a:pt x="60" y="280"/>
                  </a:lnTo>
                  <a:lnTo>
                    <a:pt x="63" y="375"/>
                  </a:lnTo>
                  <a:lnTo>
                    <a:pt x="57" y="377"/>
                  </a:lnTo>
                  <a:lnTo>
                    <a:pt x="49" y="379"/>
                  </a:lnTo>
                  <a:lnTo>
                    <a:pt x="42" y="381"/>
                  </a:lnTo>
                  <a:lnTo>
                    <a:pt x="35" y="384"/>
                  </a:lnTo>
                  <a:lnTo>
                    <a:pt x="33" y="287"/>
                  </a:lnTo>
                  <a:lnTo>
                    <a:pt x="27" y="192"/>
                  </a:lnTo>
                  <a:lnTo>
                    <a:pt x="15" y="9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03D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22"/>
            <p:cNvSpPr>
              <a:spLocks/>
            </p:cNvSpPr>
            <p:nvPr/>
          </p:nvSpPr>
          <p:spPr bwMode="auto">
            <a:xfrm>
              <a:off x="1380" y="1705"/>
              <a:ext cx="16" cy="96"/>
            </a:xfrm>
            <a:custGeom>
              <a:avLst/>
              <a:gdLst>
                <a:gd name="T0" fmla="*/ 0 w 64"/>
                <a:gd name="T1" fmla="*/ 2 h 384"/>
                <a:gd name="T2" fmla="*/ 4 w 64"/>
                <a:gd name="T3" fmla="*/ 1 h 384"/>
                <a:gd name="T4" fmla="*/ 8 w 64"/>
                <a:gd name="T5" fmla="*/ 1 h 384"/>
                <a:gd name="T6" fmla="*/ 11 w 64"/>
                <a:gd name="T7" fmla="*/ 1 h 384"/>
                <a:gd name="T8" fmla="*/ 14 w 64"/>
                <a:gd name="T9" fmla="*/ 0 h 384"/>
                <a:gd name="T10" fmla="*/ 19 w 64"/>
                <a:gd name="T11" fmla="*/ 0 h 384"/>
                <a:gd name="T12" fmla="*/ 23 w 64"/>
                <a:gd name="T13" fmla="*/ 0 h 384"/>
                <a:gd name="T14" fmla="*/ 26 w 64"/>
                <a:gd name="T15" fmla="*/ 0 h 384"/>
                <a:gd name="T16" fmla="*/ 30 w 64"/>
                <a:gd name="T17" fmla="*/ 0 h 384"/>
                <a:gd name="T18" fmla="*/ 46 w 64"/>
                <a:gd name="T19" fmla="*/ 96 h 384"/>
                <a:gd name="T20" fmla="*/ 56 w 64"/>
                <a:gd name="T21" fmla="*/ 187 h 384"/>
                <a:gd name="T22" fmla="*/ 63 w 64"/>
                <a:gd name="T23" fmla="*/ 280 h 384"/>
                <a:gd name="T24" fmla="*/ 64 w 64"/>
                <a:gd name="T25" fmla="*/ 375 h 384"/>
                <a:gd name="T26" fmla="*/ 58 w 64"/>
                <a:gd name="T27" fmla="*/ 377 h 384"/>
                <a:gd name="T28" fmla="*/ 50 w 64"/>
                <a:gd name="T29" fmla="*/ 379 h 384"/>
                <a:gd name="T30" fmla="*/ 43 w 64"/>
                <a:gd name="T31" fmla="*/ 381 h 384"/>
                <a:gd name="T32" fmla="*/ 36 w 64"/>
                <a:gd name="T33" fmla="*/ 384 h 384"/>
                <a:gd name="T34" fmla="*/ 34 w 64"/>
                <a:gd name="T35" fmla="*/ 287 h 384"/>
                <a:gd name="T36" fmla="*/ 28 w 64"/>
                <a:gd name="T37" fmla="*/ 192 h 384"/>
                <a:gd name="T38" fmla="*/ 16 w 64"/>
                <a:gd name="T39" fmla="*/ 99 h 384"/>
                <a:gd name="T40" fmla="*/ 0 w 64"/>
                <a:gd name="T41" fmla="*/ 2 h 38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4"/>
                <a:gd name="T64" fmla="*/ 0 h 384"/>
                <a:gd name="T65" fmla="*/ 64 w 64"/>
                <a:gd name="T66" fmla="*/ 384 h 38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4" h="384">
                  <a:moveTo>
                    <a:pt x="0" y="2"/>
                  </a:moveTo>
                  <a:lnTo>
                    <a:pt x="4" y="1"/>
                  </a:lnTo>
                  <a:lnTo>
                    <a:pt x="8" y="1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46" y="96"/>
                  </a:lnTo>
                  <a:lnTo>
                    <a:pt x="56" y="187"/>
                  </a:lnTo>
                  <a:lnTo>
                    <a:pt x="63" y="280"/>
                  </a:lnTo>
                  <a:lnTo>
                    <a:pt x="64" y="375"/>
                  </a:lnTo>
                  <a:lnTo>
                    <a:pt x="58" y="377"/>
                  </a:lnTo>
                  <a:lnTo>
                    <a:pt x="50" y="379"/>
                  </a:lnTo>
                  <a:lnTo>
                    <a:pt x="43" y="381"/>
                  </a:lnTo>
                  <a:lnTo>
                    <a:pt x="36" y="384"/>
                  </a:lnTo>
                  <a:lnTo>
                    <a:pt x="34" y="287"/>
                  </a:lnTo>
                  <a:lnTo>
                    <a:pt x="28" y="192"/>
                  </a:lnTo>
                  <a:lnTo>
                    <a:pt x="16" y="9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B3D2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23"/>
            <p:cNvSpPr>
              <a:spLocks/>
            </p:cNvSpPr>
            <p:nvPr/>
          </p:nvSpPr>
          <p:spPr bwMode="auto">
            <a:xfrm>
              <a:off x="1379" y="1705"/>
              <a:ext cx="15" cy="96"/>
            </a:xfrm>
            <a:custGeom>
              <a:avLst/>
              <a:gdLst>
                <a:gd name="T0" fmla="*/ 0 w 63"/>
                <a:gd name="T1" fmla="*/ 2 h 384"/>
                <a:gd name="T2" fmla="*/ 4 w 63"/>
                <a:gd name="T3" fmla="*/ 1 h 384"/>
                <a:gd name="T4" fmla="*/ 8 w 63"/>
                <a:gd name="T5" fmla="*/ 1 h 384"/>
                <a:gd name="T6" fmla="*/ 10 w 63"/>
                <a:gd name="T7" fmla="*/ 1 h 384"/>
                <a:gd name="T8" fmla="*/ 14 w 63"/>
                <a:gd name="T9" fmla="*/ 0 h 384"/>
                <a:gd name="T10" fmla="*/ 18 w 63"/>
                <a:gd name="T11" fmla="*/ 0 h 384"/>
                <a:gd name="T12" fmla="*/ 23 w 63"/>
                <a:gd name="T13" fmla="*/ 0 h 384"/>
                <a:gd name="T14" fmla="*/ 26 w 63"/>
                <a:gd name="T15" fmla="*/ 0 h 384"/>
                <a:gd name="T16" fmla="*/ 30 w 63"/>
                <a:gd name="T17" fmla="*/ 0 h 384"/>
                <a:gd name="T18" fmla="*/ 45 w 63"/>
                <a:gd name="T19" fmla="*/ 96 h 384"/>
                <a:gd name="T20" fmla="*/ 55 w 63"/>
                <a:gd name="T21" fmla="*/ 187 h 384"/>
                <a:gd name="T22" fmla="*/ 61 w 63"/>
                <a:gd name="T23" fmla="*/ 280 h 384"/>
                <a:gd name="T24" fmla="*/ 63 w 63"/>
                <a:gd name="T25" fmla="*/ 375 h 384"/>
                <a:gd name="T26" fmla="*/ 56 w 63"/>
                <a:gd name="T27" fmla="*/ 377 h 384"/>
                <a:gd name="T28" fmla="*/ 49 w 63"/>
                <a:gd name="T29" fmla="*/ 379 h 384"/>
                <a:gd name="T30" fmla="*/ 43 w 63"/>
                <a:gd name="T31" fmla="*/ 381 h 384"/>
                <a:gd name="T32" fmla="*/ 35 w 63"/>
                <a:gd name="T33" fmla="*/ 384 h 384"/>
                <a:gd name="T34" fmla="*/ 33 w 63"/>
                <a:gd name="T35" fmla="*/ 287 h 384"/>
                <a:gd name="T36" fmla="*/ 28 w 63"/>
                <a:gd name="T37" fmla="*/ 192 h 384"/>
                <a:gd name="T38" fmla="*/ 16 w 63"/>
                <a:gd name="T39" fmla="*/ 99 h 384"/>
                <a:gd name="T40" fmla="*/ 0 w 63"/>
                <a:gd name="T41" fmla="*/ 2 h 38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3"/>
                <a:gd name="T64" fmla="*/ 0 h 384"/>
                <a:gd name="T65" fmla="*/ 63 w 63"/>
                <a:gd name="T66" fmla="*/ 384 h 38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3" h="384">
                  <a:moveTo>
                    <a:pt x="0" y="2"/>
                  </a:moveTo>
                  <a:lnTo>
                    <a:pt x="4" y="1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45" y="96"/>
                  </a:lnTo>
                  <a:lnTo>
                    <a:pt x="55" y="187"/>
                  </a:lnTo>
                  <a:lnTo>
                    <a:pt x="61" y="280"/>
                  </a:lnTo>
                  <a:lnTo>
                    <a:pt x="63" y="375"/>
                  </a:lnTo>
                  <a:lnTo>
                    <a:pt x="56" y="377"/>
                  </a:lnTo>
                  <a:lnTo>
                    <a:pt x="49" y="379"/>
                  </a:lnTo>
                  <a:lnTo>
                    <a:pt x="43" y="381"/>
                  </a:lnTo>
                  <a:lnTo>
                    <a:pt x="35" y="384"/>
                  </a:lnTo>
                  <a:lnTo>
                    <a:pt x="33" y="287"/>
                  </a:lnTo>
                  <a:lnTo>
                    <a:pt x="28" y="192"/>
                  </a:lnTo>
                  <a:lnTo>
                    <a:pt x="16" y="9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43A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4"/>
            <p:cNvSpPr>
              <a:spLocks/>
            </p:cNvSpPr>
            <p:nvPr/>
          </p:nvSpPr>
          <p:spPr bwMode="auto">
            <a:xfrm>
              <a:off x="1377" y="1705"/>
              <a:ext cx="16" cy="96"/>
            </a:xfrm>
            <a:custGeom>
              <a:avLst/>
              <a:gdLst>
                <a:gd name="T0" fmla="*/ 0 w 65"/>
                <a:gd name="T1" fmla="*/ 2 h 384"/>
                <a:gd name="T2" fmla="*/ 4 w 65"/>
                <a:gd name="T3" fmla="*/ 1 h 384"/>
                <a:gd name="T4" fmla="*/ 7 w 65"/>
                <a:gd name="T5" fmla="*/ 1 h 384"/>
                <a:gd name="T6" fmla="*/ 11 w 65"/>
                <a:gd name="T7" fmla="*/ 1 h 384"/>
                <a:gd name="T8" fmla="*/ 15 w 65"/>
                <a:gd name="T9" fmla="*/ 0 h 384"/>
                <a:gd name="T10" fmla="*/ 19 w 65"/>
                <a:gd name="T11" fmla="*/ 0 h 384"/>
                <a:gd name="T12" fmla="*/ 22 w 65"/>
                <a:gd name="T13" fmla="*/ 0 h 384"/>
                <a:gd name="T14" fmla="*/ 26 w 65"/>
                <a:gd name="T15" fmla="*/ 0 h 384"/>
                <a:gd name="T16" fmla="*/ 31 w 65"/>
                <a:gd name="T17" fmla="*/ 0 h 384"/>
                <a:gd name="T18" fmla="*/ 46 w 65"/>
                <a:gd name="T19" fmla="*/ 96 h 384"/>
                <a:gd name="T20" fmla="*/ 56 w 65"/>
                <a:gd name="T21" fmla="*/ 187 h 384"/>
                <a:gd name="T22" fmla="*/ 62 w 65"/>
                <a:gd name="T23" fmla="*/ 280 h 384"/>
                <a:gd name="T24" fmla="*/ 65 w 65"/>
                <a:gd name="T25" fmla="*/ 375 h 384"/>
                <a:gd name="T26" fmla="*/ 57 w 65"/>
                <a:gd name="T27" fmla="*/ 377 h 384"/>
                <a:gd name="T28" fmla="*/ 50 w 65"/>
                <a:gd name="T29" fmla="*/ 379 h 384"/>
                <a:gd name="T30" fmla="*/ 42 w 65"/>
                <a:gd name="T31" fmla="*/ 381 h 384"/>
                <a:gd name="T32" fmla="*/ 36 w 65"/>
                <a:gd name="T33" fmla="*/ 384 h 384"/>
                <a:gd name="T34" fmla="*/ 34 w 65"/>
                <a:gd name="T35" fmla="*/ 287 h 384"/>
                <a:gd name="T36" fmla="*/ 27 w 65"/>
                <a:gd name="T37" fmla="*/ 192 h 384"/>
                <a:gd name="T38" fmla="*/ 16 w 65"/>
                <a:gd name="T39" fmla="*/ 99 h 384"/>
                <a:gd name="T40" fmla="*/ 0 w 65"/>
                <a:gd name="T41" fmla="*/ 2 h 38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5"/>
                <a:gd name="T64" fmla="*/ 0 h 384"/>
                <a:gd name="T65" fmla="*/ 65 w 65"/>
                <a:gd name="T66" fmla="*/ 384 h 38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5" h="384">
                  <a:moveTo>
                    <a:pt x="0" y="2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1" y="1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46" y="96"/>
                  </a:lnTo>
                  <a:lnTo>
                    <a:pt x="56" y="187"/>
                  </a:lnTo>
                  <a:lnTo>
                    <a:pt x="62" y="280"/>
                  </a:lnTo>
                  <a:lnTo>
                    <a:pt x="65" y="375"/>
                  </a:lnTo>
                  <a:lnTo>
                    <a:pt x="57" y="377"/>
                  </a:lnTo>
                  <a:lnTo>
                    <a:pt x="50" y="379"/>
                  </a:lnTo>
                  <a:lnTo>
                    <a:pt x="42" y="381"/>
                  </a:lnTo>
                  <a:lnTo>
                    <a:pt x="36" y="384"/>
                  </a:lnTo>
                  <a:lnTo>
                    <a:pt x="34" y="287"/>
                  </a:lnTo>
                  <a:lnTo>
                    <a:pt x="27" y="192"/>
                  </a:lnTo>
                  <a:lnTo>
                    <a:pt x="16" y="9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4F3A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25"/>
            <p:cNvSpPr>
              <a:spLocks/>
            </p:cNvSpPr>
            <p:nvPr/>
          </p:nvSpPr>
          <p:spPr bwMode="auto">
            <a:xfrm>
              <a:off x="1376" y="1705"/>
              <a:ext cx="15" cy="96"/>
            </a:xfrm>
            <a:custGeom>
              <a:avLst/>
              <a:gdLst>
                <a:gd name="T0" fmla="*/ 0 w 62"/>
                <a:gd name="T1" fmla="*/ 2 h 384"/>
                <a:gd name="T2" fmla="*/ 4 w 62"/>
                <a:gd name="T3" fmla="*/ 1 h 384"/>
                <a:gd name="T4" fmla="*/ 7 w 62"/>
                <a:gd name="T5" fmla="*/ 1 h 384"/>
                <a:gd name="T6" fmla="*/ 10 w 62"/>
                <a:gd name="T7" fmla="*/ 1 h 384"/>
                <a:gd name="T8" fmla="*/ 14 w 62"/>
                <a:gd name="T9" fmla="*/ 0 h 384"/>
                <a:gd name="T10" fmla="*/ 19 w 62"/>
                <a:gd name="T11" fmla="*/ 0 h 384"/>
                <a:gd name="T12" fmla="*/ 22 w 62"/>
                <a:gd name="T13" fmla="*/ 0 h 384"/>
                <a:gd name="T14" fmla="*/ 26 w 62"/>
                <a:gd name="T15" fmla="*/ 0 h 384"/>
                <a:gd name="T16" fmla="*/ 30 w 62"/>
                <a:gd name="T17" fmla="*/ 0 h 384"/>
                <a:gd name="T18" fmla="*/ 45 w 62"/>
                <a:gd name="T19" fmla="*/ 96 h 384"/>
                <a:gd name="T20" fmla="*/ 55 w 62"/>
                <a:gd name="T21" fmla="*/ 187 h 384"/>
                <a:gd name="T22" fmla="*/ 61 w 62"/>
                <a:gd name="T23" fmla="*/ 280 h 384"/>
                <a:gd name="T24" fmla="*/ 62 w 62"/>
                <a:gd name="T25" fmla="*/ 375 h 384"/>
                <a:gd name="T26" fmla="*/ 56 w 62"/>
                <a:gd name="T27" fmla="*/ 377 h 384"/>
                <a:gd name="T28" fmla="*/ 50 w 62"/>
                <a:gd name="T29" fmla="*/ 379 h 384"/>
                <a:gd name="T30" fmla="*/ 42 w 62"/>
                <a:gd name="T31" fmla="*/ 381 h 384"/>
                <a:gd name="T32" fmla="*/ 36 w 62"/>
                <a:gd name="T33" fmla="*/ 384 h 384"/>
                <a:gd name="T34" fmla="*/ 34 w 62"/>
                <a:gd name="T35" fmla="*/ 287 h 384"/>
                <a:gd name="T36" fmla="*/ 27 w 62"/>
                <a:gd name="T37" fmla="*/ 192 h 384"/>
                <a:gd name="T38" fmla="*/ 16 w 62"/>
                <a:gd name="T39" fmla="*/ 99 h 384"/>
                <a:gd name="T40" fmla="*/ 0 w 62"/>
                <a:gd name="T41" fmla="*/ 2 h 38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2"/>
                <a:gd name="T64" fmla="*/ 0 h 384"/>
                <a:gd name="T65" fmla="*/ 62 w 62"/>
                <a:gd name="T66" fmla="*/ 384 h 38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2" h="384">
                  <a:moveTo>
                    <a:pt x="0" y="2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45" y="96"/>
                  </a:lnTo>
                  <a:lnTo>
                    <a:pt x="55" y="187"/>
                  </a:lnTo>
                  <a:lnTo>
                    <a:pt x="61" y="280"/>
                  </a:lnTo>
                  <a:lnTo>
                    <a:pt x="62" y="375"/>
                  </a:lnTo>
                  <a:lnTo>
                    <a:pt x="56" y="377"/>
                  </a:lnTo>
                  <a:lnTo>
                    <a:pt x="50" y="379"/>
                  </a:lnTo>
                  <a:lnTo>
                    <a:pt x="42" y="381"/>
                  </a:lnTo>
                  <a:lnTo>
                    <a:pt x="36" y="384"/>
                  </a:lnTo>
                  <a:lnTo>
                    <a:pt x="34" y="287"/>
                  </a:lnTo>
                  <a:lnTo>
                    <a:pt x="27" y="192"/>
                  </a:lnTo>
                  <a:lnTo>
                    <a:pt x="16" y="9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4738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6"/>
            <p:cNvSpPr>
              <a:spLocks/>
            </p:cNvSpPr>
            <p:nvPr/>
          </p:nvSpPr>
          <p:spPr bwMode="auto">
            <a:xfrm>
              <a:off x="1374" y="1705"/>
              <a:ext cx="16" cy="96"/>
            </a:xfrm>
            <a:custGeom>
              <a:avLst/>
              <a:gdLst>
                <a:gd name="T0" fmla="*/ 0 w 62"/>
                <a:gd name="T1" fmla="*/ 2 h 384"/>
                <a:gd name="T2" fmla="*/ 2 w 62"/>
                <a:gd name="T3" fmla="*/ 1 h 384"/>
                <a:gd name="T4" fmla="*/ 6 w 62"/>
                <a:gd name="T5" fmla="*/ 1 h 384"/>
                <a:gd name="T6" fmla="*/ 10 w 62"/>
                <a:gd name="T7" fmla="*/ 1 h 384"/>
                <a:gd name="T8" fmla="*/ 14 w 62"/>
                <a:gd name="T9" fmla="*/ 0 h 384"/>
                <a:gd name="T10" fmla="*/ 17 w 62"/>
                <a:gd name="T11" fmla="*/ 0 h 384"/>
                <a:gd name="T12" fmla="*/ 22 w 62"/>
                <a:gd name="T13" fmla="*/ 0 h 384"/>
                <a:gd name="T14" fmla="*/ 26 w 62"/>
                <a:gd name="T15" fmla="*/ 0 h 384"/>
                <a:gd name="T16" fmla="*/ 30 w 62"/>
                <a:gd name="T17" fmla="*/ 0 h 384"/>
                <a:gd name="T18" fmla="*/ 45 w 62"/>
                <a:gd name="T19" fmla="*/ 96 h 384"/>
                <a:gd name="T20" fmla="*/ 55 w 62"/>
                <a:gd name="T21" fmla="*/ 187 h 384"/>
                <a:gd name="T22" fmla="*/ 60 w 62"/>
                <a:gd name="T23" fmla="*/ 280 h 384"/>
                <a:gd name="T24" fmla="*/ 62 w 62"/>
                <a:gd name="T25" fmla="*/ 375 h 384"/>
                <a:gd name="T26" fmla="*/ 56 w 62"/>
                <a:gd name="T27" fmla="*/ 377 h 384"/>
                <a:gd name="T28" fmla="*/ 49 w 62"/>
                <a:gd name="T29" fmla="*/ 379 h 384"/>
                <a:gd name="T30" fmla="*/ 41 w 62"/>
                <a:gd name="T31" fmla="*/ 381 h 384"/>
                <a:gd name="T32" fmla="*/ 35 w 62"/>
                <a:gd name="T33" fmla="*/ 384 h 384"/>
                <a:gd name="T34" fmla="*/ 32 w 62"/>
                <a:gd name="T35" fmla="*/ 287 h 384"/>
                <a:gd name="T36" fmla="*/ 27 w 62"/>
                <a:gd name="T37" fmla="*/ 192 h 384"/>
                <a:gd name="T38" fmla="*/ 16 w 62"/>
                <a:gd name="T39" fmla="*/ 99 h 384"/>
                <a:gd name="T40" fmla="*/ 0 w 62"/>
                <a:gd name="T41" fmla="*/ 2 h 38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2"/>
                <a:gd name="T64" fmla="*/ 0 h 384"/>
                <a:gd name="T65" fmla="*/ 62 w 62"/>
                <a:gd name="T66" fmla="*/ 384 h 38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2" h="384">
                  <a:moveTo>
                    <a:pt x="0" y="2"/>
                  </a:moveTo>
                  <a:lnTo>
                    <a:pt x="2" y="1"/>
                  </a:lnTo>
                  <a:lnTo>
                    <a:pt x="6" y="1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45" y="96"/>
                  </a:lnTo>
                  <a:lnTo>
                    <a:pt x="55" y="187"/>
                  </a:lnTo>
                  <a:lnTo>
                    <a:pt x="60" y="280"/>
                  </a:lnTo>
                  <a:lnTo>
                    <a:pt x="62" y="375"/>
                  </a:lnTo>
                  <a:lnTo>
                    <a:pt x="56" y="377"/>
                  </a:lnTo>
                  <a:lnTo>
                    <a:pt x="49" y="379"/>
                  </a:lnTo>
                  <a:lnTo>
                    <a:pt x="41" y="381"/>
                  </a:lnTo>
                  <a:lnTo>
                    <a:pt x="35" y="384"/>
                  </a:lnTo>
                  <a:lnTo>
                    <a:pt x="32" y="287"/>
                  </a:lnTo>
                  <a:lnTo>
                    <a:pt x="27" y="192"/>
                  </a:lnTo>
                  <a:lnTo>
                    <a:pt x="16" y="9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F383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7"/>
            <p:cNvSpPr>
              <a:spLocks/>
            </p:cNvSpPr>
            <p:nvPr/>
          </p:nvSpPr>
          <p:spPr bwMode="auto">
            <a:xfrm>
              <a:off x="1373" y="1705"/>
              <a:ext cx="16" cy="96"/>
            </a:xfrm>
            <a:custGeom>
              <a:avLst/>
              <a:gdLst>
                <a:gd name="T0" fmla="*/ 0 w 64"/>
                <a:gd name="T1" fmla="*/ 2 h 384"/>
                <a:gd name="T2" fmla="*/ 4 w 64"/>
                <a:gd name="T3" fmla="*/ 1 h 384"/>
                <a:gd name="T4" fmla="*/ 8 w 64"/>
                <a:gd name="T5" fmla="*/ 1 h 384"/>
                <a:gd name="T6" fmla="*/ 12 w 64"/>
                <a:gd name="T7" fmla="*/ 1 h 384"/>
                <a:gd name="T8" fmla="*/ 14 w 64"/>
                <a:gd name="T9" fmla="*/ 0 h 384"/>
                <a:gd name="T10" fmla="*/ 19 w 64"/>
                <a:gd name="T11" fmla="*/ 0 h 384"/>
                <a:gd name="T12" fmla="*/ 23 w 64"/>
                <a:gd name="T13" fmla="*/ 0 h 384"/>
                <a:gd name="T14" fmla="*/ 27 w 64"/>
                <a:gd name="T15" fmla="*/ 0 h 384"/>
                <a:gd name="T16" fmla="*/ 32 w 64"/>
                <a:gd name="T17" fmla="*/ 0 h 384"/>
                <a:gd name="T18" fmla="*/ 47 w 64"/>
                <a:gd name="T19" fmla="*/ 96 h 384"/>
                <a:gd name="T20" fmla="*/ 57 w 64"/>
                <a:gd name="T21" fmla="*/ 187 h 384"/>
                <a:gd name="T22" fmla="*/ 62 w 64"/>
                <a:gd name="T23" fmla="*/ 280 h 384"/>
                <a:gd name="T24" fmla="*/ 64 w 64"/>
                <a:gd name="T25" fmla="*/ 375 h 384"/>
                <a:gd name="T26" fmla="*/ 57 w 64"/>
                <a:gd name="T27" fmla="*/ 377 h 384"/>
                <a:gd name="T28" fmla="*/ 51 w 64"/>
                <a:gd name="T29" fmla="*/ 379 h 384"/>
                <a:gd name="T30" fmla="*/ 43 w 64"/>
                <a:gd name="T31" fmla="*/ 381 h 384"/>
                <a:gd name="T32" fmla="*/ 37 w 64"/>
                <a:gd name="T33" fmla="*/ 384 h 384"/>
                <a:gd name="T34" fmla="*/ 34 w 64"/>
                <a:gd name="T35" fmla="*/ 287 h 384"/>
                <a:gd name="T36" fmla="*/ 28 w 64"/>
                <a:gd name="T37" fmla="*/ 192 h 384"/>
                <a:gd name="T38" fmla="*/ 17 w 64"/>
                <a:gd name="T39" fmla="*/ 99 h 384"/>
                <a:gd name="T40" fmla="*/ 0 w 64"/>
                <a:gd name="T41" fmla="*/ 2 h 38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4"/>
                <a:gd name="T64" fmla="*/ 0 h 384"/>
                <a:gd name="T65" fmla="*/ 64 w 64"/>
                <a:gd name="T66" fmla="*/ 384 h 38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4" h="384">
                  <a:moveTo>
                    <a:pt x="0" y="2"/>
                  </a:moveTo>
                  <a:lnTo>
                    <a:pt x="4" y="1"/>
                  </a:lnTo>
                  <a:lnTo>
                    <a:pt x="8" y="1"/>
                  </a:lnTo>
                  <a:lnTo>
                    <a:pt x="12" y="1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47" y="96"/>
                  </a:lnTo>
                  <a:lnTo>
                    <a:pt x="57" y="187"/>
                  </a:lnTo>
                  <a:lnTo>
                    <a:pt x="62" y="280"/>
                  </a:lnTo>
                  <a:lnTo>
                    <a:pt x="64" y="375"/>
                  </a:lnTo>
                  <a:lnTo>
                    <a:pt x="57" y="377"/>
                  </a:lnTo>
                  <a:lnTo>
                    <a:pt x="51" y="379"/>
                  </a:lnTo>
                  <a:lnTo>
                    <a:pt x="43" y="381"/>
                  </a:lnTo>
                  <a:lnTo>
                    <a:pt x="37" y="384"/>
                  </a:lnTo>
                  <a:lnTo>
                    <a:pt x="34" y="287"/>
                  </a:lnTo>
                  <a:lnTo>
                    <a:pt x="28" y="192"/>
                  </a:lnTo>
                  <a:lnTo>
                    <a:pt x="17" y="9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A353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28"/>
            <p:cNvSpPr>
              <a:spLocks/>
            </p:cNvSpPr>
            <p:nvPr/>
          </p:nvSpPr>
          <p:spPr bwMode="auto">
            <a:xfrm>
              <a:off x="1372" y="1705"/>
              <a:ext cx="15" cy="96"/>
            </a:xfrm>
            <a:custGeom>
              <a:avLst/>
              <a:gdLst>
                <a:gd name="T0" fmla="*/ 0 w 63"/>
                <a:gd name="T1" fmla="*/ 2 h 384"/>
                <a:gd name="T2" fmla="*/ 14 w 63"/>
                <a:gd name="T3" fmla="*/ 0 h 384"/>
                <a:gd name="T4" fmla="*/ 31 w 63"/>
                <a:gd name="T5" fmla="*/ 0 h 384"/>
                <a:gd name="T6" fmla="*/ 46 w 63"/>
                <a:gd name="T7" fmla="*/ 96 h 384"/>
                <a:gd name="T8" fmla="*/ 56 w 63"/>
                <a:gd name="T9" fmla="*/ 187 h 384"/>
                <a:gd name="T10" fmla="*/ 62 w 63"/>
                <a:gd name="T11" fmla="*/ 280 h 384"/>
                <a:gd name="T12" fmla="*/ 63 w 63"/>
                <a:gd name="T13" fmla="*/ 375 h 384"/>
                <a:gd name="T14" fmla="*/ 37 w 63"/>
                <a:gd name="T15" fmla="*/ 384 h 384"/>
                <a:gd name="T16" fmla="*/ 34 w 63"/>
                <a:gd name="T17" fmla="*/ 287 h 384"/>
                <a:gd name="T18" fmla="*/ 28 w 63"/>
                <a:gd name="T19" fmla="*/ 192 h 384"/>
                <a:gd name="T20" fmla="*/ 17 w 63"/>
                <a:gd name="T21" fmla="*/ 99 h 384"/>
                <a:gd name="T22" fmla="*/ 0 w 63"/>
                <a:gd name="T23" fmla="*/ 2 h 3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3"/>
                <a:gd name="T37" fmla="*/ 0 h 384"/>
                <a:gd name="T38" fmla="*/ 63 w 63"/>
                <a:gd name="T39" fmla="*/ 384 h 38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3" h="384">
                  <a:moveTo>
                    <a:pt x="0" y="2"/>
                  </a:moveTo>
                  <a:lnTo>
                    <a:pt x="14" y="0"/>
                  </a:lnTo>
                  <a:lnTo>
                    <a:pt x="31" y="0"/>
                  </a:lnTo>
                  <a:lnTo>
                    <a:pt x="46" y="96"/>
                  </a:lnTo>
                  <a:lnTo>
                    <a:pt x="56" y="187"/>
                  </a:lnTo>
                  <a:lnTo>
                    <a:pt x="62" y="280"/>
                  </a:lnTo>
                  <a:lnTo>
                    <a:pt x="63" y="375"/>
                  </a:lnTo>
                  <a:lnTo>
                    <a:pt x="37" y="384"/>
                  </a:lnTo>
                  <a:lnTo>
                    <a:pt x="34" y="287"/>
                  </a:lnTo>
                  <a:lnTo>
                    <a:pt x="28" y="192"/>
                  </a:lnTo>
                  <a:lnTo>
                    <a:pt x="17" y="9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35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6" name="computr2"/>
          <p:cNvSpPr>
            <a:spLocks noEditPoints="1" noChangeArrowheads="1"/>
          </p:cNvSpPr>
          <p:nvPr/>
        </p:nvSpPr>
        <p:spPr bwMode="auto">
          <a:xfrm>
            <a:off x="5191125" y="3819525"/>
            <a:ext cx="828675" cy="676275"/>
          </a:xfrm>
          <a:custGeom>
            <a:avLst/>
            <a:gdLst>
              <a:gd name="T0" fmla="*/ 414337 w 21600"/>
              <a:gd name="T1" fmla="*/ 0 h 21600"/>
              <a:gd name="T2" fmla="*/ 414337 w 21600"/>
              <a:gd name="T3" fmla="*/ 676275 h 21600"/>
              <a:gd name="T4" fmla="*/ 664705 w 21600"/>
              <a:gd name="T5" fmla="*/ 0 h 21600"/>
              <a:gd name="T6" fmla="*/ 163970 w 21600"/>
              <a:gd name="T7" fmla="*/ 0 h 21600"/>
              <a:gd name="T8" fmla="*/ 163970 w 21600"/>
              <a:gd name="T9" fmla="*/ 364155 h 21600"/>
              <a:gd name="T10" fmla="*/ 664705 w 21600"/>
              <a:gd name="T11" fmla="*/ 364155 h 21600"/>
              <a:gd name="T12" fmla="*/ 163970 w 21600"/>
              <a:gd name="T13" fmla="*/ 182093 h 21600"/>
              <a:gd name="T14" fmla="*/ 664705 w 21600"/>
              <a:gd name="T15" fmla="*/ 182093 h 21600"/>
              <a:gd name="T16" fmla="*/ 722328 w 21600"/>
              <a:gd name="T17" fmla="*/ 494213 h 21600"/>
              <a:gd name="T18" fmla="*/ 106347 w 21600"/>
              <a:gd name="T19" fmla="*/ 494213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" name="computr3"/>
          <p:cNvSpPr>
            <a:spLocks noEditPoints="1" noChangeArrowheads="1"/>
          </p:cNvSpPr>
          <p:nvPr/>
        </p:nvSpPr>
        <p:spPr bwMode="auto">
          <a:xfrm>
            <a:off x="8153400" y="5029200"/>
            <a:ext cx="752475" cy="771525"/>
          </a:xfrm>
          <a:custGeom>
            <a:avLst/>
            <a:gdLst>
              <a:gd name="T0" fmla="*/ 0 w 21600"/>
              <a:gd name="T1" fmla="*/ 385762 h 21600"/>
              <a:gd name="T2" fmla="*/ 376238 w 21600"/>
              <a:gd name="T3" fmla="*/ 0 h 21600"/>
              <a:gd name="T4" fmla="*/ 376238 w 21600"/>
              <a:gd name="T5" fmla="*/ 771525 h 21600"/>
              <a:gd name="T6" fmla="*/ 631766 w 21600"/>
              <a:gd name="T7" fmla="*/ 385762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38" name="AutoShape 232"/>
          <p:cNvCxnSpPr>
            <a:cxnSpLocks noChangeShapeType="1"/>
          </p:cNvCxnSpPr>
          <p:nvPr/>
        </p:nvCxnSpPr>
        <p:spPr bwMode="auto">
          <a:xfrm>
            <a:off x="6010275" y="2214563"/>
            <a:ext cx="2133600" cy="254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9" name="AutoShape 233"/>
          <p:cNvCxnSpPr>
            <a:cxnSpLocks noChangeShapeType="1"/>
          </p:cNvCxnSpPr>
          <p:nvPr/>
        </p:nvCxnSpPr>
        <p:spPr bwMode="auto">
          <a:xfrm>
            <a:off x="6010275" y="2214563"/>
            <a:ext cx="2057400" cy="2209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0" name="AutoShape 234"/>
          <p:cNvCxnSpPr>
            <a:cxnSpLocks noChangeShapeType="1"/>
            <a:endCxn id="237" idx="2"/>
          </p:cNvCxnSpPr>
          <p:nvPr/>
        </p:nvCxnSpPr>
        <p:spPr bwMode="auto">
          <a:xfrm>
            <a:off x="6010275" y="2214563"/>
            <a:ext cx="2519363" cy="3586162"/>
          </a:xfrm>
          <a:prstGeom prst="curvedConnector4">
            <a:avLst>
              <a:gd name="adj1" fmla="val 42532"/>
              <a:gd name="adj2" fmla="val 10637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1" name="AutoShape 235"/>
          <p:cNvCxnSpPr>
            <a:cxnSpLocks noChangeShapeType="1"/>
            <a:stCxn id="236" idx="5"/>
            <a:endCxn id="12" idx="6"/>
          </p:cNvCxnSpPr>
          <p:nvPr/>
        </p:nvCxnSpPr>
        <p:spPr bwMode="auto">
          <a:xfrm flipV="1">
            <a:off x="5856288" y="3810000"/>
            <a:ext cx="2211387" cy="373063"/>
          </a:xfrm>
          <a:prstGeom prst="curvedConnector2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</p:cxnSp>
      <p:cxnSp>
        <p:nvCxnSpPr>
          <p:cNvPr id="242" name="AutoShape 236"/>
          <p:cNvCxnSpPr>
            <a:cxnSpLocks noChangeShapeType="1"/>
            <a:endCxn id="12" idx="0"/>
          </p:cNvCxnSpPr>
          <p:nvPr/>
        </p:nvCxnSpPr>
        <p:spPr bwMode="auto">
          <a:xfrm flipV="1">
            <a:off x="6076950" y="3124200"/>
            <a:ext cx="2119313" cy="165100"/>
          </a:xfrm>
          <a:prstGeom prst="curvedConnector4">
            <a:avLst>
              <a:gd name="adj1" fmla="val 47190"/>
              <a:gd name="adj2" fmla="val 238463"/>
            </a:avLst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</p:cxnSp>
      <p:sp>
        <p:nvSpPr>
          <p:cNvPr id="243" name="Rectangle 238"/>
          <p:cNvSpPr>
            <a:spLocks noChangeArrowheads="1"/>
          </p:cNvSpPr>
          <p:nvPr/>
        </p:nvSpPr>
        <p:spPr bwMode="auto">
          <a:xfrm>
            <a:off x="6324600" y="32004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4" name="Rectangle 239"/>
          <p:cNvSpPr>
            <a:spLocks noChangeArrowheads="1"/>
          </p:cNvSpPr>
          <p:nvPr/>
        </p:nvSpPr>
        <p:spPr bwMode="auto">
          <a:xfrm>
            <a:off x="7924800" y="28956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" name="Rectangle 240"/>
          <p:cNvSpPr>
            <a:spLocks noChangeArrowheads="1"/>
          </p:cNvSpPr>
          <p:nvPr/>
        </p:nvSpPr>
        <p:spPr bwMode="auto">
          <a:xfrm>
            <a:off x="6096000" y="32004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" name="Rectangle 241"/>
          <p:cNvSpPr>
            <a:spLocks noChangeArrowheads="1"/>
          </p:cNvSpPr>
          <p:nvPr/>
        </p:nvSpPr>
        <p:spPr bwMode="auto">
          <a:xfrm>
            <a:off x="8077200" y="58674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7" name="Rectangle 242"/>
          <p:cNvSpPr>
            <a:spLocks noChangeArrowheads="1"/>
          </p:cNvSpPr>
          <p:nvPr/>
        </p:nvSpPr>
        <p:spPr bwMode="auto">
          <a:xfrm>
            <a:off x="6477000" y="21336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8" name="Rectangle 243"/>
          <p:cNvSpPr>
            <a:spLocks noChangeArrowheads="1"/>
          </p:cNvSpPr>
          <p:nvPr/>
        </p:nvSpPr>
        <p:spPr bwMode="auto">
          <a:xfrm>
            <a:off x="6096000" y="41148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9" name="Rectangle 244"/>
          <p:cNvSpPr>
            <a:spLocks noChangeArrowheads="1"/>
          </p:cNvSpPr>
          <p:nvPr/>
        </p:nvSpPr>
        <p:spPr bwMode="auto">
          <a:xfrm>
            <a:off x="6324600" y="41148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0" name="Rectangle 245"/>
          <p:cNvSpPr>
            <a:spLocks noChangeArrowheads="1"/>
          </p:cNvSpPr>
          <p:nvPr/>
        </p:nvSpPr>
        <p:spPr bwMode="auto">
          <a:xfrm>
            <a:off x="8305800" y="58674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1" name="Rectangle 246"/>
          <p:cNvSpPr>
            <a:spLocks noChangeArrowheads="1"/>
          </p:cNvSpPr>
          <p:nvPr/>
        </p:nvSpPr>
        <p:spPr bwMode="auto">
          <a:xfrm>
            <a:off x="6248400" y="21336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2" name="Rectangle 247"/>
          <p:cNvSpPr>
            <a:spLocks noChangeArrowheads="1"/>
          </p:cNvSpPr>
          <p:nvPr/>
        </p:nvSpPr>
        <p:spPr bwMode="auto">
          <a:xfrm>
            <a:off x="7696200" y="28194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3" name="Rectangle 249"/>
          <p:cNvSpPr>
            <a:spLocks noChangeArrowheads="1"/>
          </p:cNvSpPr>
          <p:nvPr/>
        </p:nvSpPr>
        <p:spPr bwMode="auto">
          <a:xfrm>
            <a:off x="7620000" y="38862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4" name="Rectangle 250"/>
          <p:cNvSpPr>
            <a:spLocks noChangeArrowheads="1"/>
          </p:cNvSpPr>
          <p:nvPr/>
        </p:nvSpPr>
        <p:spPr bwMode="auto">
          <a:xfrm>
            <a:off x="7848600" y="38862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5" name="Rectangle 251"/>
          <p:cNvSpPr>
            <a:spLocks noChangeArrowheads="1"/>
          </p:cNvSpPr>
          <p:nvPr/>
        </p:nvSpPr>
        <p:spPr bwMode="auto">
          <a:xfrm>
            <a:off x="7848600" y="23622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" name="Rectangle 252"/>
          <p:cNvSpPr>
            <a:spLocks noChangeArrowheads="1"/>
          </p:cNvSpPr>
          <p:nvPr/>
        </p:nvSpPr>
        <p:spPr bwMode="auto">
          <a:xfrm>
            <a:off x="7620000" y="23622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7" name="AutoShape 253"/>
          <p:cNvSpPr>
            <a:spLocks noChangeArrowheads="1"/>
          </p:cNvSpPr>
          <p:nvPr/>
        </p:nvSpPr>
        <p:spPr bwMode="auto">
          <a:xfrm>
            <a:off x="6629400" y="1981200"/>
            <a:ext cx="914400" cy="3581400"/>
          </a:xfrm>
          <a:prstGeom prst="cloudCallout">
            <a:avLst>
              <a:gd name="adj1" fmla="val -43750"/>
              <a:gd name="adj2" fmla="val 21500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2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38200" y="4572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Asynchronous Transmission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5800" y="1371600"/>
            <a:ext cx="7772400" cy="46482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just" defTabSz="914400" rtl="0" eaLnBrk="1" fontAlgn="auto" latinLnBrk="0" hangingPunct="1">
              <a:lnSpc>
                <a:spcPct val="125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sender and the receiver do not need to coordinate before data can be transmitted.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25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01168" algn="just" defTabSz="914400" rtl="0" eaLnBrk="1" fontAlgn="auto" latinLnBrk="0" hangingPunct="1">
              <a:lnSpc>
                <a:spcPct val="125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independent clocks (one at the sender and the other at the receiver) determine the start of each bit (bit synchronization)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2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62000" y="4572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Synchronous Transmission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3400" y="1447800"/>
            <a:ext cx="7772400" cy="46482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just" defTabSz="914400" rtl="0" eaLnBrk="1" fontAlgn="auto" latinLnBrk="0" hangingPunct="1">
              <a:lnSpc>
                <a:spcPct val="125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The beginning of transmission may only take place at well-defined times, matching a clocking signal that runs the synchronism with that of the receiver.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2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62000" y="3810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Isochronous Transmission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5800" y="1524000"/>
            <a:ext cx="7772400" cy="46482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time interval separating any two corresponding transitions is equal to the unit interval or to a multiple of the unit interval.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Transmission rate “guaranteed” and jitter is minimized.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Significant instants of two or more sequential signals have a constant phase relationship.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2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81000" y="381000"/>
            <a:ext cx="8534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Characterizing Continuous Data Streams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447800"/>
            <a:ext cx="8077200" cy="46482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This is in relation to audio and video transmission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48640" marR="0" lvl="1" indent="-201168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Strongly and Weakly Periodic Data Streams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Variation of the data volume of consecutive information units.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Interrelationship of consecutive packets.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2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66800" y="3048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Strongly Periodic Data Stream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5800" y="1447800"/>
            <a:ext cx="7772400" cy="23622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Constant time interval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Minimum jitter</a:t>
            </a:r>
          </a:p>
          <a:p>
            <a:pPr marL="265176" lvl="0" indent="-265176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 PCM (</a:t>
            </a:r>
            <a:r>
              <a:rPr lang="en-US" sz="2400" i="1" dirty="0" smtClean="0"/>
              <a:t>Pulse-code modulation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encoded voice in telephone systems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376" y="4448174"/>
            <a:ext cx="8458200" cy="153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4666</TotalTime>
  <Words>700</Words>
  <Application>Microsoft Office PowerPoint</Application>
  <PresentationFormat>On-screen Show (4:3)</PresentationFormat>
  <Paragraphs>153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Aspect</vt:lpstr>
      <vt:lpstr>Multimedia System and Virtual Environment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 and Bangladesh</dc:title>
  <dc:creator> </dc:creator>
  <cp:lastModifiedBy>M. A. Siddique</cp:lastModifiedBy>
  <cp:revision>1048</cp:revision>
  <dcterms:created xsi:type="dcterms:W3CDTF">2008-04-12T04:53:58Z</dcterms:created>
  <dcterms:modified xsi:type="dcterms:W3CDTF">2010-12-08T05:41:21Z</dcterms:modified>
</cp:coreProperties>
</file>