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395" r:id="rId2"/>
    <p:sldId id="396" r:id="rId3"/>
    <p:sldId id="397" r:id="rId4"/>
    <p:sldId id="405" r:id="rId5"/>
    <p:sldId id="404" r:id="rId6"/>
    <p:sldId id="403" r:id="rId7"/>
    <p:sldId id="402" r:id="rId8"/>
    <p:sldId id="401" r:id="rId9"/>
    <p:sldId id="400" r:id="rId10"/>
    <p:sldId id="399" r:id="rId11"/>
    <p:sldId id="398" r:id="rId12"/>
    <p:sldId id="406" r:id="rId13"/>
    <p:sldId id="407" r:id="rId14"/>
    <p:sldId id="408" r:id="rId15"/>
    <p:sldId id="409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32" autoAdjust="0"/>
    <p:restoredTop sz="93548" autoAdjust="0"/>
  </p:normalViewPr>
  <p:slideViewPr>
    <p:cSldViewPr>
      <p:cViewPr>
        <p:scale>
          <a:sx n="70" d="100"/>
          <a:sy n="70" d="100"/>
        </p:scale>
        <p:origin x="-144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2306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17662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Multimedia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81000"/>
            <a:ext cx="77724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RTCP Packets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71600"/>
            <a:ext cx="41148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Receiver report packets: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fraction of packets lost, last sequence number, average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interarrival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jitter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Sender report packets: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SSRC of RTP stream, current time, number of packets sent, number of bytes sent 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752974" y="1303338"/>
            <a:ext cx="4010025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description packets: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 address of sender, sender's name, SSRC  of associated RTP stream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mapping between the SSRC and the user/host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228600"/>
            <a:ext cx="8534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RTSP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(Real Time Streaming Protocol)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339850"/>
            <a:ext cx="42672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RTSP: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client-server application layer protocol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control: rewind, fast forward, pause, resume, repositioning, etc…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648200" y="1150938"/>
            <a:ext cx="40386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RTSP messages sent out-of-band: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RTSP control messages use different port numbers than media stream: out-of-band.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stream is considered “in-band”.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228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RTSP Operation</a:t>
            </a:r>
          </a:p>
        </p:txBody>
      </p:sp>
      <p:pic>
        <p:nvPicPr>
          <p:cNvPr id="8" name="Picture 3" descr="625 RT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" y="1412875"/>
            <a:ext cx="7134225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304800" y="1524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RSVP: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Resource Reservation Protocol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… allow users to communicate requirements to network in robust and efficient way.” </a:t>
            </a: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304800" y="3429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Figure 16.4: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scenario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network resource reservation with RSVP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381000"/>
            <a:ext cx="84582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RSVP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(Resource Reservation Protocol)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228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RSVP Design Goals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35100"/>
            <a:ext cx="8570913" cy="4508499"/>
          </a:xfrm>
          <a:prstGeom prst="rect">
            <a:avLst/>
          </a:prstGeom>
        </p:spPr>
        <p:txBody>
          <a:bodyPr/>
          <a:lstStyle/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accommodate heterogeneous receivers (different bandwidth along paths)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accommodate different applications with different resource requirements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make multicast a first class service, with adaptation to multicast group membership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control existing multicast/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unicast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routing, with adaptation to changes in underlying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unicast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multicast routes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control protocol overhead to grow (at worst) linear in # receivers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ZapfDingbats" pitchFamily="8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modular design for heterogeneous underlying technologies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ZapfDingbats" pitchFamily="8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ZapfDingbats" pitchFamily="8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228600"/>
            <a:ext cx="77724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RSVP: overview of operation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914400"/>
            <a:ext cx="8178800" cy="5562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senders, receiver join a multicast group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done outside of RSVP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senders need not join group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sender-to-network signaling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path message: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make sender presence known to routers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path teardown: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delete sender’s path state from routers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receiver-to-network signaling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reservation message: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reserve resources from sender(s) to receiver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reservation teardown: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remove receiver reservations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network-to-end-system signaling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path error</a:t>
            </a:r>
          </a:p>
          <a:p>
            <a:pPr marL="1005840" lvl="2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reservation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438400" y="304800"/>
            <a:ext cx="44958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Outline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304800" y="1266110"/>
            <a:ext cx="8602662" cy="461665"/>
          </a:xfrm>
          <a:prstGeom prst="rect">
            <a:avLst/>
          </a:prstGeom>
          <a:ln/>
        </p:spPr>
        <p:txBody>
          <a:bodyPr vert="horz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RTP (Real Time Transport Protocol)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304800" y="3352800"/>
            <a:ext cx="8602662" cy="461665"/>
          </a:xfrm>
          <a:prstGeom prst="rect">
            <a:avLst/>
          </a:prstGeom>
          <a:ln/>
        </p:spPr>
        <p:txBody>
          <a:bodyPr vert="horz" anchor="b">
            <a:spAutoFit/>
          </a:bodyPr>
          <a:lstStyle/>
          <a:p>
            <a:pPr lvl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RSVP (Resource </a:t>
            </a:r>
            <a:r>
              <a:rPr lang="en-GB" sz="2400" dirty="0" err="1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ReSerVation</a:t>
            </a:r>
            <a:r>
              <a:rPr lang="en-GB" sz="24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Protocol)</a:t>
            </a:r>
            <a:endParaRPr lang="en-GB" sz="2400" dirty="0"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981200"/>
            <a:ext cx="7772400" cy="87153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RTCP (Resource Time Control Protocol)</a:t>
            </a:r>
            <a:endParaRPr lang="en-GB" sz="2400" dirty="0"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2667000"/>
            <a:ext cx="7772400" cy="87153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GB" sz="24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RTSP (Real Time Streaming Protocol)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3810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Real-Time Protocol (RTP)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492250"/>
            <a:ext cx="40386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specifies packet structure for packets carrying audio, video data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packet provides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payload type identification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 sequence numbering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stamping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495800" y="1492250"/>
            <a:ext cx="41910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runs in end systems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packets encapsulated in UDP segments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interoperability: if two Internet phone applications run RTP, then they may be able to work together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RTP runs on top of UDP</a:t>
            </a:r>
          </a:p>
        </p:txBody>
      </p:sp>
      <p:pic>
        <p:nvPicPr>
          <p:cNvPr id="8" name="Picture 4" descr="Rt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133600"/>
            <a:ext cx="3906838" cy="358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830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RTP libraries provide transport-layer </a:t>
            </a:r>
            <a:r>
              <a:rPr lang="en-US" sz="2400" dirty="0" smtClean="0"/>
              <a:t>interface that </a:t>
            </a:r>
            <a:r>
              <a:rPr lang="en-US" sz="2400" dirty="0"/>
              <a:t>extends </a:t>
            </a:r>
            <a:r>
              <a:rPr lang="en-US" sz="2400" dirty="0" smtClean="0"/>
              <a:t>UDP </a:t>
            </a:r>
            <a:endParaRPr lang="en-US" sz="2400" dirty="0"/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228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RTP Example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81100"/>
            <a:ext cx="40386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sending 64 kbps PCM-encoded voice over RTP.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collects encoded data in chunks, e.g., every 20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160 bytes in a chunk.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audio chunk + RTP header form RTP packet, which is encapsulated in UDP segment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648200" y="1339850"/>
            <a:ext cx="39624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header indicates type of audio encoding in each packet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header also contains sequence numbers, timestamps.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228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RTP and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QoS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39850"/>
            <a:ext cx="83058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does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 any mechanism to ensure timely data delivery or other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QoS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guarantees.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RTP encapsulation is only seen at end systems (not) by intermediate routers. 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routers providing best-effort service, making no special effort to ensure that RTP packets arrive at destination in timely matter.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180975"/>
            <a:ext cx="7772400" cy="962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RTP Header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1832818"/>
            <a:ext cx="84582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Payload Type (7 bits):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Indicates type of encoding currently being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i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2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Number (16 bits):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Increments by one for each RTP packet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detect packet loss and to restore packet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sequence.</a:t>
            </a:r>
          </a:p>
          <a:p>
            <a:pPr marL="265176" lvl="0" indent="-265176" algn="just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 (32 bytes long):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timestamp records the first octet of the packet is sampled; it is set by the sender.</a:t>
            </a:r>
          </a:p>
          <a:p>
            <a:pPr marL="265176" lvl="0" indent="-265176" algn="just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Synchronization Source (SSRC 32 bits long):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Identifies source of  RTP stream. Each stream in RTP session should have distinct SSRC. </a:t>
            </a:r>
          </a:p>
          <a:p>
            <a:pPr marL="265176" indent="-265176" algn="just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Contributing Source (CSRC 32 bits long):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Identifies source of  contributors.</a:t>
            </a:r>
          </a:p>
          <a:p>
            <a:pPr marL="265176" lvl="0" indent="-265176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lvl="0" indent="-265176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lvl="0" indent="-265176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</a:endParaRPr>
          </a:p>
        </p:txBody>
      </p:sp>
      <p:pic>
        <p:nvPicPr>
          <p:cNvPr id="9" name="Picture 4" descr="rtpPac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87412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347662"/>
            <a:ext cx="8534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Real-Time Control Protocol (RTCP)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143000"/>
            <a:ext cx="4572000" cy="5383213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 in conjunction with RTP.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participant in RTP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 periodically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transmits RTCP control packets to all other participants.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RTCP packet contains sender and/or receiver reports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report statistics useful to  application: # packets sent, # packets lost,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interarrival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jitter, etc.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76800" y="1295400"/>
            <a:ext cx="4038600" cy="490855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feedback can be used to control performance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sender may modify its transmissions based on  feedback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16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3810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RTCP - Continued</a:t>
            </a:r>
          </a:p>
        </p:txBody>
      </p:sp>
      <p:pic>
        <p:nvPicPr>
          <p:cNvPr id="8" name="Picture 3" descr="Rtp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066800"/>
            <a:ext cx="30170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5438" y="4125913"/>
            <a:ext cx="857091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r>
              <a:rPr lang="en-US"/>
              <a:t> each RTP session: typically a single multicast address; all RTP /RTCP packets belonging to session use multicast address.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endParaRPr lang="en-US"/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r>
              <a:rPr lang="en-US"/>
              <a:t> RTP, RTCP packets distinguished from each other via distinct port numbers. 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endParaRPr lang="en-US"/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r>
              <a:rPr lang="en-US"/>
              <a:t> to limit traffic, each participant reduces RTCP traffic as number of conference participants increases </a:t>
            </a:r>
          </a:p>
          <a:p>
            <a:endParaRPr lang="en-US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7576</TotalTime>
  <Words>999</Words>
  <Application>Microsoft Office PowerPoint</Application>
  <PresentationFormat>On-screen Show (4:3)</PresentationFormat>
  <Paragraphs>164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Multimedia System and Virtual Environment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user</cp:lastModifiedBy>
  <cp:revision>1363</cp:revision>
  <dcterms:created xsi:type="dcterms:W3CDTF">2008-04-12T04:53:58Z</dcterms:created>
  <dcterms:modified xsi:type="dcterms:W3CDTF">2019-01-30T08:41:35Z</dcterms:modified>
</cp:coreProperties>
</file>