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416572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127B8-6A80-49E9-BC08-BAD1411FEAB7}"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301879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1406452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2521827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1792218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3190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3183125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3445806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13606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378513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127B8-6A80-49E9-BC08-BAD1411FEAB7}" type="datetimeFigureOut">
              <a:rPr lang="en-US" smtClean="0"/>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82790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9127B8-6A80-49E9-BC08-BAD1411FEAB7}"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3206910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127B8-6A80-49E9-BC08-BAD1411FEAB7}" type="datetimeFigureOut">
              <a:rPr lang="en-US" smtClean="0"/>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171084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9127B8-6A80-49E9-BC08-BAD1411FEAB7}" type="datetimeFigureOut">
              <a:rPr lang="en-US" smtClean="0"/>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217203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127B8-6A80-49E9-BC08-BAD1411FEAB7}" type="datetimeFigureOut">
              <a:rPr lang="en-US" smtClean="0"/>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255864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127B8-6A80-49E9-BC08-BAD1411FEAB7}" type="datetimeFigureOut">
              <a:rPr lang="en-US" smtClean="0"/>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137960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319127B8-6A80-49E9-BC08-BAD1411FEAB7}" type="datetimeFigureOut">
              <a:rPr lang="en-US" smtClean="0"/>
              <a:t>10/26/2021</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3695F11A-3404-466F-B049-BE045F224940}" type="slidenum">
              <a:rPr lang="en-US" smtClean="0"/>
              <a:t>‹#›</a:t>
            </a:fld>
            <a:endParaRPr lang="en-US"/>
          </a:p>
        </p:txBody>
      </p:sp>
    </p:spTree>
    <p:extLst>
      <p:ext uri="{BB962C8B-B14F-4D97-AF65-F5344CB8AC3E}">
        <p14:creationId xmlns:p14="http://schemas.microsoft.com/office/powerpoint/2010/main" val="1844315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19127B8-6A80-49E9-BC08-BAD1411FEAB7}" type="datetimeFigureOut">
              <a:rPr lang="en-US" smtClean="0"/>
              <a:t>10/26/2021</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695F11A-3404-466F-B049-BE045F224940}" type="slidenum">
              <a:rPr lang="en-US" smtClean="0"/>
              <a:t>‹#›</a:t>
            </a:fld>
            <a:endParaRPr lang="en-US"/>
          </a:p>
        </p:txBody>
      </p:sp>
    </p:spTree>
    <p:extLst>
      <p:ext uri="{BB962C8B-B14F-4D97-AF65-F5344CB8AC3E}">
        <p14:creationId xmlns:p14="http://schemas.microsoft.com/office/powerpoint/2010/main" val="24128458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77B9A-C891-4CFB-8FCD-11933555C765}"/>
              </a:ext>
            </a:extLst>
          </p:cNvPr>
          <p:cNvSpPr>
            <a:spLocks noGrp="1"/>
          </p:cNvSpPr>
          <p:nvPr>
            <p:ph type="ctrTitle"/>
          </p:nvPr>
        </p:nvSpPr>
        <p:spPr>
          <a:xfrm>
            <a:off x="1757889" y="438702"/>
            <a:ext cx="8676222" cy="2194265"/>
          </a:xfrm>
        </p:spPr>
        <p:txBody>
          <a:bodyPr>
            <a:normAutofit/>
          </a:bodyPr>
          <a:lstStyle/>
          <a:p>
            <a:r>
              <a:rPr lang="en-US" sz="4000" b="1" i="0" dirty="0">
                <a:solidFill>
                  <a:srgbClr val="FF0000"/>
                </a:solidFill>
                <a:effectLst/>
                <a:latin typeface="Roboto"/>
              </a:rPr>
              <a:t>Blood Bank Management System</a:t>
            </a:r>
            <a:endParaRPr lang="en-US" sz="4000" b="1" dirty="0">
              <a:solidFill>
                <a:srgbClr val="FF0000"/>
              </a:solidFill>
            </a:endParaRPr>
          </a:p>
        </p:txBody>
      </p:sp>
      <p:sp>
        <p:nvSpPr>
          <p:cNvPr id="3" name="Subtitle 2">
            <a:extLst>
              <a:ext uri="{FF2B5EF4-FFF2-40B4-BE49-F238E27FC236}">
                <a16:creationId xmlns:a16="http://schemas.microsoft.com/office/drawing/2014/main" id="{E497EDB9-6F0F-4756-89C0-F0CA779FDE36}"/>
              </a:ext>
            </a:extLst>
          </p:cNvPr>
          <p:cNvSpPr>
            <a:spLocks noGrp="1"/>
          </p:cNvSpPr>
          <p:nvPr>
            <p:ph type="subTitle" idx="1"/>
          </p:nvPr>
        </p:nvSpPr>
        <p:spPr>
          <a:xfrm>
            <a:off x="1757889" y="3868445"/>
            <a:ext cx="8513575" cy="2292658"/>
          </a:xfrm>
        </p:spPr>
        <p:txBody>
          <a:bodyPr>
            <a:normAutofit/>
          </a:bodyPr>
          <a:lstStyle/>
          <a:p>
            <a:r>
              <a:rPr lang="en-US" sz="2300" b="1" i="0" dirty="0">
                <a:solidFill>
                  <a:schemeClr val="tx1">
                    <a:lumMod val="95000"/>
                  </a:schemeClr>
                </a:solidFill>
                <a:effectLst>
                  <a:outerShdw blurRad="38100" dist="38100" dir="2700000" algn="tl">
                    <a:srgbClr val="000000">
                      <a:alpha val="43137"/>
                    </a:srgbClr>
                  </a:outerShdw>
                </a:effectLst>
                <a:latin typeface="Roboto"/>
              </a:rPr>
              <a:t>s</a:t>
            </a:r>
            <a:r>
              <a:rPr lang="en-US" sz="2300" b="1" dirty="0">
                <a:solidFill>
                  <a:schemeClr val="tx1">
                    <a:lumMod val="95000"/>
                  </a:schemeClr>
                </a:solidFill>
                <a:effectLst>
                  <a:outerShdw blurRad="38100" dist="38100" dir="2700000" algn="tl">
                    <a:srgbClr val="000000">
                      <a:alpha val="43137"/>
                    </a:srgbClr>
                  </a:outerShdw>
                </a:effectLst>
                <a:latin typeface="Roboto"/>
              </a:rPr>
              <a:t>u</a:t>
            </a:r>
            <a:r>
              <a:rPr lang="en-US" sz="2300" b="1" i="0" dirty="0">
                <a:solidFill>
                  <a:schemeClr val="tx1">
                    <a:lumMod val="95000"/>
                  </a:schemeClr>
                </a:solidFill>
                <a:effectLst>
                  <a:outerShdw blurRad="38100" dist="38100" dir="2700000" algn="tl">
                    <a:srgbClr val="000000">
                      <a:alpha val="43137"/>
                    </a:srgbClr>
                  </a:outerShdw>
                </a:effectLst>
                <a:latin typeface="Roboto"/>
              </a:rPr>
              <a:t>bmitted </a:t>
            </a:r>
            <a:r>
              <a:rPr lang="en-US" sz="2300" b="1" dirty="0">
                <a:solidFill>
                  <a:schemeClr val="tx1">
                    <a:lumMod val="95000"/>
                  </a:schemeClr>
                </a:solidFill>
                <a:effectLst>
                  <a:outerShdw blurRad="38100" dist="38100" dir="2700000" algn="tl">
                    <a:srgbClr val="000000">
                      <a:alpha val="43137"/>
                    </a:srgbClr>
                  </a:outerShdw>
                </a:effectLst>
                <a:latin typeface="Roboto"/>
              </a:rPr>
              <a:t>t</a:t>
            </a:r>
            <a:r>
              <a:rPr lang="en-US" sz="2300" b="1" i="0" dirty="0">
                <a:solidFill>
                  <a:schemeClr val="tx1">
                    <a:lumMod val="95000"/>
                  </a:schemeClr>
                </a:solidFill>
                <a:effectLst>
                  <a:outerShdw blurRad="38100" dist="38100" dir="2700000" algn="tl">
                    <a:srgbClr val="000000">
                      <a:alpha val="43137"/>
                    </a:srgbClr>
                  </a:outerShdw>
                </a:effectLst>
                <a:latin typeface="Roboto"/>
              </a:rPr>
              <a:t>o:</a:t>
            </a:r>
          </a:p>
          <a:p>
            <a:r>
              <a:rPr lang="en-US" sz="2300" dirty="0">
                <a:solidFill>
                  <a:schemeClr val="tx1">
                    <a:lumMod val="95000"/>
                  </a:schemeClr>
                </a:solidFill>
                <a:effectLst/>
                <a:latin typeface="Roboto"/>
              </a:rPr>
              <a:t>t</a:t>
            </a:r>
            <a:r>
              <a:rPr lang="en-US" sz="2300" b="0" i="0" dirty="0">
                <a:solidFill>
                  <a:schemeClr val="tx1">
                    <a:lumMod val="95000"/>
                  </a:schemeClr>
                </a:solidFill>
                <a:effectLst/>
                <a:latin typeface="Roboto"/>
              </a:rPr>
              <a:t>asniah mohiuddin</a:t>
            </a:r>
          </a:p>
          <a:p>
            <a:r>
              <a:rPr lang="en-US" sz="2300" b="0" i="0" dirty="0">
                <a:solidFill>
                  <a:schemeClr val="tx1">
                    <a:lumMod val="95000"/>
                  </a:schemeClr>
                </a:solidFill>
                <a:effectLst/>
                <a:latin typeface="Roboto"/>
              </a:rPr>
              <a:t>lecturer</a:t>
            </a:r>
          </a:p>
          <a:p>
            <a:r>
              <a:rPr lang="en-US" sz="2300" b="0" i="0" dirty="0">
                <a:solidFill>
                  <a:schemeClr val="tx1">
                    <a:lumMod val="95000"/>
                  </a:schemeClr>
                </a:solidFill>
                <a:effectLst/>
                <a:latin typeface="Roboto"/>
              </a:rPr>
              <a:t> department of computer science and </a:t>
            </a:r>
            <a:r>
              <a:rPr lang="en-US" sz="2300" dirty="0">
                <a:solidFill>
                  <a:schemeClr val="tx1">
                    <a:lumMod val="95000"/>
                  </a:schemeClr>
                </a:solidFill>
                <a:effectLst/>
                <a:latin typeface="Roboto"/>
              </a:rPr>
              <a:t>e</a:t>
            </a:r>
            <a:r>
              <a:rPr lang="en-US" sz="2300" b="0" i="0" dirty="0">
                <a:solidFill>
                  <a:schemeClr val="tx1">
                    <a:lumMod val="95000"/>
                  </a:schemeClr>
                </a:solidFill>
                <a:effectLst/>
                <a:latin typeface="Roboto"/>
              </a:rPr>
              <a:t>ngineering</a:t>
            </a:r>
            <a:endParaRPr lang="en-US" sz="2300" dirty="0">
              <a:solidFill>
                <a:schemeClr val="tx1">
                  <a:lumMod val="95000"/>
                </a:schemeClr>
              </a:solidFill>
            </a:endParaRPr>
          </a:p>
        </p:txBody>
      </p:sp>
    </p:spTree>
    <p:extLst>
      <p:ext uri="{BB962C8B-B14F-4D97-AF65-F5344CB8AC3E}">
        <p14:creationId xmlns:p14="http://schemas.microsoft.com/office/powerpoint/2010/main" val="147093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B036-49FF-4764-9377-D869881FDE16}"/>
              </a:ext>
            </a:extLst>
          </p:cNvPr>
          <p:cNvSpPr>
            <a:spLocks noGrp="1"/>
          </p:cNvSpPr>
          <p:nvPr>
            <p:ph type="title"/>
          </p:nvPr>
        </p:nvSpPr>
        <p:spPr>
          <a:xfrm>
            <a:off x="1464816" y="698831"/>
            <a:ext cx="9085446" cy="1447800"/>
          </a:xfrm>
        </p:spPr>
        <p:txBody>
          <a:bodyPr>
            <a:normAutofit/>
          </a:bodyPr>
          <a:lstStyle/>
          <a:p>
            <a:pPr algn="ctr"/>
            <a:r>
              <a:rPr lang="en-US" sz="4000" b="1" dirty="0"/>
              <a:t>Group no and members</a:t>
            </a:r>
          </a:p>
        </p:txBody>
      </p:sp>
      <p:sp>
        <p:nvSpPr>
          <p:cNvPr id="8" name="TextBox 7">
            <a:extLst>
              <a:ext uri="{FF2B5EF4-FFF2-40B4-BE49-F238E27FC236}">
                <a16:creationId xmlns:a16="http://schemas.microsoft.com/office/drawing/2014/main" id="{7B13350B-3D10-47D7-930D-11AB9A36B6DE}"/>
              </a:ext>
            </a:extLst>
          </p:cNvPr>
          <p:cNvSpPr txBox="1"/>
          <p:nvPr/>
        </p:nvSpPr>
        <p:spPr>
          <a:xfrm>
            <a:off x="1464816" y="2395206"/>
            <a:ext cx="9614516" cy="3139321"/>
          </a:xfrm>
          <a:prstGeom prst="rect">
            <a:avLst/>
          </a:prstGeom>
          <a:noFill/>
        </p:spPr>
        <p:txBody>
          <a:bodyPr wrap="square" rtlCol="0">
            <a:spAutoFit/>
          </a:bodyPr>
          <a:lstStyle/>
          <a:p>
            <a:r>
              <a:rPr lang="en-US" dirty="0"/>
              <a:t>Group No:04</a:t>
            </a:r>
          </a:p>
          <a:p>
            <a:endParaRPr lang="en-US" dirty="0"/>
          </a:p>
          <a:p>
            <a:endParaRPr lang="en-US" dirty="0"/>
          </a:p>
          <a:p>
            <a:r>
              <a:rPr lang="en-US" dirty="0"/>
              <a:t>Group Members Name &amp; Student ID:</a:t>
            </a:r>
          </a:p>
          <a:p>
            <a:endParaRPr lang="en-US" dirty="0"/>
          </a:p>
          <a:p>
            <a:endParaRPr lang="en-US" dirty="0"/>
          </a:p>
          <a:p>
            <a:r>
              <a:rPr lang="en-US" dirty="0"/>
              <a:t>                                        </a:t>
            </a:r>
            <a:r>
              <a:rPr lang="en-US" dirty="0">
                <a:solidFill>
                  <a:schemeClr val="tx1">
                    <a:lumMod val="95000"/>
                  </a:schemeClr>
                </a:solidFill>
              </a:rPr>
              <a:t>1.</a:t>
            </a:r>
            <a:r>
              <a:rPr lang="en-US" b="0" i="0" dirty="0">
                <a:solidFill>
                  <a:schemeClr val="tx1">
                    <a:lumMod val="95000"/>
                  </a:schemeClr>
                </a:solidFill>
                <a:effectLst/>
                <a:latin typeface="Roboto"/>
              </a:rPr>
              <a:t> Md. Shazid Sharier                             	193400006</a:t>
            </a:r>
            <a:endParaRPr lang="en-US" dirty="0">
              <a:solidFill>
                <a:schemeClr val="tx1">
                  <a:lumMod val="95000"/>
                </a:schemeClr>
              </a:solidFill>
            </a:endParaRPr>
          </a:p>
          <a:p>
            <a:r>
              <a:rPr lang="en-US" dirty="0">
                <a:solidFill>
                  <a:schemeClr val="tx1">
                    <a:lumMod val="95000"/>
                  </a:schemeClr>
                </a:solidFill>
              </a:rPr>
              <a:t>  					    2. </a:t>
            </a:r>
            <a:r>
              <a:rPr lang="en-US" b="0" i="0" dirty="0">
                <a:solidFill>
                  <a:schemeClr val="tx1">
                    <a:lumMod val="95000"/>
                  </a:schemeClr>
                </a:solidFill>
                <a:effectLst/>
                <a:latin typeface="Roboto"/>
              </a:rPr>
              <a:t>Shahoriar Jaman Sakib                       	193400017</a:t>
            </a:r>
          </a:p>
          <a:p>
            <a:r>
              <a:rPr lang="en-US" dirty="0">
                <a:solidFill>
                  <a:srgbClr val="000000"/>
                </a:solidFill>
                <a:latin typeface="Roboto"/>
              </a:rPr>
              <a:t>                                        </a:t>
            </a:r>
            <a:r>
              <a:rPr lang="en-US" dirty="0">
                <a:solidFill>
                  <a:schemeClr val="tx1">
                    <a:lumMod val="95000"/>
                  </a:schemeClr>
                </a:solidFill>
                <a:latin typeface="Roboto"/>
              </a:rPr>
              <a:t>3. </a:t>
            </a:r>
            <a:r>
              <a:rPr lang="en-US" b="0" i="0" dirty="0">
                <a:solidFill>
                  <a:schemeClr val="tx1">
                    <a:lumMod val="95000"/>
                  </a:schemeClr>
                </a:solidFill>
                <a:effectLst/>
                <a:latin typeface="Roboto"/>
              </a:rPr>
              <a:t>Prosonjit Paul                                        	193400024</a:t>
            </a:r>
          </a:p>
          <a:p>
            <a:r>
              <a:rPr lang="en-US" dirty="0">
                <a:solidFill>
                  <a:schemeClr val="tx1">
                    <a:lumMod val="95000"/>
                  </a:schemeClr>
                </a:solidFill>
                <a:latin typeface="Roboto"/>
              </a:rPr>
              <a:t>				           4. Mirza Alamin Hossen					193400037</a:t>
            </a:r>
            <a:endParaRPr lang="en-US" dirty="0">
              <a:solidFill>
                <a:schemeClr val="tx1">
                  <a:lumMod val="95000"/>
                </a:schemeClr>
              </a:solidFill>
            </a:endParaRPr>
          </a:p>
          <a:p>
            <a:endParaRPr lang="en-US" dirty="0"/>
          </a:p>
        </p:txBody>
      </p:sp>
    </p:spTree>
    <p:extLst>
      <p:ext uri="{BB962C8B-B14F-4D97-AF65-F5344CB8AC3E}">
        <p14:creationId xmlns:p14="http://schemas.microsoft.com/office/powerpoint/2010/main" val="130581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AB6E-768C-4510-A02D-5555EF5AB411}"/>
              </a:ext>
            </a:extLst>
          </p:cNvPr>
          <p:cNvSpPr>
            <a:spLocks noGrp="1"/>
          </p:cNvSpPr>
          <p:nvPr>
            <p:ph type="title"/>
          </p:nvPr>
        </p:nvSpPr>
        <p:spPr>
          <a:xfrm>
            <a:off x="990492" y="485314"/>
            <a:ext cx="9905998" cy="1905000"/>
          </a:xfrm>
        </p:spPr>
        <p:txBody>
          <a:bodyPr>
            <a:normAutofit/>
          </a:bodyPr>
          <a:lstStyle/>
          <a:p>
            <a:pPr algn="ctr"/>
            <a:r>
              <a:rPr lang="en-US" sz="4000" b="1" dirty="0"/>
              <a:t>Introduction</a:t>
            </a:r>
          </a:p>
        </p:txBody>
      </p:sp>
      <p:sp>
        <p:nvSpPr>
          <p:cNvPr id="4" name="TextBox 3">
            <a:extLst>
              <a:ext uri="{FF2B5EF4-FFF2-40B4-BE49-F238E27FC236}">
                <a16:creationId xmlns:a16="http://schemas.microsoft.com/office/drawing/2014/main" id="{B385E5ED-D404-426A-840B-894A45F53CE6}"/>
              </a:ext>
            </a:extLst>
          </p:cNvPr>
          <p:cNvSpPr txBox="1"/>
          <p:nvPr/>
        </p:nvSpPr>
        <p:spPr>
          <a:xfrm>
            <a:off x="630315" y="2587840"/>
            <a:ext cx="11079332" cy="3539430"/>
          </a:xfrm>
          <a:prstGeom prst="rect">
            <a:avLst/>
          </a:prstGeom>
          <a:noFill/>
        </p:spPr>
        <p:txBody>
          <a:bodyPr wrap="square" rtlCol="0">
            <a:spAutoFit/>
          </a:bodyPr>
          <a:lstStyle/>
          <a:p>
            <a:pPr algn="just"/>
            <a:r>
              <a:rPr lang="en-US" sz="2800" dirty="0"/>
              <a:t>The project of blood bank management system is known to be a patient project that is designed for the blood to gather blood from various sources and distribute it to the needy people who have high requirements for it. The software is designed to handle the daily transaction of the blood bank and search the details when required. It also helps to register the details of donors, blood collection details as well as blood issued report. </a:t>
            </a:r>
          </a:p>
        </p:txBody>
      </p:sp>
    </p:spTree>
    <p:extLst>
      <p:ext uri="{BB962C8B-B14F-4D97-AF65-F5344CB8AC3E}">
        <p14:creationId xmlns:p14="http://schemas.microsoft.com/office/powerpoint/2010/main" val="125096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23F3-43DA-4AB2-BE50-DDDAF38593F9}"/>
              </a:ext>
            </a:extLst>
          </p:cNvPr>
          <p:cNvSpPr>
            <a:spLocks noGrp="1"/>
          </p:cNvSpPr>
          <p:nvPr>
            <p:ph type="title"/>
          </p:nvPr>
        </p:nvSpPr>
        <p:spPr>
          <a:xfrm>
            <a:off x="1143001" y="307759"/>
            <a:ext cx="9905998" cy="1905000"/>
          </a:xfrm>
        </p:spPr>
        <p:txBody>
          <a:bodyPr>
            <a:normAutofit/>
          </a:bodyPr>
          <a:lstStyle/>
          <a:p>
            <a:pPr algn="ctr"/>
            <a:r>
              <a:rPr lang="en-US" sz="4000" b="1" dirty="0"/>
              <a:t>Features</a:t>
            </a:r>
          </a:p>
        </p:txBody>
      </p:sp>
      <p:sp>
        <p:nvSpPr>
          <p:cNvPr id="4" name="TextBox 3">
            <a:extLst>
              <a:ext uri="{FF2B5EF4-FFF2-40B4-BE49-F238E27FC236}">
                <a16:creationId xmlns:a16="http://schemas.microsoft.com/office/drawing/2014/main" id="{CCA84E6C-78D0-4338-B0DD-50BB5481F4DC}"/>
              </a:ext>
            </a:extLst>
          </p:cNvPr>
          <p:cNvSpPr txBox="1"/>
          <p:nvPr/>
        </p:nvSpPr>
        <p:spPr>
          <a:xfrm>
            <a:off x="1141413" y="2328170"/>
            <a:ext cx="10058400" cy="4154984"/>
          </a:xfrm>
          <a:prstGeom prst="rect">
            <a:avLst/>
          </a:prstGeom>
          <a:noFill/>
        </p:spPr>
        <p:txBody>
          <a:bodyPr wrap="square" rtlCol="0">
            <a:spAutoFit/>
          </a:bodyPr>
          <a:lstStyle/>
          <a:p>
            <a:pPr marL="285750" indent="-285750">
              <a:buFont typeface="Wingdings" panose="05000000000000000000" pitchFamily="2" charset="2"/>
              <a:buChar char="Ø"/>
            </a:pPr>
            <a:r>
              <a:rPr lang="en-US" sz="2200" dirty="0"/>
              <a:t>Donor:  </a:t>
            </a:r>
          </a:p>
          <a:p>
            <a:r>
              <a:rPr lang="en-US" sz="2200" dirty="0"/>
              <a:t>                 1. Add New</a:t>
            </a:r>
          </a:p>
          <a:p>
            <a:r>
              <a:rPr lang="en-US" sz="2200" dirty="0"/>
              <a:t>                 2. Update Details</a:t>
            </a:r>
          </a:p>
          <a:p>
            <a:r>
              <a:rPr lang="en-US" sz="2200" dirty="0"/>
              <a:t>                 3. All Donor Details</a:t>
            </a:r>
          </a:p>
          <a:p>
            <a:pPr marL="285750" indent="-285750">
              <a:buFont typeface="Wingdings" panose="05000000000000000000" pitchFamily="2" charset="2"/>
              <a:buChar char="Ø"/>
            </a:pPr>
            <a:r>
              <a:rPr lang="en-US" sz="2200" dirty="0"/>
              <a:t>Search Blood Donor: </a:t>
            </a:r>
          </a:p>
          <a:p>
            <a:r>
              <a:rPr lang="en-US" sz="2200" dirty="0"/>
              <a:t>                                         1. Location</a:t>
            </a:r>
          </a:p>
          <a:p>
            <a:r>
              <a:rPr lang="en-US" sz="2200" dirty="0"/>
              <a:t>                                         2. Blood group</a:t>
            </a:r>
          </a:p>
          <a:p>
            <a:pPr marL="285750" indent="-285750">
              <a:buFont typeface="Wingdings" panose="05000000000000000000" pitchFamily="2" charset="2"/>
              <a:buChar char="Ø"/>
            </a:pPr>
            <a:r>
              <a:rPr lang="en-US" sz="2200" dirty="0"/>
              <a:t>Stock:</a:t>
            </a:r>
          </a:p>
          <a:p>
            <a:r>
              <a:rPr lang="en-US" sz="2200" dirty="0"/>
              <a:t>                1. Increase</a:t>
            </a:r>
            <a:br>
              <a:rPr lang="en-US" sz="2200" dirty="0"/>
            </a:br>
            <a:r>
              <a:rPr lang="en-US" sz="2200" dirty="0"/>
              <a:t>                2. Decrease</a:t>
            </a:r>
          </a:p>
          <a:p>
            <a:r>
              <a:rPr lang="en-US" sz="2200" dirty="0"/>
              <a:t>                3. Details		            </a:t>
            </a:r>
          </a:p>
          <a:p>
            <a:pPr marL="285750" indent="-285750">
              <a:buFont typeface="Wingdings" panose="05000000000000000000" pitchFamily="2" charset="2"/>
              <a:buChar char="Ø"/>
            </a:pPr>
            <a:r>
              <a:rPr lang="en-US" sz="2200" dirty="0"/>
              <a:t>Delete Donor</a:t>
            </a:r>
          </a:p>
        </p:txBody>
      </p:sp>
    </p:spTree>
    <p:extLst>
      <p:ext uri="{BB962C8B-B14F-4D97-AF65-F5344CB8AC3E}">
        <p14:creationId xmlns:p14="http://schemas.microsoft.com/office/powerpoint/2010/main" val="239869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AA69E-1F35-49DE-9627-5A8AFD96DE40}"/>
              </a:ext>
            </a:extLst>
          </p:cNvPr>
          <p:cNvSpPr>
            <a:spLocks noGrp="1"/>
          </p:cNvSpPr>
          <p:nvPr>
            <p:ph type="title"/>
          </p:nvPr>
        </p:nvSpPr>
        <p:spPr/>
        <p:txBody>
          <a:bodyPr>
            <a:normAutofit/>
          </a:bodyPr>
          <a:lstStyle/>
          <a:p>
            <a:pPr algn="ctr"/>
            <a:r>
              <a:rPr lang="en-US" sz="4000" b="1" dirty="0"/>
              <a:t>Tools/Experiment Set up</a:t>
            </a:r>
          </a:p>
        </p:txBody>
      </p:sp>
      <p:sp>
        <p:nvSpPr>
          <p:cNvPr id="6" name="TextBox 5">
            <a:extLst>
              <a:ext uri="{FF2B5EF4-FFF2-40B4-BE49-F238E27FC236}">
                <a16:creationId xmlns:a16="http://schemas.microsoft.com/office/drawing/2014/main" id="{A195CD32-75B1-49D8-B146-1B6C9B9236B1}"/>
              </a:ext>
            </a:extLst>
          </p:cNvPr>
          <p:cNvSpPr txBox="1"/>
          <p:nvPr/>
        </p:nvSpPr>
        <p:spPr>
          <a:xfrm>
            <a:off x="683584" y="2583402"/>
            <a:ext cx="10759736" cy="1754326"/>
          </a:xfrm>
          <a:prstGeom prst="rect">
            <a:avLst/>
          </a:prstGeom>
          <a:noFill/>
        </p:spPr>
        <p:txBody>
          <a:bodyPr wrap="square" rtlCol="0">
            <a:spAutoFit/>
          </a:bodyPr>
          <a:lstStyle/>
          <a:p>
            <a:r>
              <a:rPr lang="en-US" sz="3600" dirty="0"/>
              <a:t>1. </a:t>
            </a:r>
            <a:r>
              <a:rPr lang="en-US" sz="3600" dirty="0" err="1"/>
              <a:t>Csharp</a:t>
            </a:r>
            <a:r>
              <a:rPr lang="en-US" sz="3600" dirty="0"/>
              <a:t> language.</a:t>
            </a:r>
          </a:p>
          <a:p>
            <a:r>
              <a:rPr lang="en-US" sz="3600" dirty="0"/>
              <a:t>2. </a:t>
            </a:r>
            <a:r>
              <a:rPr lang="en-US" sz="3600" b="0" i="0" dirty="0">
                <a:effectLst/>
                <a:latin typeface="Roboto"/>
              </a:rPr>
              <a:t>Visual Studio software.</a:t>
            </a:r>
          </a:p>
          <a:p>
            <a:r>
              <a:rPr lang="en-US" sz="3600" dirty="0">
                <a:latin typeface="Roboto"/>
              </a:rPr>
              <a:t>3. </a:t>
            </a:r>
            <a:r>
              <a:rPr lang="en-US" sz="3600" dirty="0" err="1">
                <a:latin typeface="Roboto"/>
              </a:rPr>
              <a:t>MsSQL</a:t>
            </a:r>
            <a:r>
              <a:rPr lang="en-US" sz="3600" dirty="0">
                <a:latin typeface="Roboto"/>
              </a:rPr>
              <a:t> Software.</a:t>
            </a:r>
            <a:endParaRPr lang="en-US" sz="3600" b="0" i="0" dirty="0">
              <a:effectLst/>
              <a:latin typeface="Roboto"/>
            </a:endParaRPr>
          </a:p>
        </p:txBody>
      </p:sp>
    </p:spTree>
    <p:extLst>
      <p:ext uri="{BB962C8B-B14F-4D97-AF65-F5344CB8AC3E}">
        <p14:creationId xmlns:p14="http://schemas.microsoft.com/office/powerpoint/2010/main" val="2444587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B518-DD7B-496D-B2D5-BDA8CF52C7A7}"/>
              </a:ext>
            </a:extLst>
          </p:cNvPr>
          <p:cNvSpPr>
            <a:spLocks noGrp="1"/>
          </p:cNvSpPr>
          <p:nvPr>
            <p:ph type="title"/>
          </p:nvPr>
        </p:nvSpPr>
        <p:spPr>
          <a:xfrm>
            <a:off x="1034881" y="574089"/>
            <a:ext cx="9905998" cy="1905000"/>
          </a:xfrm>
        </p:spPr>
        <p:txBody>
          <a:bodyPr>
            <a:normAutofit/>
          </a:bodyPr>
          <a:lstStyle/>
          <a:p>
            <a:pPr algn="ctr"/>
            <a:r>
              <a:rPr lang="en-US" sz="4000" b="1" dirty="0"/>
              <a:t>Advantages</a:t>
            </a:r>
          </a:p>
        </p:txBody>
      </p:sp>
      <p:sp>
        <p:nvSpPr>
          <p:cNvPr id="5" name="TextBox 4">
            <a:extLst>
              <a:ext uri="{FF2B5EF4-FFF2-40B4-BE49-F238E27FC236}">
                <a16:creationId xmlns:a16="http://schemas.microsoft.com/office/drawing/2014/main" id="{CD073352-2907-430F-B589-4CB8BD041CBC}"/>
              </a:ext>
            </a:extLst>
          </p:cNvPr>
          <p:cNvSpPr txBox="1"/>
          <p:nvPr/>
        </p:nvSpPr>
        <p:spPr>
          <a:xfrm>
            <a:off x="0" y="2334827"/>
            <a:ext cx="12192001" cy="3539430"/>
          </a:xfrm>
          <a:prstGeom prst="rect">
            <a:avLst/>
          </a:prstGeom>
          <a:noFill/>
        </p:spPr>
        <p:txBody>
          <a:bodyPr wrap="square" rtlCol="0">
            <a:spAutoFit/>
          </a:bodyPr>
          <a:lstStyle/>
          <a:p>
            <a:pPr marL="342900" indent="-342900">
              <a:buAutoNum type="arabicPeriod"/>
            </a:pPr>
            <a:r>
              <a:rPr lang="en-US" sz="2800" dirty="0"/>
              <a:t>Person who wants to donate the blood voluntarily at the blood donation hospital or organization. Also keeps the record of the donor information in our software. Easy to find donor information.</a:t>
            </a:r>
          </a:p>
          <a:p>
            <a:pPr marL="342900" indent="-342900">
              <a:buAutoNum type="arabicPeriod"/>
            </a:pPr>
            <a:r>
              <a:rPr lang="en-US" sz="2800" dirty="0"/>
              <a:t>Blood bank in charge can get the information which blood is in demand but rarely available and which blood group is rarely in demand but plenty in stock.</a:t>
            </a:r>
          </a:p>
          <a:p>
            <a:pPr marL="342900" indent="-342900">
              <a:buAutoNum type="arabicPeriod"/>
            </a:pPr>
            <a:r>
              <a:rPr lang="en-US" sz="2800" dirty="0"/>
              <a:t>User friendly to blood bank system in hospital or organization using our software.</a:t>
            </a:r>
          </a:p>
        </p:txBody>
      </p:sp>
    </p:spTree>
    <p:extLst>
      <p:ext uri="{BB962C8B-B14F-4D97-AF65-F5344CB8AC3E}">
        <p14:creationId xmlns:p14="http://schemas.microsoft.com/office/powerpoint/2010/main" val="328635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D1223B-3507-4029-858E-99B011FCB7D0}"/>
              </a:ext>
            </a:extLst>
          </p:cNvPr>
          <p:cNvSpPr txBox="1"/>
          <p:nvPr/>
        </p:nvSpPr>
        <p:spPr>
          <a:xfrm>
            <a:off x="2038905" y="2274838"/>
            <a:ext cx="8114190" cy="2308324"/>
          </a:xfrm>
          <a:prstGeom prst="rect">
            <a:avLst/>
          </a:prstGeom>
          <a:noFill/>
        </p:spPr>
        <p:txBody>
          <a:bodyPr wrap="square" rtlCol="0">
            <a:spAutoFit/>
          </a:bodyPr>
          <a:lstStyle/>
          <a:p>
            <a:pPr algn="ctr"/>
            <a:r>
              <a:rPr lang="en-US" sz="7200" b="1" dirty="0"/>
              <a:t>Thank You Everyone</a:t>
            </a:r>
          </a:p>
        </p:txBody>
      </p:sp>
    </p:spTree>
    <p:extLst>
      <p:ext uri="{BB962C8B-B14F-4D97-AF65-F5344CB8AC3E}">
        <p14:creationId xmlns:p14="http://schemas.microsoft.com/office/powerpoint/2010/main" val="909745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158</TotalTime>
  <Words>313</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Roboto</vt:lpstr>
      <vt:lpstr>Wingdings</vt:lpstr>
      <vt:lpstr>Mesh</vt:lpstr>
      <vt:lpstr>Blood Bank Management System</vt:lpstr>
      <vt:lpstr>Group no and members</vt:lpstr>
      <vt:lpstr>Introduction</vt:lpstr>
      <vt:lpstr>Features</vt:lpstr>
      <vt:lpstr>Tools/Experiment Set up</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Bank Management System</dc:title>
  <dc:creator>Mirza Alamin Hossen</dc:creator>
  <cp:lastModifiedBy>Mirza Alamin Hossen</cp:lastModifiedBy>
  <cp:revision>4</cp:revision>
  <dcterms:created xsi:type="dcterms:W3CDTF">2021-10-25T16:59:30Z</dcterms:created>
  <dcterms:modified xsi:type="dcterms:W3CDTF">2021-10-25T19:43:25Z</dcterms:modified>
</cp:coreProperties>
</file>