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3" autoAdjust="0"/>
    <p:restoredTop sz="94607" autoAdjust="0"/>
  </p:normalViewPr>
  <p:slideViewPr>
    <p:cSldViewPr>
      <p:cViewPr varScale="1">
        <p:scale>
          <a:sx n="96" d="100"/>
          <a:sy n="96" d="100"/>
        </p:scale>
        <p:origin x="1346" y="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21864-B4A5-5F48-D3C3-7393BEC73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221D5-D24E-E8FC-5B4D-EBB423912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30D60-83EA-BD14-9678-30FC93C2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493BA-7789-290D-2ABD-A7AF1181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AB6B6-AF64-089A-4A0D-3B8BC605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1760FD-0819-9846-B845-0EFF621F5B81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4627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BC65-D199-7167-5417-BEFE9A72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40406-C5A9-ED6A-0F99-AA71BFA77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76A9E-1BB0-C1BF-95D4-4053A70C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DD880-83DE-0624-EE0C-FF8A65B4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8A72B-6495-D889-659B-B304FE33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DFFBA-F216-9D42-BB94-385C88771596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3394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9B6AB-FD89-D36F-DE6B-0E2A460AB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924DC-CD09-B694-A114-660F622F0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49EE1-BFEB-D669-C0F5-DC3CA19D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2B23E-350D-E7B5-B55B-F9065DCE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CF835-AA97-E2E1-2EC0-BBE89663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5236D7-ED9E-A747-B0F1-19C7F1CE7E84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180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0083-2A7F-05EC-2498-1B6A802E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EDA72-1EBB-109A-A33C-12B30C0C2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A0766-28C7-287B-29D9-5EDCD871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4E86B-49E6-4D73-80C7-4BA2A5A2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BDAF8-2708-182F-2F5D-5FA37021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29E839-EFA4-8A49-A914-F517984DCF01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7776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D216-6CA2-F723-495C-BCD84F39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3EC2D-165A-4BB3-226B-DA9B4646B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22C0-9957-FF08-12CD-CB46919D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A673E-E50E-D6A6-4868-9052B6DF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CBF2B-B125-EE1E-A3A0-8FE69D27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1EB9E-E6A1-B348-8DDB-E0BF61957D0D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8412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9D1D-567A-2801-9157-D8F56148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7AEF6-A7D7-37C9-50B3-DA95E2F7E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C543-759E-E27E-AFC4-390FA768C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A9086-AF10-EF97-E5FD-B5688929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BF593-7413-374A-3983-BECC7423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10D0D-D403-3A97-4FBE-C8740DD5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B156DE-8438-1844-A0BF-6B6214DB42B7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7789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8D6A-FB28-97BD-171E-6F026CE2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B4140-C3B2-481F-9C06-8D8E25A88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872A3-30C4-2946-E721-D1B033989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78131-D738-839D-C244-C945C7F26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2E370-EA59-BC5B-FDD5-43372E9F0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6A607-D36F-E025-2742-11F2570D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ED91C-1645-8949-523C-63642DF5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B5A08-2A73-098A-1C8C-6A890CE3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2C6519-7786-6D4B-8A7C-CCD7FB2670C2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2350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0D2B-A550-A424-1628-5B96ECEE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79138-12F0-C193-31A8-D743921F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B0051-7E68-4FC9-06F4-48373AEA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B848F-31B5-9D46-24DE-1A2F1B59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27D10-452E-1D4C-8655-B21EB61C840C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0869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42608-DA54-2C38-68D9-FE345B5F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A514C-F5F5-C92A-387D-498A5A9B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B7E95-6021-9B8D-E9F3-26BE930F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4CAE5-46CA-7B43-81F0-D92B99442C0B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760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302D-3109-7D70-919D-CB4DA7CE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245FF-96BA-5729-61D7-000D894A7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129D0-0491-5765-0694-3A77F94A4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7AE1C-C360-17A4-F739-59FEC645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B99A9-1894-D998-BCE5-32176EA6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FF98B-0F8C-C943-E193-73E25231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548F03-5F63-3F4F-A2A4-0EE26E339F92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3481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64A5-2E04-98E9-8E66-27974A55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CB45E-B9A6-83DA-014F-D91A09C68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FA9B0-DDFA-5A77-95BC-CD45A6A00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01E49-8F47-5A37-38FD-A91AAECA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7FB2A-3948-1720-BFD9-A23F9513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E044F-EB18-E2E2-A59B-2C3BD6E4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F569CB-0907-FC44-99E8-3058337CD73A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9024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8A84F-0BC9-5701-2558-E28F0461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4D8A9-56D2-AAB6-4514-5C9FD47E1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93011-39DD-FDAD-88C2-C3C714D73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A661-DFB9-59F6-F65D-D81EB3EC5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8D5A6-9A71-6777-6AAF-1276E3E0A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DAB89B1-8D87-464B-8D32-D37B6729C34D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4434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66">
            <a:extLst>
              <a:ext uri="{FF2B5EF4-FFF2-40B4-BE49-F238E27FC236}">
                <a16:creationId xmlns:a16="http://schemas.microsoft.com/office/drawing/2014/main" id="{DE18ABB8-CDC9-1D44-B429-C0EE8A091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620713"/>
            <a:ext cx="43211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UY" altLang="en-US" sz="4000">
                <a:solidFill>
                  <a:srgbClr val="5F5F5F"/>
                </a:solidFill>
              </a:rPr>
              <a:t>       </a:t>
            </a:r>
            <a:r>
              <a:rPr lang="es-UY" altLang="en-US" sz="2400" b="1">
                <a:solidFill>
                  <a:srgbClr val="5F5F5F"/>
                </a:solidFill>
              </a:rPr>
              <a:t>E-Commerce</a:t>
            </a:r>
            <a:endParaRPr lang="es-ES" altLang="en-US" sz="4000" b="1">
              <a:solidFill>
                <a:srgbClr val="5F5F5F"/>
              </a:solidFill>
            </a:endParaRPr>
          </a:p>
        </p:txBody>
      </p:sp>
      <p:pic>
        <p:nvPicPr>
          <p:cNvPr id="2053" name="Picture 3">
            <a:extLst>
              <a:ext uri="{FF2B5EF4-FFF2-40B4-BE49-F238E27FC236}">
                <a16:creationId xmlns:a16="http://schemas.microsoft.com/office/drawing/2014/main" id="{C68041A1-4F56-9141-8C4D-E06292741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754063"/>
            <a:ext cx="5000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C007E95-D024-0E42-96C1-C78330223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IN" altLang="en-US" sz="1800" b="1"/>
              <a:t>Order Confirmation:</a:t>
            </a:r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A020CF27-8531-4840-B5EA-318F45D3D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8"/>
          <a:stretch>
            <a:fillRect/>
          </a:stretch>
        </p:blipFill>
        <p:spPr bwMode="auto">
          <a:xfrm>
            <a:off x="6342063" y="2722563"/>
            <a:ext cx="2801937" cy="413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Box 4">
            <a:extLst>
              <a:ext uri="{FF2B5EF4-FFF2-40B4-BE49-F238E27FC236}">
                <a16:creationId xmlns:a16="http://schemas.microsoft.com/office/drawing/2014/main" id="{BDF4FB0A-8F03-AE40-87BD-EDD0D87DB16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11188" y="1262063"/>
            <a:ext cx="4392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/>
              <a:t>The following confirmation screen will appear once the payment is done</a:t>
            </a:r>
          </a:p>
        </p:txBody>
      </p:sp>
      <p:pic>
        <p:nvPicPr>
          <p:cNvPr id="11269" name="Picture 6">
            <a:extLst>
              <a:ext uri="{FF2B5EF4-FFF2-40B4-BE49-F238E27FC236}">
                <a16:creationId xmlns:a16="http://schemas.microsoft.com/office/drawing/2014/main" id="{8D00F2C0-2F4F-A44F-914E-1FB177A89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84713"/>
            <a:ext cx="6342063" cy="21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7">
            <a:extLst>
              <a:ext uri="{FF2B5EF4-FFF2-40B4-BE49-F238E27FC236}">
                <a16:creationId xmlns:a16="http://schemas.microsoft.com/office/drawing/2014/main" id="{B6E01DB1-CDF4-2644-B6AE-6F75318B7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6875"/>
            <a:ext cx="6342063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C7BEACA-374B-CB42-B3EF-C7699CD87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29600" cy="981075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sz="3600" b="1"/>
            </a:br>
            <a:r>
              <a:rPr lang="en-US" altLang="en-US" sz="3600" b="1"/>
              <a:t>Features of the Project:</a:t>
            </a:r>
            <a:br>
              <a:rPr lang="en-IN" altLang="en-US"/>
            </a:b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F48FF946-6053-42C2-8D2C-2C8615B123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/>
              <a:t>User Registration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User login system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Change password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Forgot password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Profile management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dirty="0"/>
              <a:t>     system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Shopping cart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Wishlist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Order History</a:t>
            </a:r>
            <a:endParaRPr lang="en-IN" sz="1800" dirty="0"/>
          </a:p>
          <a:p>
            <a:pPr eaLnBrk="1" hangingPunct="1">
              <a:defRPr/>
            </a:pPr>
            <a:endParaRPr lang="en-US" altLang="en-US" dirty="0"/>
          </a:p>
        </p:txBody>
      </p:sp>
      <p:pic>
        <p:nvPicPr>
          <p:cNvPr id="3076" name="Picture 1">
            <a:extLst>
              <a:ext uri="{FF2B5EF4-FFF2-40B4-BE49-F238E27FC236}">
                <a16:creationId xmlns:a16="http://schemas.microsoft.com/office/drawing/2014/main" id="{3ABA0C35-75E1-CC47-B931-E9FCBB465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811338"/>
            <a:ext cx="5619750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6CEC91F-DDBC-634F-A587-06F7D21CE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638" y="241300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sz="3600" b="1"/>
              <a:t>Software Required (Any-one):</a:t>
            </a:r>
            <a:endParaRPr lang="en-US" altLang="en-US" sz="3600">
              <a:solidFill>
                <a:schemeClr val="tx1"/>
              </a:solidFill>
            </a:endParaRP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BC1AC42D-B521-42B3-AD78-EBF6C6F73C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27200"/>
            <a:ext cx="3178175" cy="259238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/>
              <a:t>LAMP Stack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XAMPP Server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MAMP Server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WAMP Server</a:t>
            </a:r>
          </a:p>
          <a:p>
            <a:pPr eaLnBrk="1" hangingPunct="1">
              <a:defRPr/>
            </a:pPr>
            <a:endParaRPr lang="en-US" sz="1800" dirty="0"/>
          </a:p>
          <a:p>
            <a:pPr marL="0" indent="0" eaLnBrk="1" hangingPunct="1">
              <a:buFontTx/>
              <a:buNone/>
              <a:defRPr/>
            </a:pPr>
            <a:endParaRPr lang="en-IN" sz="1800" dirty="0"/>
          </a:p>
          <a:p>
            <a:pPr eaLnBrk="1" hangingPunct="1">
              <a:defRPr/>
            </a:pPr>
            <a:endParaRPr lang="en-US" altLang="en-US" dirty="0"/>
          </a:p>
        </p:txBody>
      </p:sp>
      <p:pic>
        <p:nvPicPr>
          <p:cNvPr id="4100" name="Picture 7" descr="Image result for lamp stack logo">
            <a:extLst>
              <a:ext uri="{FF2B5EF4-FFF2-40B4-BE49-F238E27FC236}">
                <a16:creationId xmlns:a16="http://schemas.microsoft.com/office/drawing/2014/main" id="{47FA684D-E7C7-C049-B485-C2A14E6AE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00" y="1747838"/>
            <a:ext cx="133667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15" descr="Image result for XAmpp server logo png">
            <a:extLst>
              <a:ext uri="{FF2B5EF4-FFF2-40B4-BE49-F238E27FC236}">
                <a16:creationId xmlns:a16="http://schemas.microsoft.com/office/drawing/2014/main" id="{6718459B-58E1-6B45-A733-197355686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429000"/>
            <a:ext cx="2205037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17" descr="Image result for MAMP Server logo png">
            <a:extLst>
              <a:ext uri="{FF2B5EF4-FFF2-40B4-BE49-F238E27FC236}">
                <a16:creationId xmlns:a16="http://schemas.microsoft.com/office/drawing/2014/main" id="{D9AFD9BE-FE55-F040-8184-6A3ACAA03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5" y="1581150"/>
            <a:ext cx="1096963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19" descr="Image result for WAMP Server logo png">
            <a:extLst>
              <a:ext uri="{FF2B5EF4-FFF2-40B4-BE49-F238E27FC236}">
                <a16:creationId xmlns:a16="http://schemas.microsoft.com/office/drawing/2014/main" id="{4AD5EA86-2011-6247-88D4-AC0D73309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5" y="3476625"/>
            <a:ext cx="1096963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77A0B02-6644-0E40-850A-17BD1D06B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sz="3600" b="1"/>
              <a:t>Features of Admin:</a:t>
            </a:r>
            <a:endParaRPr lang="en-US" altLang="en-US" sz="3600">
              <a:solidFill>
                <a:schemeClr val="tx1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1643994-9432-124C-9904-CBAD1E2232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589962" cy="1828800"/>
          </a:xfrm>
        </p:spPr>
        <p:txBody>
          <a:bodyPr/>
          <a:lstStyle/>
          <a:p>
            <a:pPr eaLnBrk="1" hangingPunct="1"/>
            <a:r>
              <a:rPr lang="en-US" altLang="en-US" sz="1800"/>
              <a:t>Functionality to add and delete products</a:t>
            </a:r>
            <a:endParaRPr lang="en-IN" altLang="en-US" sz="1800"/>
          </a:p>
          <a:p>
            <a:pPr eaLnBrk="1" hangingPunct="1"/>
            <a:r>
              <a:rPr lang="en-US" altLang="en-US" sz="1800"/>
              <a:t>Display product statistics and stock.</a:t>
            </a:r>
            <a:endParaRPr lang="en-IN" altLang="en-US" sz="1800"/>
          </a:p>
          <a:p>
            <a:pPr eaLnBrk="1" hangingPunct="1"/>
            <a:r>
              <a:rPr lang="en-US" altLang="en-US" sz="1800"/>
              <a:t>Query, display and delete all users that signed up on the website.</a:t>
            </a:r>
            <a:endParaRPr lang="en-IN" altLang="en-US" sz="1800"/>
          </a:p>
          <a:p>
            <a:pPr eaLnBrk="1" hangingPunct="1"/>
            <a:r>
              <a:rPr lang="en-US" altLang="en-US" sz="1800"/>
              <a:t>Admin can edit his/her own profile's email address and password.</a:t>
            </a:r>
            <a:endParaRPr lang="en-IN" altLang="en-US" sz="1800"/>
          </a:p>
          <a:p>
            <a:pPr eaLnBrk="1" hangingPunct="1"/>
            <a:r>
              <a:rPr lang="en-US" altLang="en-US" sz="1800"/>
              <a:t>Logout of the current session.</a:t>
            </a:r>
            <a:endParaRPr lang="en-IN" altLang="en-US" sz="1800"/>
          </a:p>
        </p:txBody>
      </p:sp>
      <p:pic>
        <p:nvPicPr>
          <p:cNvPr id="5124" name="Picture 1">
            <a:extLst>
              <a:ext uri="{FF2B5EF4-FFF2-40B4-BE49-F238E27FC236}">
                <a16:creationId xmlns:a16="http://schemas.microsoft.com/office/drawing/2014/main" id="{E4B3D29A-E5CD-DE4A-A79A-D3171EB8F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040063"/>
            <a:ext cx="5421313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0C41C37-D7BB-D14B-B0CE-076CCCD9E5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03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/>
              <a:t>Features of User:</a:t>
            </a:r>
            <a:endParaRPr lang="en-IN" altLang="en-US" sz="360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6F7C02F3-589E-7243-A641-01565F24DE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82700"/>
            <a:ext cx="4402138" cy="168592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1800"/>
              <a:t>Signing up for a user account</a:t>
            </a:r>
            <a:endParaRPr lang="en-IN" altLang="en-US" sz="1800"/>
          </a:p>
          <a:p>
            <a:pPr eaLnBrk="1" hangingPunct="1"/>
            <a:r>
              <a:rPr lang="en-US" altLang="en-US" sz="1800"/>
              <a:t>Change e-mail id and password</a:t>
            </a:r>
            <a:endParaRPr lang="en-IN" altLang="en-US" sz="1800"/>
          </a:p>
          <a:p>
            <a:pPr eaLnBrk="1" hangingPunct="1"/>
            <a:r>
              <a:rPr lang="en-US" altLang="en-US" sz="1800"/>
              <a:t>Add items to a cart/basket prior to purchasing</a:t>
            </a:r>
            <a:endParaRPr lang="en-IN" altLang="en-US" sz="1800"/>
          </a:p>
          <a:p>
            <a:pPr eaLnBrk="1" hangingPunct="1"/>
            <a:r>
              <a:rPr lang="en-US" altLang="en-US" sz="1800"/>
              <a:t>Generating invoice of all items and printing them in pdf form</a:t>
            </a:r>
            <a:endParaRPr lang="en-IN" altLang="en-US" sz="1800"/>
          </a:p>
          <a:p>
            <a:pPr eaLnBrk="1" hangingPunct="1"/>
            <a:r>
              <a:rPr lang="en-US" altLang="en-US" sz="1800"/>
              <a:t>Purchasing items and delivering them to a specific address</a:t>
            </a:r>
            <a:endParaRPr lang="en-IN" altLang="en-US" sz="1800"/>
          </a:p>
          <a:p>
            <a:pPr eaLnBrk="1" hangingPunct="1"/>
            <a:endParaRPr lang="en-IN" altLang="en-US"/>
          </a:p>
        </p:txBody>
      </p:sp>
      <p:pic>
        <p:nvPicPr>
          <p:cNvPr id="6148" name="Picture 3">
            <a:extLst>
              <a:ext uri="{FF2B5EF4-FFF2-40B4-BE49-F238E27FC236}">
                <a16:creationId xmlns:a16="http://schemas.microsoft.com/office/drawing/2014/main" id="{DA894EC7-6195-6245-B923-080749B85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282700"/>
            <a:ext cx="43942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4">
            <a:extLst>
              <a:ext uri="{FF2B5EF4-FFF2-40B4-BE49-F238E27FC236}">
                <a16:creationId xmlns:a16="http://schemas.microsoft.com/office/drawing/2014/main" id="{1CD6A49D-9B67-FB4D-8A52-1F2B39937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4687888"/>
            <a:ext cx="9147175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33B07B3-5376-C841-A627-8720D9861A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/>
              <a:t>Functional Requirements</a:t>
            </a:r>
            <a:endParaRPr lang="en-IN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D2217-51E5-4EDA-9C79-AE43569EA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/>
              <a:t>Registration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Login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Changes to Cart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Payment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Logout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Report Generation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Review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Orders</a:t>
            </a:r>
            <a:endParaRPr lang="en-IN" sz="1800" dirty="0"/>
          </a:p>
          <a:p>
            <a:pPr marL="0" indent="0" eaLnBrk="1" hangingPunct="1">
              <a:buFontTx/>
              <a:buNone/>
              <a:defRPr/>
            </a:pPr>
            <a:endParaRPr lang="en-IN" sz="1800" dirty="0"/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2A491121-68A9-214D-A8C6-053695470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4" t="583" r="2419"/>
          <a:stretch>
            <a:fillRect/>
          </a:stretch>
        </p:blipFill>
        <p:spPr bwMode="auto">
          <a:xfrm>
            <a:off x="3059113" y="1466850"/>
            <a:ext cx="5834062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97AE8EE-823E-D24B-882B-659B01335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/>
              <a:t>Non-functional requirements:</a:t>
            </a:r>
            <a:endParaRPr lang="en-IN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F20A-6ECF-422C-AD91-C1E7579CF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 numCol="2"/>
          <a:lstStyle/>
          <a:p>
            <a:pPr eaLnBrk="1" hangingPunct="1">
              <a:defRPr/>
            </a:pPr>
            <a:r>
              <a:rPr lang="en-US" sz="1800" dirty="0"/>
              <a:t>Secure access of confidential data      (customer details)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24 x 7 availability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Better component design to get better performance at peak time.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Flexible service-based architecture will be highly desirable for future extension.</a:t>
            </a:r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Various other non-functional requirements include:</a:t>
            </a:r>
            <a:endParaRPr lang="en-IN" sz="1800" dirty="0"/>
          </a:p>
          <a:p>
            <a:pPr marL="685800" lvl="1" eaLnBrk="1" hangingPunct="1">
              <a:defRPr/>
            </a:pPr>
            <a:r>
              <a:rPr lang="en-US" sz="1400" dirty="0"/>
              <a:t>Reliability</a:t>
            </a:r>
            <a:endParaRPr lang="en-IN" sz="1400" dirty="0"/>
          </a:p>
          <a:p>
            <a:pPr marL="685800" lvl="1" eaLnBrk="1" hangingPunct="1">
              <a:defRPr/>
            </a:pPr>
            <a:r>
              <a:rPr lang="en-US" sz="1400" dirty="0"/>
              <a:t>Security</a:t>
            </a:r>
            <a:endParaRPr lang="en-IN" sz="1400" dirty="0"/>
          </a:p>
          <a:p>
            <a:pPr marL="685800" lvl="1" eaLnBrk="1" hangingPunct="1">
              <a:defRPr/>
            </a:pPr>
            <a:r>
              <a:rPr lang="en-US" sz="1400" dirty="0"/>
              <a:t>Maintainability</a:t>
            </a:r>
            <a:endParaRPr lang="en-IN" sz="1400" dirty="0"/>
          </a:p>
          <a:p>
            <a:pPr marL="685800" lvl="1" algn="just" eaLnBrk="1" hangingPunct="1">
              <a:defRPr/>
            </a:pPr>
            <a:r>
              <a:rPr lang="en-US" sz="1400" dirty="0"/>
              <a:t>Portability</a:t>
            </a:r>
            <a:endParaRPr lang="en-IN" sz="1400" dirty="0"/>
          </a:p>
          <a:p>
            <a:pPr marL="685800" lvl="1" algn="just" eaLnBrk="1" hangingPunct="1">
              <a:defRPr/>
            </a:pPr>
            <a:r>
              <a:rPr lang="en-US" sz="1400" dirty="0"/>
              <a:t>Reusability</a:t>
            </a:r>
            <a:endParaRPr lang="en-IN" sz="1400" dirty="0"/>
          </a:p>
          <a:p>
            <a:pPr marL="685800" lvl="1" algn="just" eaLnBrk="1" hangingPunct="1">
              <a:defRPr/>
            </a:pPr>
            <a:r>
              <a:rPr lang="en-US" sz="1400" dirty="0"/>
              <a:t>Compatibility</a:t>
            </a:r>
            <a:endParaRPr lang="en-IN" sz="1400" dirty="0"/>
          </a:p>
          <a:p>
            <a:pPr marL="685800" lvl="1" algn="just" eaLnBrk="1" hangingPunct="1">
              <a:defRPr/>
            </a:pPr>
            <a:r>
              <a:rPr lang="en-US" sz="1400" dirty="0"/>
              <a:t>Resource Utilization</a:t>
            </a:r>
            <a:endParaRPr lang="en-IN" sz="1400" dirty="0"/>
          </a:p>
          <a:p>
            <a:pPr marL="0" indent="0" algn="r" eaLnBrk="1" hangingPunct="1">
              <a:buFontTx/>
              <a:buNone/>
              <a:defRPr/>
            </a:pPr>
            <a:endParaRPr lang="en-IN" dirty="0"/>
          </a:p>
        </p:txBody>
      </p:sp>
      <p:pic>
        <p:nvPicPr>
          <p:cNvPr id="8196" name="Picture 2" descr="Image result for secure">
            <a:extLst>
              <a:ext uri="{FF2B5EF4-FFF2-40B4-BE49-F238E27FC236}">
                <a16:creationId xmlns:a16="http://schemas.microsoft.com/office/drawing/2014/main" id="{736ECEAB-DB56-3041-9211-97F178567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4232275"/>
            <a:ext cx="1949450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" descr="Image result for 24 x 7 availability">
            <a:extLst>
              <a:ext uri="{FF2B5EF4-FFF2-40B4-BE49-F238E27FC236}">
                <a16:creationId xmlns:a16="http://schemas.microsoft.com/office/drawing/2014/main" id="{C9BF0246-5CA2-064A-8597-1B6D8C0E6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8" y="4475163"/>
            <a:ext cx="133032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Image result for better performance">
            <a:extLst>
              <a:ext uri="{FF2B5EF4-FFF2-40B4-BE49-F238E27FC236}">
                <a16:creationId xmlns:a16="http://schemas.microsoft.com/office/drawing/2014/main" id="{68767990-50E1-884A-966B-A01B0FE06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365625"/>
            <a:ext cx="13366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049C2FE-15D3-8A4E-8095-4DACD6DC4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altLang="en-US" sz="1800" b="1"/>
              <a:t>Home Screen (snippets):</a:t>
            </a:r>
          </a:p>
        </p:txBody>
      </p:sp>
      <p:pic>
        <p:nvPicPr>
          <p:cNvPr id="9219" name="Picture 5">
            <a:extLst>
              <a:ext uri="{FF2B5EF4-FFF2-40B4-BE49-F238E27FC236}">
                <a16:creationId xmlns:a16="http://schemas.microsoft.com/office/drawing/2014/main" id="{1CB6818B-5D73-9046-8A9E-5DAB43D4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11250"/>
            <a:ext cx="3938588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">
            <a:extLst>
              <a:ext uri="{FF2B5EF4-FFF2-40B4-BE49-F238E27FC236}">
                <a16:creationId xmlns:a16="http://schemas.microsoft.com/office/drawing/2014/main" id="{9A2FB29B-ED88-734C-A415-7299BF9CB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2060575"/>
            <a:ext cx="4313238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7">
            <a:extLst>
              <a:ext uri="{FF2B5EF4-FFF2-40B4-BE49-F238E27FC236}">
                <a16:creationId xmlns:a16="http://schemas.microsoft.com/office/drawing/2014/main" id="{41B61243-8454-F448-A2A0-890A63FDD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0" y="4962525"/>
            <a:ext cx="574675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0948A3E-3D02-B348-86BD-3CBDE3101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84150"/>
            <a:ext cx="8229600" cy="723900"/>
          </a:xfrm>
        </p:spPr>
        <p:txBody>
          <a:bodyPr/>
          <a:lstStyle/>
          <a:p>
            <a:pPr algn="l"/>
            <a:r>
              <a:rPr lang="en-IN" altLang="en-US" sz="1800" b="1"/>
              <a:t>Products:</a:t>
            </a: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1CEE6422-027B-464D-99B8-78E0922B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36825"/>
            <a:ext cx="91440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70867E9C-BB16-A741-BE57-272D323D5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908050"/>
            <a:ext cx="9144000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4977</TotalTime>
  <Words>220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 Features of the Project: </vt:lpstr>
      <vt:lpstr>Software Required (Any-one):</vt:lpstr>
      <vt:lpstr>Features of Admin:</vt:lpstr>
      <vt:lpstr>Features of User:</vt:lpstr>
      <vt:lpstr>Functional Requirements</vt:lpstr>
      <vt:lpstr>Non-functional requirements:</vt:lpstr>
      <vt:lpstr>Home Screen (snippets):</vt:lpstr>
      <vt:lpstr>Products:</vt:lpstr>
      <vt:lpstr>Order Confirmation: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Al- Amin Mishu</cp:lastModifiedBy>
  <cp:revision>717</cp:revision>
  <dcterms:created xsi:type="dcterms:W3CDTF">2010-05-23T14:28:12Z</dcterms:created>
  <dcterms:modified xsi:type="dcterms:W3CDTF">2022-09-08T11:50:51Z</dcterms:modified>
</cp:coreProperties>
</file>