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9" r:id="rId6"/>
    <p:sldId id="270" r:id="rId7"/>
    <p:sldId id="271" r:id="rId8"/>
    <p:sldId id="272" r:id="rId9"/>
    <p:sldId id="273" r:id="rId10"/>
    <p:sldId id="27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4/12/2022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7534" y="2826802"/>
            <a:ext cx="8825266" cy="1243584"/>
          </a:xfrm>
        </p:spPr>
        <p:txBody>
          <a:bodyPr/>
          <a:lstStyle/>
          <a:p>
            <a:r>
              <a:rPr lang="en-US" dirty="0" smtClean="0"/>
              <a:t>Computer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06437" y="1192237"/>
            <a:ext cx="9031458" cy="1243584"/>
          </a:xfrm>
        </p:spPr>
        <p:txBody>
          <a:bodyPr/>
          <a:lstStyle/>
          <a:p>
            <a:pPr algn="just"/>
            <a:r>
              <a:rPr lang="en-US" sz="2400" b="0" dirty="0"/>
              <a:t>A computer network is a set of devices connected through links. A node can be computer, printer, or any other device capable of sending or receiving the data. </a:t>
            </a:r>
            <a:r>
              <a:rPr lang="en-US" sz="2400" b="0" dirty="0"/>
              <a:t>The links connecting the nodes are known as communication channels.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78" y="2946949"/>
            <a:ext cx="2539682" cy="2539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39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234" y="576775"/>
            <a:ext cx="11901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Major Component of Computer Network</a:t>
            </a:r>
            <a:endParaRPr lang="en-US" sz="4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68283" y="2504049"/>
            <a:ext cx="4812536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NIC</a:t>
            </a:r>
          </a:p>
          <a:p>
            <a:pPr marL="342900" indent="-342900">
              <a:buFontTx/>
              <a:buAutoNum type="arabicPeriod"/>
            </a:pPr>
            <a:r>
              <a:rPr lang="en-US" sz="3200" dirty="0" smtClean="0"/>
              <a:t>Cables and Connectors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Hub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Switch </a:t>
            </a:r>
          </a:p>
          <a:p>
            <a:pPr marL="342900" indent="-342900">
              <a:buAutoNum type="arabicPeriod"/>
            </a:pPr>
            <a:r>
              <a:rPr lang="en-US" sz="3200" dirty="0" smtClean="0"/>
              <a:t>Router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83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05138" y="545123"/>
            <a:ext cx="10686862" cy="1243584"/>
          </a:xfrm>
        </p:spPr>
        <p:txBody>
          <a:bodyPr/>
          <a:lstStyle/>
          <a:p>
            <a: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Features Of Computer network</a:t>
            </a:r>
            <a:b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415" y="1469143"/>
            <a:ext cx="2744311" cy="507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16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758461" y="545123"/>
            <a:ext cx="10321102" cy="1243584"/>
          </a:xfrm>
        </p:spPr>
        <p:txBody>
          <a:bodyPr/>
          <a:lstStyle/>
          <a:p>
            <a: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Computer Network Architecture</a:t>
            </a:r>
            <a:b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933" y="2947233"/>
            <a:ext cx="2685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Peer-To-Peer </a:t>
            </a:r>
            <a:r>
              <a:rPr lang="en-US" dirty="0"/>
              <a:t>network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53" y="3444626"/>
            <a:ext cx="3041777" cy="20863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7913" y="2069738"/>
            <a:ext cx="2952420" cy="21395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13455" y="4487822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Client/Server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43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474719" y="362243"/>
            <a:ext cx="5120641" cy="1243584"/>
          </a:xfrm>
        </p:spPr>
        <p:txBody>
          <a:bodyPr/>
          <a:lstStyle/>
          <a:p>
            <a:r>
              <a:rPr lang="en-US" sz="4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Network Topology</a:t>
            </a:r>
            <a:endParaRPr lang="en-US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236763" y="2574388"/>
            <a:ext cx="42906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Bus Topology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Ring Topology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Star Topology</a:t>
            </a:r>
          </a:p>
          <a:p>
            <a:pPr marL="342900" indent="-342900">
              <a:buAutoNum type="arabicPeriod"/>
            </a:pPr>
            <a:r>
              <a:rPr lang="en-US" sz="2400" dirty="0" smtClean="0"/>
              <a:t>Mesh Topology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6929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869811" y="713935"/>
            <a:ext cx="6499274" cy="1243584"/>
          </a:xfrm>
        </p:spPr>
        <p:txBody>
          <a:bodyPr/>
          <a:lstStyle/>
          <a:p>
            <a:r>
              <a:rPr lang="en-US" sz="44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Network Transmission</a:t>
            </a:r>
            <a: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sz="4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38956" y="2658794"/>
            <a:ext cx="43609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1. Simplex </a:t>
            </a:r>
            <a:r>
              <a:rPr lang="fr-FR" sz="2400" dirty="0"/>
              <a:t>mode</a:t>
            </a:r>
          </a:p>
          <a:p>
            <a:r>
              <a:rPr lang="fr-FR" sz="2400" dirty="0" smtClean="0"/>
              <a:t>2. Half-duplex </a:t>
            </a:r>
            <a:r>
              <a:rPr lang="fr-FR" sz="2400" dirty="0"/>
              <a:t>mode</a:t>
            </a:r>
          </a:p>
          <a:p>
            <a:r>
              <a:rPr lang="fr-FR" sz="2400" dirty="0" smtClean="0"/>
              <a:t>3. Full-duplex </a:t>
            </a:r>
            <a:r>
              <a:rPr lang="fr-FR" sz="2400" dirty="0"/>
              <a:t>mode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1522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openxmlformats.org/package/2006/metadata/core-properties"/>
    <ds:schemaRef ds:uri="16c05727-aa75-4e4a-9b5f-8a80a1165891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98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Tahoma</vt:lpstr>
      <vt:lpstr>Trade Gothic LT Pro</vt:lpstr>
      <vt:lpstr>Trebuchet MS</vt:lpstr>
      <vt:lpstr>Office Theme</vt:lpstr>
      <vt:lpstr>Computer Networking</vt:lpstr>
      <vt:lpstr>A computer network is a set of devices connected through links. A node can be computer, printer, or any other device capable of sending or receiving the data. The links connecting the nodes are known as communication channels.</vt:lpstr>
      <vt:lpstr>PowerPoint Presentation</vt:lpstr>
      <vt:lpstr>Features Of Computer network </vt:lpstr>
      <vt:lpstr>Computer Network Architecture </vt:lpstr>
      <vt:lpstr>Network Topology</vt:lpstr>
      <vt:lpstr>Network Transmission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2022-04-12T13:32:36Z</dcterms:created>
  <dcterms:modified xsi:type="dcterms:W3CDTF">2022-04-12T14:18:33Z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