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B23-48CD-4AAF-BBB0-A164364F08F3}" type="datetimeFigureOut">
              <a:rPr lang="en-US" smtClean="0"/>
              <a:t>05-Mar-18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0FAA-1E4D-43C9-ABC0-73A0E4500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B23-48CD-4AAF-BBB0-A164364F08F3}" type="datetimeFigureOut">
              <a:rPr lang="en-US" smtClean="0"/>
              <a:t>05-Mar-18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0FAA-1E4D-43C9-ABC0-73A0E4500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B23-48CD-4AAF-BBB0-A164364F08F3}" type="datetimeFigureOut">
              <a:rPr lang="en-US" smtClean="0"/>
              <a:t>05-Mar-18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0FAA-1E4D-43C9-ABC0-73A0E4500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B23-48CD-4AAF-BBB0-A164364F08F3}" type="datetimeFigureOut">
              <a:rPr lang="en-US" smtClean="0"/>
              <a:t>05-Mar-18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0FAA-1E4D-43C9-ABC0-73A0E4500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B23-48CD-4AAF-BBB0-A164364F08F3}" type="datetimeFigureOut">
              <a:rPr lang="en-US" smtClean="0"/>
              <a:t>05-Mar-18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0FAA-1E4D-43C9-ABC0-73A0E4500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B23-48CD-4AAF-BBB0-A164364F08F3}" type="datetimeFigureOut">
              <a:rPr lang="en-US" smtClean="0"/>
              <a:t>05-Mar-18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0FAA-1E4D-43C9-ABC0-73A0E4500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B23-48CD-4AAF-BBB0-A164364F08F3}" type="datetimeFigureOut">
              <a:rPr lang="en-US" smtClean="0"/>
              <a:t>05-Mar-18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0FAA-1E4D-43C9-ABC0-73A0E4500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B23-48CD-4AAF-BBB0-A164364F08F3}" type="datetimeFigureOut">
              <a:rPr lang="en-US" smtClean="0"/>
              <a:t>05-Mar-18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0FAA-1E4D-43C9-ABC0-73A0E4500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B23-48CD-4AAF-BBB0-A164364F08F3}" type="datetimeFigureOut">
              <a:rPr lang="en-US" smtClean="0"/>
              <a:t>05-Mar-18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0FAA-1E4D-43C9-ABC0-73A0E4500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B23-48CD-4AAF-BBB0-A164364F08F3}" type="datetimeFigureOut">
              <a:rPr lang="en-US" smtClean="0"/>
              <a:t>05-Mar-18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0FAA-1E4D-43C9-ABC0-73A0E4500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B23-48CD-4AAF-BBB0-A164364F08F3}" type="datetimeFigureOut">
              <a:rPr lang="en-US" smtClean="0"/>
              <a:t>05-Mar-18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0FAA-1E4D-43C9-ABC0-73A0E4500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6CB23-48CD-4AAF-BBB0-A164364F08F3}" type="datetimeFigureOut">
              <a:rPr lang="en-US" smtClean="0"/>
              <a:t>05-Mar-18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60FAA-1E4D-43C9-ABC0-73A0E45008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E-Commerce Home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irefox_Screenshot_2018-03-04T19-45-00.543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4277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4" name="Content Placeholder 3" descr="Firefox_Screenshot_2018-03-04T19-45-23.533Z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38468"/>
            <a:ext cx="8229600" cy="3849427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In </a:t>
            </a:r>
            <a:endParaRPr lang="en-US" dirty="0"/>
          </a:p>
        </p:txBody>
      </p:sp>
      <p:pic>
        <p:nvPicPr>
          <p:cNvPr id="4" name="Content Placeholder 3" descr="Firefox_Screenshot_2018-03-04T19-46-10.828Z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38468"/>
            <a:ext cx="8229600" cy="384942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Detail</a:t>
            </a:r>
            <a:endParaRPr lang="en-US" dirty="0"/>
          </a:p>
        </p:txBody>
      </p:sp>
      <p:pic>
        <p:nvPicPr>
          <p:cNvPr id="4" name="Content Placeholder 3" descr="Firefox_Screenshot_2018-03-04T19-46-30.646Z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38468"/>
            <a:ext cx="8229600" cy="384942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Shoping</a:t>
            </a:r>
            <a:r>
              <a:rPr lang="en-US" dirty="0" smtClean="0"/>
              <a:t> cart</a:t>
            </a:r>
            <a:endParaRPr lang="en-US" dirty="0"/>
          </a:p>
        </p:txBody>
      </p:sp>
      <p:pic>
        <p:nvPicPr>
          <p:cNvPr id="4" name="Content Placeholder 3" descr="Firefox_Screenshot_2018-03-04T19-48-11.555Z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38468"/>
            <a:ext cx="8229600" cy="384942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Detail</a:t>
            </a:r>
            <a:endParaRPr lang="en-US" dirty="0"/>
          </a:p>
        </p:txBody>
      </p:sp>
      <p:pic>
        <p:nvPicPr>
          <p:cNvPr id="4" name="Content Placeholder 3" descr="Firefox_Screenshot_2018-03-04T19-47-48.337Z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38468"/>
            <a:ext cx="8229600" cy="384942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Detail</a:t>
            </a:r>
            <a:endParaRPr lang="en-US" dirty="0"/>
          </a:p>
        </p:txBody>
      </p:sp>
      <p:pic>
        <p:nvPicPr>
          <p:cNvPr id="4" name="Content Placeholder 3" descr="Firefox_Screenshot_2018-03-04T19-46-52.693Z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38468"/>
            <a:ext cx="8229600" cy="3849427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E-Commerce Home</vt:lpstr>
      <vt:lpstr>Login Page</vt:lpstr>
      <vt:lpstr>Sign In </vt:lpstr>
      <vt:lpstr>Stock Detail</vt:lpstr>
      <vt:lpstr>Shoping cart</vt:lpstr>
      <vt:lpstr>Employee Detail</vt:lpstr>
      <vt:lpstr>Product Detail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Home</dc:title>
  <dc:creator>Al-Amin</dc:creator>
  <cp:lastModifiedBy>Al-Amin</cp:lastModifiedBy>
  <cp:revision>8</cp:revision>
  <dcterms:created xsi:type="dcterms:W3CDTF">2018-03-04T19:52:02Z</dcterms:created>
  <dcterms:modified xsi:type="dcterms:W3CDTF">2018-03-04T20:00:11Z</dcterms:modified>
</cp:coreProperties>
</file>