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0530C-8514-0245-A338-79903058AB50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7653-9F8F-B745-ABA5-EBCBFD54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6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9619-8506-8744-B2CD-D25924DA262C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7DDBD-0E4C-8C4F-B229-84725055B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87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13AC-AB86-404D-BB0E-7C3BCEA137A9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F10E-5139-1C4C-B655-AC66AC2B89A1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127E-17D3-B049-8054-24BF855524E1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2865-FB48-7D4F-A0BC-0E110CBF848E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97B6-494A-294C-910B-025ADA9849C1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2254-A969-494B-84F7-992864E56856}" type="datetime1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FF2D-B24D-1641-8BCE-0991FBB97530}" type="datetime1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7E22-B999-4A44-BB20-8E23F2BAC8B3}" type="datetime1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A5D4-4F0F-334E-B7CA-ADCD89223C8B}" type="datetime1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85D9-48D6-774C-B252-5194505007B7}" type="datetime1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23A1-3D13-3B4A-BC97-1FD0BF4D6499}" type="datetime1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C0CE-FBBE-7341-A571-8FDFA06AACB9}" type="datetime1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E42A-2E81-9040-B63A-E6B4F8CB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E42A-2E81-9040-B63A-E6B4F8CB74B3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2C512-A804-C345-AEC6-32DB3F77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12" y="4292596"/>
            <a:ext cx="3810000" cy="193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67380-1C07-0E47-8D97-E7A8084606B1}"/>
              </a:ext>
            </a:extLst>
          </p:cNvPr>
          <p:cNvSpPr txBox="1"/>
          <p:nvPr/>
        </p:nvSpPr>
        <p:spPr>
          <a:xfrm>
            <a:off x="4822520" y="4509368"/>
            <a:ext cx="33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Science</a:t>
            </a:r>
            <a:r>
              <a:rPr lang="en-US" dirty="0"/>
              <a:t>, 2017,358:365-8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80AE5-B62C-1A44-A87F-F43A1540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96" y="1427967"/>
            <a:ext cx="6905360" cy="2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A559F-F812-B04D-8CAD-2CA9E020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91" y="3242719"/>
            <a:ext cx="5813643" cy="35907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24404" y="6356350"/>
            <a:ext cx="2133600" cy="365125"/>
          </a:xfrm>
        </p:spPr>
        <p:txBody>
          <a:bodyPr/>
          <a:lstStyle/>
          <a:p>
            <a:fld id="{07BFE42A-2E81-9040-B63A-E6B4F8CB74B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4k_ma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46" y="1061103"/>
            <a:ext cx="6123541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027" y="695802"/>
            <a:ext cx="37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samples (a much smaller data)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684" y="3614007"/>
            <a:ext cx="31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140K samples [BGI</a:t>
            </a:r>
            <a:r>
              <a:rPr lang="en-AU" dirty="0"/>
              <a:t>,</a:t>
            </a:r>
            <a:r>
              <a:rPr lang="en-US" dirty="0"/>
              <a:t> </a:t>
            </a:r>
            <a:r>
              <a:rPr lang="en-AU" b="1" i="1" dirty="0"/>
              <a:t>Cell</a:t>
            </a:r>
            <a:r>
              <a:rPr lang="en-AU" dirty="0"/>
              <a:t>, 2018</a:t>
            </a:r>
            <a:r>
              <a:rPr lang="en-US" dirty="0"/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6350" y="1165469"/>
            <a:ext cx="221979" cy="5556006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9506" y="1161314"/>
            <a:ext cx="253232" cy="5556006"/>
          </a:xfrm>
          <a:prstGeom prst="rect">
            <a:avLst/>
          </a:prstGeom>
          <a:noFill/>
          <a:ln w="254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9826" y="1174554"/>
            <a:ext cx="226153" cy="5542766"/>
          </a:xfrm>
          <a:prstGeom prst="rect">
            <a:avLst/>
          </a:prstGeom>
          <a:noFill/>
          <a:ln w="254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3998" y="1170399"/>
            <a:ext cx="218435" cy="5542766"/>
          </a:xfrm>
          <a:prstGeom prst="rect">
            <a:avLst/>
          </a:prstGeom>
          <a:noFill/>
          <a:ln w="254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5674" y="1166244"/>
            <a:ext cx="226153" cy="5542766"/>
          </a:xfrm>
          <a:prstGeom prst="rect">
            <a:avLst/>
          </a:prstGeom>
          <a:noFill/>
          <a:ln w="254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68103" y="1461185"/>
            <a:ext cx="526059" cy="10784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48516" y="121765"/>
            <a:ext cx="42447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China: North </a:t>
            </a:r>
            <a:r>
              <a:rPr lang="en-US" sz="3200" b="1" dirty="0" err="1"/>
              <a:t>vs</a:t>
            </a:r>
            <a:r>
              <a:rPr lang="en-US" sz="3200" b="1" dirty="0"/>
              <a:t> South</a:t>
            </a:r>
          </a:p>
        </p:txBody>
      </p:sp>
    </p:spTree>
    <p:extLst>
      <p:ext uri="{BB962C8B-B14F-4D97-AF65-F5344CB8AC3E}">
        <p14:creationId xmlns:p14="http://schemas.microsoft.com/office/powerpoint/2010/main" val="163346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Free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Guo-Bo Chen</dc:creator>
  <cp:lastModifiedBy>Guobo Chen</cp:lastModifiedBy>
  <cp:revision>260</cp:revision>
  <cp:lastPrinted>2019-03-16T02:14:34Z</cp:lastPrinted>
  <dcterms:created xsi:type="dcterms:W3CDTF">2018-06-10T03:20:00Z</dcterms:created>
  <dcterms:modified xsi:type="dcterms:W3CDTF">2020-01-02T02:40:10Z</dcterms:modified>
</cp:coreProperties>
</file>