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84" r:id="rId3"/>
    <p:sldId id="257" r:id="rId4"/>
    <p:sldId id="258"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9" r:id="rId25"/>
    <p:sldId id="280" r:id="rId26"/>
    <p:sldId id="278" r:id="rId27"/>
    <p:sldId id="281" r:id="rId28"/>
    <p:sldId id="282"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CE8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30B235-573E-4D43-8962-A7E975F5121A}" type="doc">
      <dgm:prSet loTypeId="urn:microsoft.com/office/officeart/2005/8/layout/hProcess9" loCatId="process" qsTypeId="urn:microsoft.com/office/officeart/2005/8/quickstyle/simple1" qsCatId="simple" csTypeId="urn:microsoft.com/office/officeart/2005/8/colors/colorful5" csCatId="colorful" phldr="1"/>
      <dgm:spPr/>
    </dgm:pt>
    <dgm:pt modelId="{28100D92-8F24-483D-A551-F0CB929F4F0D}">
      <dgm:prSet phldrT="[Text]"/>
      <dgm:spPr/>
      <dgm:t>
        <a:bodyPr/>
        <a:lstStyle/>
        <a:p>
          <a:r>
            <a:rPr lang="en-US" b="1" dirty="0">
              <a:latin typeface="Times New Roman" panose="02020603050405020304" pitchFamily="18" charset="0"/>
              <a:cs typeface="Times New Roman" panose="02020603050405020304" pitchFamily="18" charset="0"/>
            </a:rPr>
            <a:t>Input</a:t>
          </a:r>
        </a:p>
      </dgm:t>
    </dgm:pt>
    <dgm:pt modelId="{B2631F59-D0F0-49CA-8B1D-EA6BF6A29D12}" type="parTrans" cxnId="{12255A47-3DFB-4444-8F91-6D00EA4969BC}">
      <dgm:prSet/>
      <dgm:spPr/>
      <dgm:t>
        <a:bodyPr/>
        <a:lstStyle/>
        <a:p>
          <a:endParaRPr lang="en-US"/>
        </a:p>
      </dgm:t>
    </dgm:pt>
    <dgm:pt modelId="{60516F78-20F7-45FF-9C30-8EE70E07F643}" type="sibTrans" cxnId="{12255A47-3DFB-4444-8F91-6D00EA4969BC}">
      <dgm:prSet/>
      <dgm:spPr/>
      <dgm:t>
        <a:bodyPr/>
        <a:lstStyle/>
        <a:p>
          <a:endParaRPr lang="en-US"/>
        </a:p>
      </dgm:t>
    </dgm:pt>
    <dgm:pt modelId="{56CB8BED-C179-4446-BBF3-9056CF4AFD31}">
      <dgm:prSet phldrT="[Text]" custT="1"/>
      <dgm:spPr/>
      <dgm:t>
        <a:bodyPr/>
        <a:lstStyle/>
        <a:p>
          <a:r>
            <a:rPr lang="en-US" sz="2100" b="1" kern="1200" dirty="0">
              <a:solidFill>
                <a:prstClr val="white"/>
              </a:solidFill>
              <a:latin typeface="Times New Roman" panose="02020603050405020304" pitchFamily="18" charset="0"/>
              <a:ea typeface="+mn-ea"/>
              <a:cs typeface="Times New Roman" panose="02020603050405020304" pitchFamily="18" charset="0"/>
            </a:rPr>
            <a:t>Process</a:t>
          </a:r>
        </a:p>
      </dgm:t>
    </dgm:pt>
    <dgm:pt modelId="{C5ADE555-5CE0-4A1E-BA87-5A269E561208}" type="parTrans" cxnId="{3B4482D5-0F79-4640-A239-87D6301A4F3F}">
      <dgm:prSet/>
      <dgm:spPr/>
      <dgm:t>
        <a:bodyPr/>
        <a:lstStyle/>
        <a:p>
          <a:endParaRPr lang="en-US"/>
        </a:p>
      </dgm:t>
    </dgm:pt>
    <dgm:pt modelId="{783F6230-84DC-434A-89D0-2D4A3B36DE25}" type="sibTrans" cxnId="{3B4482D5-0F79-4640-A239-87D6301A4F3F}">
      <dgm:prSet/>
      <dgm:spPr/>
      <dgm:t>
        <a:bodyPr/>
        <a:lstStyle/>
        <a:p>
          <a:endParaRPr lang="en-US"/>
        </a:p>
      </dgm:t>
    </dgm:pt>
    <dgm:pt modelId="{EEE0530E-5CF9-4494-BFEA-CBCDF9CC6133}">
      <dgm:prSet phldrT="[Text]" custT="1"/>
      <dgm:spPr/>
      <dgm:t>
        <a:bodyPr/>
        <a:lstStyle/>
        <a:p>
          <a:r>
            <a:rPr lang="en-US" sz="2100" b="1" kern="1200" dirty="0">
              <a:solidFill>
                <a:prstClr val="white"/>
              </a:solidFill>
              <a:latin typeface="Times New Roman" panose="02020603050405020304" pitchFamily="18" charset="0"/>
              <a:ea typeface="+mn-ea"/>
              <a:cs typeface="Times New Roman" panose="02020603050405020304" pitchFamily="18" charset="0"/>
            </a:rPr>
            <a:t>Output</a:t>
          </a:r>
        </a:p>
      </dgm:t>
    </dgm:pt>
    <dgm:pt modelId="{5B5B09DE-3612-4AF2-AB26-DAFDC60B1328}" type="parTrans" cxnId="{46640E9B-5FE1-4C12-BADF-97AAC6203C91}">
      <dgm:prSet/>
      <dgm:spPr/>
      <dgm:t>
        <a:bodyPr/>
        <a:lstStyle/>
        <a:p>
          <a:endParaRPr lang="en-US"/>
        </a:p>
      </dgm:t>
    </dgm:pt>
    <dgm:pt modelId="{6F543CE4-F58A-4F7B-9437-6D1B2B6B5A55}" type="sibTrans" cxnId="{46640E9B-5FE1-4C12-BADF-97AAC6203C91}">
      <dgm:prSet/>
      <dgm:spPr/>
      <dgm:t>
        <a:bodyPr/>
        <a:lstStyle/>
        <a:p>
          <a:endParaRPr lang="en-US"/>
        </a:p>
      </dgm:t>
    </dgm:pt>
    <dgm:pt modelId="{84EC283B-5008-4099-87FF-B1C4160A7E2E}" type="pres">
      <dgm:prSet presAssocID="{FF30B235-573E-4D43-8962-A7E975F5121A}" presName="CompostProcess" presStyleCnt="0">
        <dgm:presLayoutVars>
          <dgm:dir/>
          <dgm:resizeHandles val="exact"/>
        </dgm:presLayoutVars>
      </dgm:prSet>
      <dgm:spPr/>
    </dgm:pt>
    <dgm:pt modelId="{B091D16A-384F-4110-B949-1C2DDC033E81}" type="pres">
      <dgm:prSet presAssocID="{FF30B235-573E-4D43-8962-A7E975F5121A}" presName="arrow" presStyleLbl="bgShp" presStyleIdx="0" presStyleCnt="1"/>
      <dgm:spPr/>
    </dgm:pt>
    <dgm:pt modelId="{8C3C75D5-E1E2-4780-A889-D948BEE80CDC}" type="pres">
      <dgm:prSet presAssocID="{FF30B235-573E-4D43-8962-A7E975F5121A}" presName="linearProcess" presStyleCnt="0"/>
      <dgm:spPr/>
    </dgm:pt>
    <dgm:pt modelId="{09A3BB23-2659-4BFC-B728-C952A465B3AF}" type="pres">
      <dgm:prSet presAssocID="{28100D92-8F24-483D-A551-F0CB929F4F0D}" presName="textNode" presStyleLbl="node1" presStyleIdx="0" presStyleCnt="3" custLinFactNeighborX="13725">
        <dgm:presLayoutVars>
          <dgm:bulletEnabled val="1"/>
        </dgm:presLayoutVars>
      </dgm:prSet>
      <dgm:spPr/>
    </dgm:pt>
    <dgm:pt modelId="{BF9E8B95-A19A-4F52-9E1A-4BC8B704AC32}" type="pres">
      <dgm:prSet presAssocID="{60516F78-20F7-45FF-9C30-8EE70E07F643}" presName="sibTrans" presStyleCnt="0"/>
      <dgm:spPr/>
    </dgm:pt>
    <dgm:pt modelId="{BCB2FE6F-DD19-4F3C-995E-D33B5172EC8C}" type="pres">
      <dgm:prSet presAssocID="{56CB8BED-C179-4446-BBF3-9056CF4AFD31}" presName="textNode" presStyleLbl="node1" presStyleIdx="1" presStyleCnt="3">
        <dgm:presLayoutVars>
          <dgm:bulletEnabled val="1"/>
        </dgm:presLayoutVars>
      </dgm:prSet>
      <dgm:spPr/>
    </dgm:pt>
    <dgm:pt modelId="{1879DA39-A844-494B-9B4A-8AD04D3130F6}" type="pres">
      <dgm:prSet presAssocID="{783F6230-84DC-434A-89D0-2D4A3B36DE25}" presName="sibTrans" presStyleCnt="0"/>
      <dgm:spPr/>
    </dgm:pt>
    <dgm:pt modelId="{9E9738D9-DE40-4BF9-B998-62E2B6066A2D}" type="pres">
      <dgm:prSet presAssocID="{EEE0530E-5CF9-4494-BFEA-CBCDF9CC6133}" presName="textNode" presStyleLbl="node1" presStyleIdx="2" presStyleCnt="3">
        <dgm:presLayoutVars>
          <dgm:bulletEnabled val="1"/>
        </dgm:presLayoutVars>
      </dgm:prSet>
      <dgm:spPr/>
    </dgm:pt>
  </dgm:ptLst>
  <dgm:cxnLst>
    <dgm:cxn modelId="{46609C40-4FF1-44AD-92C4-5CC3DEBCF71B}" type="presOf" srcId="{56CB8BED-C179-4446-BBF3-9056CF4AFD31}" destId="{BCB2FE6F-DD19-4F3C-995E-D33B5172EC8C}" srcOrd="0" destOrd="0" presId="urn:microsoft.com/office/officeart/2005/8/layout/hProcess9"/>
    <dgm:cxn modelId="{12255A47-3DFB-4444-8F91-6D00EA4969BC}" srcId="{FF30B235-573E-4D43-8962-A7E975F5121A}" destId="{28100D92-8F24-483D-A551-F0CB929F4F0D}" srcOrd="0" destOrd="0" parTransId="{B2631F59-D0F0-49CA-8B1D-EA6BF6A29D12}" sibTransId="{60516F78-20F7-45FF-9C30-8EE70E07F643}"/>
    <dgm:cxn modelId="{A62C837D-733C-4B5D-BFCD-75BC1F2BE4CA}" type="presOf" srcId="{FF30B235-573E-4D43-8962-A7E975F5121A}" destId="{84EC283B-5008-4099-87FF-B1C4160A7E2E}" srcOrd="0" destOrd="0" presId="urn:microsoft.com/office/officeart/2005/8/layout/hProcess9"/>
    <dgm:cxn modelId="{6FE68599-99E1-4A72-AB3A-60DD27C392CA}" type="presOf" srcId="{28100D92-8F24-483D-A551-F0CB929F4F0D}" destId="{09A3BB23-2659-4BFC-B728-C952A465B3AF}" srcOrd="0" destOrd="0" presId="urn:microsoft.com/office/officeart/2005/8/layout/hProcess9"/>
    <dgm:cxn modelId="{46640E9B-5FE1-4C12-BADF-97AAC6203C91}" srcId="{FF30B235-573E-4D43-8962-A7E975F5121A}" destId="{EEE0530E-5CF9-4494-BFEA-CBCDF9CC6133}" srcOrd="2" destOrd="0" parTransId="{5B5B09DE-3612-4AF2-AB26-DAFDC60B1328}" sibTransId="{6F543CE4-F58A-4F7B-9437-6D1B2B6B5A55}"/>
    <dgm:cxn modelId="{68A1EFBD-157C-4CCE-898E-A1EE8A33471C}" type="presOf" srcId="{EEE0530E-5CF9-4494-BFEA-CBCDF9CC6133}" destId="{9E9738D9-DE40-4BF9-B998-62E2B6066A2D}" srcOrd="0" destOrd="0" presId="urn:microsoft.com/office/officeart/2005/8/layout/hProcess9"/>
    <dgm:cxn modelId="{3B4482D5-0F79-4640-A239-87D6301A4F3F}" srcId="{FF30B235-573E-4D43-8962-A7E975F5121A}" destId="{56CB8BED-C179-4446-BBF3-9056CF4AFD31}" srcOrd="1" destOrd="0" parTransId="{C5ADE555-5CE0-4A1E-BA87-5A269E561208}" sibTransId="{783F6230-84DC-434A-89D0-2D4A3B36DE25}"/>
    <dgm:cxn modelId="{DB225A5F-19F3-4086-B226-7A430C329645}" type="presParOf" srcId="{84EC283B-5008-4099-87FF-B1C4160A7E2E}" destId="{B091D16A-384F-4110-B949-1C2DDC033E81}" srcOrd="0" destOrd="0" presId="urn:microsoft.com/office/officeart/2005/8/layout/hProcess9"/>
    <dgm:cxn modelId="{7D69733E-9A0B-4840-9C7B-08BA8D63F7FF}" type="presParOf" srcId="{84EC283B-5008-4099-87FF-B1C4160A7E2E}" destId="{8C3C75D5-E1E2-4780-A889-D948BEE80CDC}" srcOrd="1" destOrd="0" presId="urn:microsoft.com/office/officeart/2005/8/layout/hProcess9"/>
    <dgm:cxn modelId="{FA90423A-C0CB-49FF-A3C7-449663CA3E7D}" type="presParOf" srcId="{8C3C75D5-E1E2-4780-A889-D948BEE80CDC}" destId="{09A3BB23-2659-4BFC-B728-C952A465B3AF}" srcOrd="0" destOrd="0" presId="urn:microsoft.com/office/officeart/2005/8/layout/hProcess9"/>
    <dgm:cxn modelId="{146A5440-3E77-45C0-981A-C6388EB1608E}" type="presParOf" srcId="{8C3C75D5-E1E2-4780-A889-D948BEE80CDC}" destId="{BF9E8B95-A19A-4F52-9E1A-4BC8B704AC32}" srcOrd="1" destOrd="0" presId="urn:microsoft.com/office/officeart/2005/8/layout/hProcess9"/>
    <dgm:cxn modelId="{E8C5F1CA-3D99-4CED-9021-C5487552948F}" type="presParOf" srcId="{8C3C75D5-E1E2-4780-A889-D948BEE80CDC}" destId="{BCB2FE6F-DD19-4F3C-995E-D33B5172EC8C}" srcOrd="2" destOrd="0" presId="urn:microsoft.com/office/officeart/2005/8/layout/hProcess9"/>
    <dgm:cxn modelId="{66A8CA67-CF45-42D0-AB2C-430700743DBD}" type="presParOf" srcId="{8C3C75D5-E1E2-4780-A889-D948BEE80CDC}" destId="{1879DA39-A844-494B-9B4A-8AD04D3130F6}" srcOrd="3" destOrd="0" presId="urn:microsoft.com/office/officeart/2005/8/layout/hProcess9"/>
    <dgm:cxn modelId="{29A64FDA-E67E-46D4-BBA2-862401B2203B}" type="presParOf" srcId="{8C3C75D5-E1E2-4780-A889-D948BEE80CDC}" destId="{9E9738D9-DE40-4BF9-B998-62E2B6066A2D}"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0BE260-1BE5-4BFB-9B6E-BC2BB025AC06}" type="doc">
      <dgm:prSet loTypeId="urn:microsoft.com/office/officeart/2008/layout/NameandTitleOrganizationalChart" loCatId="hierarchy" qsTypeId="urn:microsoft.com/office/officeart/2005/8/quickstyle/simple1" qsCatId="simple" csTypeId="urn:microsoft.com/office/officeart/2005/8/colors/accent0_2" csCatId="mainScheme" phldr="1"/>
      <dgm:spPr/>
      <dgm:t>
        <a:bodyPr/>
        <a:lstStyle/>
        <a:p>
          <a:endParaRPr lang="en-US"/>
        </a:p>
      </dgm:t>
    </dgm:pt>
    <dgm:pt modelId="{7273C4F2-990C-4D33-914A-367C8D3D8BF6}">
      <dgm:prSet phldrT="[Text]"/>
      <dgm:spPr/>
      <dgm:t>
        <a:bodyPr/>
        <a:lstStyle/>
        <a:p>
          <a:r>
            <a:rPr lang="en-US" dirty="0"/>
            <a:t>Programming Language</a:t>
          </a:r>
        </a:p>
      </dgm:t>
    </dgm:pt>
    <dgm:pt modelId="{7F3DC779-0B06-4E9B-8D0A-2DCF379F6916}" type="parTrans" cxnId="{389A50F8-BED2-45C7-B466-F951469ECD4A}">
      <dgm:prSet/>
      <dgm:spPr/>
      <dgm:t>
        <a:bodyPr/>
        <a:lstStyle/>
        <a:p>
          <a:endParaRPr lang="en-US"/>
        </a:p>
      </dgm:t>
    </dgm:pt>
    <dgm:pt modelId="{52D03116-F9DE-4D9D-B837-4AA9BF621FD6}" type="sibTrans" cxnId="{389A50F8-BED2-45C7-B466-F951469ECD4A}">
      <dgm:prSet/>
      <dgm:spPr/>
      <dgm:t>
        <a:bodyPr/>
        <a:lstStyle/>
        <a:p>
          <a:endParaRPr lang="en-US"/>
        </a:p>
      </dgm:t>
    </dgm:pt>
    <dgm:pt modelId="{0333FCCD-8A1D-436A-9F8B-21C5BD2CF066}">
      <dgm:prSet phldrT="[Text]"/>
      <dgm:spPr/>
      <dgm:t>
        <a:bodyPr/>
        <a:lstStyle/>
        <a:p>
          <a:r>
            <a:rPr lang="en-US" dirty="0"/>
            <a:t>High Level</a:t>
          </a:r>
        </a:p>
        <a:p>
          <a:r>
            <a:rPr lang="en-US" dirty="0"/>
            <a:t> </a:t>
          </a:r>
        </a:p>
      </dgm:t>
    </dgm:pt>
    <dgm:pt modelId="{C7F4E8C6-A6B9-4CCE-889A-F69C09847107}" type="parTrans" cxnId="{DF2C9427-3326-487C-85E5-BB70498579EA}">
      <dgm:prSet/>
      <dgm:spPr/>
      <dgm:t>
        <a:bodyPr/>
        <a:lstStyle/>
        <a:p>
          <a:endParaRPr lang="en-US"/>
        </a:p>
      </dgm:t>
    </dgm:pt>
    <dgm:pt modelId="{17D259C6-BFBC-41C8-94DD-121C36592912}" type="sibTrans" cxnId="{DF2C9427-3326-487C-85E5-BB70498579EA}">
      <dgm:prSet custT="1"/>
      <dgm:spPr/>
      <dgm:t>
        <a:bodyPr/>
        <a:lstStyle/>
        <a:p>
          <a:pPr algn="just">
            <a:lnSpc>
              <a:spcPct val="150000"/>
            </a:lnSpc>
            <a:buNone/>
          </a:pPr>
          <a:r>
            <a:rPr lang="en-US" sz="1600" b="1" i="0" dirty="0">
              <a:solidFill>
                <a:srgbClr val="FF0000"/>
              </a:solidFill>
              <a:latin typeface="Times New Roman" panose="02020603050405020304" pitchFamily="18" charset="0"/>
              <a:cs typeface="Times New Roman" panose="02020603050405020304" pitchFamily="18" charset="0"/>
            </a:rPr>
            <a:t>High level languages are nearly human languages that are more complex than the computer understandable language </a:t>
          </a:r>
          <a:endParaRPr lang="en-US" sz="1600" b="1" dirty="0">
            <a:solidFill>
              <a:srgbClr val="FF0000"/>
            </a:solidFill>
            <a:latin typeface="Times New Roman" panose="02020603050405020304" pitchFamily="18" charset="0"/>
            <a:cs typeface="Times New Roman" panose="02020603050405020304" pitchFamily="18" charset="0"/>
          </a:endParaRPr>
        </a:p>
      </dgm:t>
    </dgm:pt>
    <dgm:pt modelId="{56489C3D-3F61-47E5-996F-E75F5D0292E4}">
      <dgm:prSet phldrT="[Text]"/>
      <dgm:spPr/>
      <dgm:t>
        <a:bodyPr/>
        <a:lstStyle/>
        <a:p>
          <a:r>
            <a:rPr lang="en-US" dirty="0"/>
            <a:t>Low Level</a:t>
          </a:r>
        </a:p>
      </dgm:t>
    </dgm:pt>
    <dgm:pt modelId="{931F6361-184D-4572-9F2C-6E5CAF963098}" type="parTrans" cxnId="{A5CFF8ED-06FA-4979-B97B-565166974B73}">
      <dgm:prSet/>
      <dgm:spPr/>
      <dgm:t>
        <a:bodyPr/>
        <a:lstStyle/>
        <a:p>
          <a:endParaRPr lang="en-US"/>
        </a:p>
      </dgm:t>
    </dgm:pt>
    <dgm:pt modelId="{D745477D-0666-4E30-B0D5-39A48F80020F}" type="sibTrans" cxnId="{A5CFF8ED-06FA-4979-B97B-565166974B73}">
      <dgm:prSet custT="1"/>
      <dgm:spPr/>
      <dgm:t>
        <a:bodyPr/>
        <a:lstStyle/>
        <a:p>
          <a:pPr algn="just">
            <a:lnSpc>
              <a:spcPct val="150000"/>
            </a:lnSpc>
          </a:pPr>
          <a:r>
            <a:rPr lang="en-US" sz="1400" b="1" i="0" dirty="0">
              <a:solidFill>
                <a:srgbClr val="FF0000"/>
              </a:solidFill>
              <a:latin typeface="Times New Roman" panose="02020603050405020304" pitchFamily="18" charset="0"/>
              <a:cs typeface="Times New Roman" panose="02020603050405020304" pitchFamily="18" charset="0"/>
            </a:rPr>
            <a:t>low-level language are The computer understandable binary language (the language of 0’s and 1’s) also called machine-understandable language</a:t>
          </a:r>
          <a:endParaRPr lang="en-US" sz="1400" b="1" dirty="0">
            <a:solidFill>
              <a:srgbClr val="FF0000"/>
            </a:solidFill>
            <a:latin typeface="Times New Roman" panose="02020603050405020304" pitchFamily="18" charset="0"/>
            <a:cs typeface="Times New Roman" panose="02020603050405020304" pitchFamily="18" charset="0"/>
          </a:endParaRPr>
        </a:p>
      </dgm:t>
    </dgm:pt>
    <dgm:pt modelId="{5BBF4DFA-0A54-486F-8EF3-CFADDC504939}" type="pres">
      <dgm:prSet presAssocID="{100BE260-1BE5-4BFB-9B6E-BC2BB025AC06}" presName="hierChild1" presStyleCnt="0">
        <dgm:presLayoutVars>
          <dgm:orgChart val="1"/>
          <dgm:chPref val="1"/>
          <dgm:dir/>
          <dgm:animOne val="branch"/>
          <dgm:animLvl val="lvl"/>
          <dgm:resizeHandles/>
        </dgm:presLayoutVars>
      </dgm:prSet>
      <dgm:spPr/>
    </dgm:pt>
    <dgm:pt modelId="{FF97E1C9-65E1-4A73-91D1-BF302A4F7D18}" type="pres">
      <dgm:prSet presAssocID="{7273C4F2-990C-4D33-914A-367C8D3D8BF6}" presName="hierRoot1" presStyleCnt="0">
        <dgm:presLayoutVars>
          <dgm:hierBranch val="init"/>
        </dgm:presLayoutVars>
      </dgm:prSet>
      <dgm:spPr/>
    </dgm:pt>
    <dgm:pt modelId="{837AE430-FF96-49E6-A933-DA4F617CFA98}" type="pres">
      <dgm:prSet presAssocID="{7273C4F2-990C-4D33-914A-367C8D3D8BF6}" presName="rootComposite1" presStyleCnt="0"/>
      <dgm:spPr/>
    </dgm:pt>
    <dgm:pt modelId="{B5183C0A-B8DC-44DF-A8B3-73C103BE46F1}" type="pres">
      <dgm:prSet presAssocID="{7273C4F2-990C-4D33-914A-367C8D3D8BF6}" presName="rootText1" presStyleLbl="node0" presStyleIdx="0" presStyleCnt="1" custScaleX="236028">
        <dgm:presLayoutVars>
          <dgm:chMax/>
          <dgm:chPref val="3"/>
        </dgm:presLayoutVars>
      </dgm:prSet>
      <dgm:spPr/>
    </dgm:pt>
    <dgm:pt modelId="{CE29C00D-95B0-4122-9E96-97AF6468D625}" type="pres">
      <dgm:prSet presAssocID="{7273C4F2-990C-4D33-914A-367C8D3D8BF6}" presName="titleText1" presStyleLbl="fgAcc0" presStyleIdx="0" presStyleCnt="1">
        <dgm:presLayoutVars>
          <dgm:chMax val="0"/>
          <dgm:chPref val="0"/>
        </dgm:presLayoutVars>
      </dgm:prSet>
      <dgm:spPr/>
    </dgm:pt>
    <dgm:pt modelId="{5D475A18-C3EE-4D32-9484-18C048E8F524}" type="pres">
      <dgm:prSet presAssocID="{7273C4F2-990C-4D33-914A-367C8D3D8BF6}" presName="rootConnector1" presStyleLbl="node1" presStyleIdx="0" presStyleCnt="2"/>
      <dgm:spPr/>
    </dgm:pt>
    <dgm:pt modelId="{08F13403-58A8-480F-9727-6387FA78899C}" type="pres">
      <dgm:prSet presAssocID="{7273C4F2-990C-4D33-914A-367C8D3D8BF6}" presName="hierChild2" presStyleCnt="0"/>
      <dgm:spPr/>
    </dgm:pt>
    <dgm:pt modelId="{DCFD4DBA-C68C-4003-A5C6-234A9C46BE26}" type="pres">
      <dgm:prSet presAssocID="{C7F4E8C6-A6B9-4CCE-889A-F69C09847107}" presName="Name37" presStyleLbl="parChTrans1D2" presStyleIdx="0" presStyleCnt="2"/>
      <dgm:spPr/>
    </dgm:pt>
    <dgm:pt modelId="{90F50F19-2FC3-4490-98F4-B47C2D55D6B4}" type="pres">
      <dgm:prSet presAssocID="{0333FCCD-8A1D-436A-9F8B-21C5BD2CF066}" presName="hierRoot2" presStyleCnt="0">
        <dgm:presLayoutVars>
          <dgm:hierBranch val="init"/>
        </dgm:presLayoutVars>
      </dgm:prSet>
      <dgm:spPr/>
    </dgm:pt>
    <dgm:pt modelId="{92A1B52E-2A75-4BB5-BDE6-B19B38CAA37D}" type="pres">
      <dgm:prSet presAssocID="{0333FCCD-8A1D-436A-9F8B-21C5BD2CF066}" presName="rootComposite" presStyleCnt="0"/>
      <dgm:spPr/>
    </dgm:pt>
    <dgm:pt modelId="{1E200E66-1BCD-4F4B-B2C7-7528051873CB}" type="pres">
      <dgm:prSet presAssocID="{0333FCCD-8A1D-436A-9F8B-21C5BD2CF066}" presName="rootText" presStyleLbl="node1" presStyleIdx="0" presStyleCnt="2" custScaleX="213673" custScaleY="107479" custLinFactNeighborX="-4808">
        <dgm:presLayoutVars>
          <dgm:chMax/>
          <dgm:chPref val="3"/>
        </dgm:presLayoutVars>
      </dgm:prSet>
      <dgm:spPr/>
    </dgm:pt>
    <dgm:pt modelId="{160FB9DF-94F7-4336-BC29-698A904BFCE5}" type="pres">
      <dgm:prSet presAssocID="{0333FCCD-8A1D-436A-9F8B-21C5BD2CF066}" presName="titleText2" presStyleLbl="fgAcc1" presStyleIdx="0" presStyleCnt="2" custScaleX="254297" custScaleY="270489">
        <dgm:presLayoutVars>
          <dgm:chMax val="0"/>
          <dgm:chPref val="0"/>
        </dgm:presLayoutVars>
      </dgm:prSet>
      <dgm:spPr/>
    </dgm:pt>
    <dgm:pt modelId="{6B4D5E2F-C849-4931-96AB-C1C762741FEB}" type="pres">
      <dgm:prSet presAssocID="{0333FCCD-8A1D-436A-9F8B-21C5BD2CF066}" presName="rootConnector" presStyleLbl="node2" presStyleIdx="0" presStyleCnt="0"/>
      <dgm:spPr/>
    </dgm:pt>
    <dgm:pt modelId="{C3975AE2-179C-4EE5-A677-A0E4866782D7}" type="pres">
      <dgm:prSet presAssocID="{0333FCCD-8A1D-436A-9F8B-21C5BD2CF066}" presName="hierChild4" presStyleCnt="0"/>
      <dgm:spPr/>
    </dgm:pt>
    <dgm:pt modelId="{46C9716E-B9CD-4C54-9F39-04747328614B}" type="pres">
      <dgm:prSet presAssocID="{0333FCCD-8A1D-436A-9F8B-21C5BD2CF066}" presName="hierChild5" presStyleCnt="0"/>
      <dgm:spPr/>
    </dgm:pt>
    <dgm:pt modelId="{539648FC-D9DF-491A-A9F9-3F54D3B90C27}" type="pres">
      <dgm:prSet presAssocID="{931F6361-184D-4572-9F2C-6E5CAF963098}" presName="Name37" presStyleLbl="parChTrans1D2" presStyleIdx="1" presStyleCnt="2"/>
      <dgm:spPr/>
    </dgm:pt>
    <dgm:pt modelId="{7BCD63A9-2E87-4CEA-8BE7-3CCD02F876FA}" type="pres">
      <dgm:prSet presAssocID="{56489C3D-3F61-47E5-996F-E75F5D0292E4}" presName="hierRoot2" presStyleCnt="0">
        <dgm:presLayoutVars>
          <dgm:hierBranch val="init"/>
        </dgm:presLayoutVars>
      </dgm:prSet>
      <dgm:spPr/>
    </dgm:pt>
    <dgm:pt modelId="{35979440-4AD8-4F7A-BE80-2EE10C6398EB}" type="pres">
      <dgm:prSet presAssocID="{56489C3D-3F61-47E5-996F-E75F5D0292E4}" presName="rootComposite" presStyleCnt="0"/>
      <dgm:spPr/>
    </dgm:pt>
    <dgm:pt modelId="{1F2F496C-933A-4068-8502-0845B5D889EC}" type="pres">
      <dgm:prSet presAssocID="{56489C3D-3F61-47E5-996F-E75F5D0292E4}" presName="rootText" presStyleLbl="node1" presStyleIdx="1" presStyleCnt="2" custScaleX="209200" custLinFactNeighborX="989" custLinFactNeighborY="-2865">
        <dgm:presLayoutVars>
          <dgm:chMax/>
          <dgm:chPref val="3"/>
        </dgm:presLayoutVars>
      </dgm:prSet>
      <dgm:spPr/>
    </dgm:pt>
    <dgm:pt modelId="{E2E54B89-0C17-47BE-88CA-101A2D5518B4}" type="pres">
      <dgm:prSet presAssocID="{56489C3D-3F61-47E5-996F-E75F5D0292E4}" presName="titleText2" presStyleLbl="fgAcc1" presStyleIdx="1" presStyleCnt="2" custScaleX="252374" custScaleY="221997">
        <dgm:presLayoutVars>
          <dgm:chMax val="0"/>
          <dgm:chPref val="0"/>
        </dgm:presLayoutVars>
      </dgm:prSet>
      <dgm:spPr/>
    </dgm:pt>
    <dgm:pt modelId="{9C1A58D8-F08D-4530-A1DE-3D31E1650F5A}" type="pres">
      <dgm:prSet presAssocID="{56489C3D-3F61-47E5-996F-E75F5D0292E4}" presName="rootConnector" presStyleLbl="node2" presStyleIdx="0" presStyleCnt="0"/>
      <dgm:spPr/>
    </dgm:pt>
    <dgm:pt modelId="{D318E4A7-44B8-4684-A727-956119FBA4D6}" type="pres">
      <dgm:prSet presAssocID="{56489C3D-3F61-47E5-996F-E75F5D0292E4}" presName="hierChild4" presStyleCnt="0"/>
      <dgm:spPr/>
    </dgm:pt>
    <dgm:pt modelId="{85688822-3AEF-4649-B66A-2761CCAAFFDC}" type="pres">
      <dgm:prSet presAssocID="{56489C3D-3F61-47E5-996F-E75F5D0292E4}" presName="hierChild5" presStyleCnt="0"/>
      <dgm:spPr/>
    </dgm:pt>
    <dgm:pt modelId="{5B6D8F2E-2506-4161-9AD3-885C6E88B698}" type="pres">
      <dgm:prSet presAssocID="{7273C4F2-990C-4D33-914A-367C8D3D8BF6}" presName="hierChild3" presStyleCnt="0"/>
      <dgm:spPr/>
    </dgm:pt>
  </dgm:ptLst>
  <dgm:cxnLst>
    <dgm:cxn modelId="{ABD08B16-38AF-44D4-BAD2-7B01C4DBBCC7}" type="presOf" srcId="{52D03116-F9DE-4D9D-B837-4AA9BF621FD6}" destId="{CE29C00D-95B0-4122-9E96-97AF6468D625}" srcOrd="0" destOrd="0" presId="urn:microsoft.com/office/officeart/2008/layout/NameandTitleOrganizationalChart"/>
    <dgm:cxn modelId="{DF2C9427-3326-487C-85E5-BB70498579EA}" srcId="{7273C4F2-990C-4D33-914A-367C8D3D8BF6}" destId="{0333FCCD-8A1D-436A-9F8B-21C5BD2CF066}" srcOrd="0" destOrd="0" parTransId="{C7F4E8C6-A6B9-4CCE-889A-F69C09847107}" sibTransId="{17D259C6-BFBC-41C8-94DD-121C36592912}"/>
    <dgm:cxn modelId="{3719055B-24C2-478A-AD4C-E5D5F7BD0767}" type="presOf" srcId="{0333FCCD-8A1D-436A-9F8B-21C5BD2CF066}" destId="{6B4D5E2F-C849-4931-96AB-C1C762741FEB}" srcOrd="1" destOrd="0" presId="urn:microsoft.com/office/officeart/2008/layout/NameandTitleOrganizationalChart"/>
    <dgm:cxn modelId="{73B89B47-FCBA-45F1-A6FA-27F7B562BFFD}" type="presOf" srcId="{931F6361-184D-4572-9F2C-6E5CAF963098}" destId="{539648FC-D9DF-491A-A9F9-3F54D3B90C27}" srcOrd="0" destOrd="0" presId="urn:microsoft.com/office/officeart/2008/layout/NameandTitleOrganizationalChart"/>
    <dgm:cxn modelId="{832C4554-4195-4F61-A1A5-4A6F76038F01}" type="presOf" srcId="{7273C4F2-990C-4D33-914A-367C8D3D8BF6}" destId="{B5183C0A-B8DC-44DF-A8B3-73C103BE46F1}" srcOrd="0" destOrd="0" presId="urn:microsoft.com/office/officeart/2008/layout/NameandTitleOrganizationalChart"/>
    <dgm:cxn modelId="{0A1BF37F-7D11-4FBB-9476-9CC15E584BAE}" type="presOf" srcId="{D745477D-0666-4E30-B0D5-39A48F80020F}" destId="{E2E54B89-0C17-47BE-88CA-101A2D5518B4}" srcOrd="0" destOrd="0" presId="urn:microsoft.com/office/officeart/2008/layout/NameandTitleOrganizationalChart"/>
    <dgm:cxn modelId="{D2EA2089-C0A0-4314-9D36-577C1F7C3C12}" type="presOf" srcId="{100BE260-1BE5-4BFB-9B6E-BC2BB025AC06}" destId="{5BBF4DFA-0A54-486F-8EF3-CFADDC504939}" srcOrd="0" destOrd="0" presId="urn:microsoft.com/office/officeart/2008/layout/NameandTitleOrganizationalChart"/>
    <dgm:cxn modelId="{2D82F68F-285F-4150-A9FA-DBE3B944DCC5}" type="presOf" srcId="{56489C3D-3F61-47E5-996F-E75F5D0292E4}" destId="{9C1A58D8-F08D-4530-A1DE-3D31E1650F5A}" srcOrd="1" destOrd="0" presId="urn:microsoft.com/office/officeart/2008/layout/NameandTitleOrganizationalChart"/>
    <dgm:cxn modelId="{7A79339C-F124-444C-99C4-075B494C40CC}" type="presOf" srcId="{0333FCCD-8A1D-436A-9F8B-21C5BD2CF066}" destId="{1E200E66-1BCD-4F4B-B2C7-7528051873CB}" srcOrd="0" destOrd="0" presId="urn:microsoft.com/office/officeart/2008/layout/NameandTitleOrganizationalChart"/>
    <dgm:cxn modelId="{E5935CB5-3B46-4845-8AFF-BF48DE4177DA}" type="presOf" srcId="{C7F4E8C6-A6B9-4CCE-889A-F69C09847107}" destId="{DCFD4DBA-C68C-4003-A5C6-234A9C46BE26}" srcOrd="0" destOrd="0" presId="urn:microsoft.com/office/officeart/2008/layout/NameandTitleOrganizationalChart"/>
    <dgm:cxn modelId="{4B4E7CB7-A603-4AC1-A6EB-EFC29CCA72E5}" type="presOf" srcId="{56489C3D-3F61-47E5-996F-E75F5D0292E4}" destId="{1F2F496C-933A-4068-8502-0845B5D889EC}" srcOrd="0" destOrd="0" presId="urn:microsoft.com/office/officeart/2008/layout/NameandTitleOrganizationalChart"/>
    <dgm:cxn modelId="{88B610D8-258A-4A86-9AB9-BD406DCC29B1}" type="presOf" srcId="{17D259C6-BFBC-41C8-94DD-121C36592912}" destId="{160FB9DF-94F7-4336-BC29-698A904BFCE5}" srcOrd="0" destOrd="0" presId="urn:microsoft.com/office/officeart/2008/layout/NameandTitleOrganizationalChart"/>
    <dgm:cxn modelId="{A5CFF8ED-06FA-4979-B97B-565166974B73}" srcId="{7273C4F2-990C-4D33-914A-367C8D3D8BF6}" destId="{56489C3D-3F61-47E5-996F-E75F5D0292E4}" srcOrd="1" destOrd="0" parTransId="{931F6361-184D-4572-9F2C-6E5CAF963098}" sibTransId="{D745477D-0666-4E30-B0D5-39A48F80020F}"/>
    <dgm:cxn modelId="{91BF90EF-EC8C-401C-B416-F961770DAA1B}" type="presOf" srcId="{7273C4F2-990C-4D33-914A-367C8D3D8BF6}" destId="{5D475A18-C3EE-4D32-9484-18C048E8F524}" srcOrd="1" destOrd="0" presId="urn:microsoft.com/office/officeart/2008/layout/NameandTitleOrganizationalChart"/>
    <dgm:cxn modelId="{389A50F8-BED2-45C7-B466-F951469ECD4A}" srcId="{100BE260-1BE5-4BFB-9B6E-BC2BB025AC06}" destId="{7273C4F2-990C-4D33-914A-367C8D3D8BF6}" srcOrd="0" destOrd="0" parTransId="{7F3DC779-0B06-4E9B-8D0A-2DCF379F6916}" sibTransId="{52D03116-F9DE-4D9D-B837-4AA9BF621FD6}"/>
    <dgm:cxn modelId="{095BB669-F808-481E-AA6C-C6488C6239C3}" type="presParOf" srcId="{5BBF4DFA-0A54-486F-8EF3-CFADDC504939}" destId="{FF97E1C9-65E1-4A73-91D1-BF302A4F7D18}" srcOrd="0" destOrd="0" presId="urn:microsoft.com/office/officeart/2008/layout/NameandTitleOrganizationalChart"/>
    <dgm:cxn modelId="{A7026BF8-87BF-461D-B40C-0DA7A13ACA9A}" type="presParOf" srcId="{FF97E1C9-65E1-4A73-91D1-BF302A4F7D18}" destId="{837AE430-FF96-49E6-A933-DA4F617CFA98}" srcOrd="0" destOrd="0" presId="urn:microsoft.com/office/officeart/2008/layout/NameandTitleOrganizationalChart"/>
    <dgm:cxn modelId="{5E10FCD4-FA8E-43B7-BA4C-404D1D84EED4}" type="presParOf" srcId="{837AE430-FF96-49E6-A933-DA4F617CFA98}" destId="{B5183C0A-B8DC-44DF-A8B3-73C103BE46F1}" srcOrd="0" destOrd="0" presId="urn:microsoft.com/office/officeart/2008/layout/NameandTitleOrganizationalChart"/>
    <dgm:cxn modelId="{95E5C78A-BD42-4F8C-BC44-C77332DBD85F}" type="presParOf" srcId="{837AE430-FF96-49E6-A933-DA4F617CFA98}" destId="{CE29C00D-95B0-4122-9E96-97AF6468D625}" srcOrd="1" destOrd="0" presId="urn:microsoft.com/office/officeart/2008/layout/NameandTitleOrganizationalChart"/>
    <dgm:cxn modelId="{45FAD322-3439-41D6-8B9C-1DB651F1C9B1}" type="presParOf" srcId="{837AE430-FF96-49E6-A933-DA4F617CFA98}" destId="{5D475A18-C3EE-4D32-9484-18C048E8F524}" srcOrd="2" destOrd="0" presId="urn:microsoft.com/office/officeart/2008/layout/NameandTitleOrganizationalChart"/>
    <dgm:cxn modelId="{E7344342-B075-4738-93BA-AA0BAF8E3B72}" type="presParOf" srcId="{FF97E1C9-65E1-4A73-91D1-BF302A4F7D18}" destId="{08F13403-58A8-480F-9727-6387FA78899C}" srcOrd="1" destOrd="0" presId="urn:microsoft.com/office/officeart/2008/layout/NameandTitleOrganizationalChart"/>
    <dgm:cxn modelId="{B796D5EE-4D32-4684-9EC4-2966F2BF1E8A}" type="presParOf" srcId="{08F13403-58A8-480F-9727-6387FA78899C}" destId="{DCFD4DBA-C68C-4003-A5C6-234A9C46BE26}" srcOrd="0" destOrd="0" presId="urn:microsoft.com/office/officeart/2008/layout/NameandTitleOrganizationalChart"/>
    <dgm:cxn modelId="{02BEBBA4-A139-48D2-AD40-E5E879AD3ADF}" type="presParOf" srcId="{08F13403-58A8-480F-9727-6387FA78899C}" destId="{90F50F19-2FC3-4490-98F4-B47C2D55D6B4}" srcOrd="1" destOrd="0" presId="urn:microsoft.com/office/officeart/2008/layout/NameandTitleOrganizationalChart"/>
    <dgm:cxn modelId="{E1718228-E967-4B2E-91B6-322C426127EE}" type="presParOf" srcId="{90F50F19-2FC3-4490-98F4-B47C2D55D6B4}" destId="{92A1B52E-2A75-4BB5-BDE6-B19B38CAA37D}" srcOrd="0" destOrd="0" presId="urn:microsoft.com/office/officeart/2008/layout/NameandTitleOrganizationalChart"/>
    <dgm:cxn modelId="{E4F1C1DC-37D1-402F-8B65-4B86D114FDE0}" type="presParOf" srcId="{92A1B52E-2A75-4BB5-BDE6-B19B38CAA37D}" destId="{1E200E66-1BCD-4F4B-B2C7-7528051873CB}" srcOrd="0" destOrd="0" presId="urn:microsoft.com/office/officeart/2008/layout/NameandTitleOrganizationalChart"/>
    <dgm:cxn modelId="{2D6C3535-615E-417E-A638-E189317654D1}" type="presParOf" srcId="{92A1B52E-2A75-4BB5-BDE6-B19B38CAA37D}" destId="{160FB9DF-94F7-4336-BC29-698A904BFCE5}" srcOrd="1" destOrd="0" presId="urn:microsoft.com/office/officeart/2008/layout/NameandTitleOrganizationalChart"/>
    <dgm:cxn modelId="{43B64756-3472-4623-BDA0-3F766FDADF8D}" type="presParOf" srcId="{92A1B52E-2A75-4BB5-BDE6-B19B38CAA37D}" destId="{6B4D5E2F-C849-4931-96AB-C1C762741FEB}" srcOrd="2" destOrd="0" presId="urn:microsoft.com/office/officeart/2008/layout/NameandTitleOrganizationalChart"/>
    <dgm:cxn modelId="{A1326FDE-830D-4638-B2EF-4AB0D03A1654}" type="presParOf" srcId="{90F50F19-2FC3-4490-98F4-B47C2D55D6B4}" destId="{C3975AE2-179C-4EE5-A677-A0E4866782D7}" srcOrd="1" destOrd="0" presId="urn:microsoft.com/office/officeart/2008/layout/NameandTitleOrganizationalChart"/>
    <dgm:cxn modelId="{E7DD8BD0-8D01-4ABF-BD43-9C80AC698C7E}" type="presParOf" srcId="{90F50F19-2FC3-4490-98F4-B47C2D55D6B4}" destId="{46C9716E-B9CD-4C54-9F39-04747328614B}" srcOrd="2" destOrd="0" presId="urn:microsoft.com/office/officeart/2008/layout/NameandTitleOrganizationalChart"/>
    <dgm:cxn modelId="{D6227856-BF57-425E-AE3E-4502CBA483FC}" type="presParOf" srcId="{08F13403-58A8-480F-9727-6387FA78899C}" destId="{539648FC-D9DF-491A-A9F9-3F54D3B90C27}" srcOrd="2" destOrd="0" presId="urn:microsoft.com/office/officeart/2008/layout/NameandTitleOrganizationalChart"/>
    <dgm:cxn modelId="{1BFDA527-C356-4379-908B-45326E2A1C24}" type="presParOf" srcId="{08F13403-58A8-480F-9727-6387FA78899C}" destId="{7BCD63A9-2E87-4CEA-8BE7-3CCD02F876FA}" srcOrd="3" destOrd="0" presId="urn:microsoft.com/office/officeart/2008/layout/NameandTitleOrganizationalChart"/>
    <dgm:cxn modelId="{C7066A3F-ADE2-4CD6-BFDB-9CAE2CDC2461}" type="presParOf" srcId="{7BCD63A9-2E87-4CEA-8BE7-3CCD02F876FA}" destId="{35979440-4AD8-4F7A-BE80-2EE10C6398EB}" srcOrd="0" destOrd="0" presId="urn:microsoft.com/office/officeart/2008/layout/NameandTitleOrganizationalChart"/>
    <dgm:cxn modelId="{5A4EF655-A448-42D6-AB90-5B976FA153F0}" type="presParOf" srcId="{35979440-4AD8-4F7A-BE80-2EE10C6398EB}" destId="{1F2F496C-933A-4068-8502-0845B5D889EC}" srcOrd="0" destOrd="0" presId="urn:microsoft.com/office/officeart/2008/layout/NameandTitleOrganizationalChart"/>
    <dgm:cxn modelId="{0B7DAA0E-BF7F-4476-A7E3-83713433408C}" type="presParOf" srcId="{35979440-4AD8-4F7A-BE80-2EE10C6398EB}" destId="{E2E54B89-0C17-47BE-88CA-101A2D5518B4}" srcOrd="1" destOrd="0" presId="urn:microsoft.com/office/officeart/2008/layout/NameandTitleOrganizationalChart"/>
    <dgm:cxn modelId="{2FE8410B-9E3C-48AF-8AA9-BCF5661B50D9}" type="presParOf" srcId="{35979440-4AD8-4F7A-BE80-2EE10C6398EB}" destId="{9C1A58D8-F08D-4530-A1DE-3D31E1650F5A}" srcOrd="2" destOrd="0" presId="urn:microsoft.com/office/officeart/2008/layout/NameandTitleOrganizationalChart"/>
    <dgm:cxn modelId="{6642DF0B-CF8D-46C8-95F9-FF14EA34A123}" type="presParOf" srcId="{7BCD63A9-2E87-4CEA-8BE7-3CCD02F876FA}" destId="{D318E4A7-44B8-4684-A727-956119FBA4D6}" srcOrd="1" destOrd="0" presId="urn:microsoft.com/office/officeart/2008/layout/NameandTitleOrganizationalChart"/>
    <dgm:cxn modelId="{8F997C33-D76A-495B-B3E8-A67764C3B9A3}" type="presParOf" srcId="{7BCD63A9-2E87-4CEA-8BE7-3CCD02F876FA}" destId="{85688822-3AEF-4649-B66A-2761CCAAFFDC}" srcOrd="2" destOrd="0" presId="urn:microsoft.com/office/officeart/2008/layout/NameandTitleOrganizationalChart"/>
    <dgm:cxn modelId="{D8E14A3D-4741-4004-A457-C477004B1512}" type="presParOf" srcId="{FF97E1C9-65E1-4A73-91D1-BF302A4F7D18}" destId="{5B6D8F2E-2506-4161-9AD3-885C6E88B698}"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1D16A-384F-4110-B949-1C2DDC033E81}">
      <dsp:nvSpPr>
        <dsp:cNvPr id="0" name=""/>
        <dsp:cNvSpPr/>
      </dsp:nvSpPr>
      <dsp:spPr>
        <a:xfrm>
          <a:off x="832757" y="0"/>
          <a:ext cx="9437913" cy="1270566"/>
        </a:xfrm>
        <a:prstGeom prst="rightArrow">
          <a:avLst/>
        </a:prstGeom>
        <a:solidFill>
          <a:schemeClr val="accent5">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A3BB23-2659-4BFC-B728-C952A465B3AF}">
      <dsp:nvSpPr>
        <dsp:cNvPr id="0" name=""/>
        <dsp:cNvSpPr/>
      </dsp:nvSpPr>
      <dsp:spPr>
        <a:xfrm>
          <a:off x="76197" y="381169"/>
          <a:ext cx="3331028" cy="50822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Input</a:t>
          </a:r>
        </a:p>
      </dsp:txBody>
      <dsp:txXfrm>
        <a:off x="101007" y="405979"/>
        <a:ext cx="3281408" cy="458606"/>
      </dsp:txXfrm>
    </dsp:sp>
    <dsp:sp modelId="{BCB2FE6F-DD19-4F3C-995E-D33B5172EC8C}">
      <dsp:nvSpPr>
        <dsp:cNvPr id="0" name=""/>
        <dsp:cNvSpPr/>
      </dsp:nvSpPr>
      <dsp:spPr>
        <a:xfrm>
          <a:off x="3886199" y="381169"/>
          <a:ext cx="3331028" cy="50822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prstClr val="white"/>
              </a:solidFill>
              <a:latin typeface="Times New Roman" panose="02020603050405020304" pitchFamily="18" charset="0"/>
              <a:ea typeface="+mn-ea"/>
              <a:cs typeface="Times New Roman" panose="02020603050405020304" pitchFamily="18" charset="0"/>
            </a:rPr>
            <a:t>Process</a:t>
          </a:r>
        </a:p>
      </dsp:txBody>
      <dsp:txXfrm>
        <a:off x="3911009" y="405979"/>
        <a:ext cx="3281408" cy="458606"/>
      </dsp:txXfrm>
    </dsp:sp>
    <dsp:sp modelId="{9E9738D9-DE40-4BF9-B998-62E2B6066A2D}">
      <dsp:nvSpPr>
        <dsp:cNvPr id="0" name=""/>
        <dsp:cNvSpPr/>
      </dsp:nvSpPr>
      <dsp:spPr>
        <a:xfrm>
          <a:off x="7772399" y="381169"/>
          <a:ext cx="3331028" cy="50822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solidFill>
                <a:prstClr val="white"/>
              </a:solidFill>
              <a:latin typeface="Times New Roman" panose="02020603050405020304" pitchFamily="18" charset="0"/>
              <a:ea typeface="+mn-ea"/>
              <a:cs typeface="Times New Roman" panose="02020603050405020304" pitchFamily="18" charset="0"/>
            </a:rPr>
            <a:t>Output</a:t>
          </a:r>
        </a:p>
      </dsp:txBody>
      <dsp:txXfrm>
        <a:off x="7797209" y="405979"/>
        <a:ext cx="3281408" cy="4586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9648FC-D9DF-491A-A9F9-3F54D3B90C27}">
      <dsp:nvSpPr>
        <dsp:cNvPr id="0" name=""/>
        <dsp:cNvSpPr/>
      </dsp:nvSpPr>
      <dsp:spPr>
        <a:xfrm>
          <a:off x="5562600" y="1159075"/>
          <a:ext cx="2627958" cy="626706"/>
        </a:xfrm>
        <a:custGeom>
          <a:avLst/>
          <a:gdLst/>
          <a:ahLst/>
          <a:cxnLst/>
          <a:rect l="0" t="0" r="0" b="0"/>
          <a:pathLst>
            <a:path>
              <a:moveTo>
                <a:pt x="0" y="0"/>
              </a:moveTo>
              <a:lnTo>
                <a:pt x="0" y="360408"/>
              </a:lnTo>
              <a:lnTo>
                <a:pt x="2627958" y="360408"/>
              </a:lnTo>
              <a:lnTo>
                <a:pt x="2627958" y="626706"/>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FD4DBA-C68C-4003-A5C6-234A9C46BE26}">
      <dsp:nvSpPr>
        <dsp:cNvPr id="0" name=""/>
        <dsp:cNvSpPr/>
      </dsp:nvSpPr>
      <dsp:spPr>
        <a:xfrm>
          <a:off x="2371431" y="1159075"/>
          <a:ext cx="3191168" cy="659404"/>
        </a:xfrm>
        <a:custGeom>
          <a:avLst/>
          <a:gdLst/>
          <a:ahLst/>
          <a:cxnLst/>
          <a:rect l="0" t="0" r="0" b="0"/>
          <a:pathLst>
            <a:path>
              <a:moveTo>
                <a:pt x="3191168" y="0"/>
              </a:moveTo>
              <a:lnTo>
                <a:pt x="3191168" y="393106"/>
              </a:lnTo>
              <a:lnTo>
                <a:pt x="0" y="393106"/>
              </a:lnTo>
              <a:lnTo>
                <a:pt x="0" y="65940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183C0A-B8DC-44DF-A8B3-73C103BE46F1}">
      <dsp:nvSpPr>
        <dsp:cNvPr id="0" name=""/>
        <dsp:cNvSpPr/>
      </dsp:nvSpPr>
      <dsp:spPr>
        <a:xfrm>
          <a:off x="2961244" y="17798"/>
          <a:ext cx="5202710" cy="114127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61047" numCol="1" spcCol="1270" anchor="ctr" anchorCtr="0">
          <a:noAutofit/>
        </a:bodyPr>
        <a:lstStyle/>
        <a:p>
          <a:pPr marL="0" lvl="0" indent="0" algn="ctr" defTabSz="1289050">
            <a:lnSpc>
              <a:spcPct val="90000"/>
            </a:lnSpc>
            <a:spcBef>
              <a:spcPct val="0"/>
            </a:spcBef>
            <a:spcAft>
              <a:spcPct val="35000"/>
            </a:spcAft>
            <a:buNone/>
          </a:pPr>
          <a:r>
            <a:rPr lang="en-US" sz="2900" kern="1200" dirty="0"/>
            <a:t>Programming Language</a:t>
          </a:r>
        </a:p>
      </dsp:txBody>
      <dsp:txXfrm>
        <a:off x="2961244" y="17798"/>
        <a:ext cx="5202710" cy="1141276"/>
      </dsp:txXfrm>
    </dsp:sp>
    <dsp:sp modelId="{CE29C00D-95B0-4122-9E96-97AF6468D625}">
      <dsp:nvSpPr>
        <dsp:cNvPr id="0" name=""/>
        <dsp:cNvSpPr/>
      </dsp:nvSpPr>
      <dsp:spPr>
        <a:xfrm>
          <a:off x="4901316" y="905457"/>
          <a:ext cx="1983849" cy="380425"/>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15240" rIns="60960" bIns="15240" numCol="1" spcCol="1270" anchor="ctr" anchorCtr="0">
          <a:noAutofit/>
        </a:bodyPr>
        <a:lstStyle/>
        <a:p>
          <a:pPr marL="0" lvl="0" indent="0" algn="r" defTabSz="1066800">
            <a:lnSpc>
              <a:spcPct val="90000"/>
            </a:lnSpc>
            <a:spcBef>
              <a:spcPct val="0"/>
            </a:spcBef>
            <a:spcAft>
              <a:spcPct val="35000"/>
            </a:spcAft>
            <a:buNone/>
          </a:pPr>
          <a:endParaRPr lang="en-US" sz="2400" kern="1200"/>
        </a:p>
      </dsp:txBody>
      <dsp:txXfrm>
        <a:off x="4901316" y="905457"/>
        <a:ext cx="1983849" cy="380425"/>
      </dsp:txXfrm>
    </dsp:sp>
    <dsp:sp modelId="{1E200E66-1BCD-4F4B-B2C7-7528051873CB}">
      <dsp:nvSpPr>
        <dsp:cNvPr id="0" name=""/>
        <dsp:cNvSpPr/>
      </dsp:nvSpPr>
      <dsp:spPr>
        <a:xfrm>
          <a:off x="16458" y="1818479"/>
          <a:ext cx="4709944" cy="1226632"/>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61047" numCol="1" spcCol="1270" anchor="ctr" anchorCtr="0">
          <a:noAutofit/>
        </a:bodyPr>
        <a:lstStyle/>
        <a:p>
          <a:pPr marL="0" lvl="0" indent="0" algn="ctr" defTabSz="1289050">
            <a:lnSpc>
              <a:spcPct val="90000"/>
            </a:lnSpc>
            <a:spcBef>
              <a:spcPct val="0"/>
            </a:spcBef>
            <a:spcAft>
              <a:spcPct val="35000"/>
            </a:spcAft>
            <a:buNone/>
          </a:pPr>
          <a:r>
            <a:rPr lang="en-US" sz="2900" kern="1200" dirty="0"/>
            <a:t>High Level</a:t>
          </a:r>
        </a:p>
        <a:p>
          <a:pPr marL="0" lvl="0" indent="0" algn="ctr" defTabSz="1289050">
            <a:lnSpc>
              <a:spcPct val="90000"/>
            </a:lnSpc>
            <a:spcBef>
              <a:spcPct val="0"/>
            </a:spcBef>
            <a:spcAft>
              <a:spcPct val="35000"/>
            </a:spcAft>
            <a:buNone/>
          </a:pPr>
          <a:r>
            <a:rPr lang="en-US" sz="2900" kern="1200" dirty="0"/>
            <a:t> </a:t>
          </a:r>
        </a:p>
      </dsp:txBody>
      <dsp:txXfrm>
        <a:off x="16458" y="1818479"/>
        <a:ext cx="4709944" cy="1226632"/>
      </dsp:txXfrm>
    </dsp:sp>
    <dsp:sp modelId="{160FB9DF-94F7-4336-BC29-698A904BFCE5}">
      <dsp:nvSpPr>
        <dsp:cNvPr id="0" name=""/>
        <dsp:cNvSpPr/>
      </dsp:nvSpPr>
      <dsp:spPr>
        <a:xfrm>
          <a:off x="285619" y="2424525"/>
          <a:ext cx="5044868" cy="1029009"/>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40" tIns="10160" rIns="40640" bIns="10160" numCol="1" spcCol="1270" anchor="ctr" anchorCtr="0">
          <a:noAutofit/>
        </a:bodyPr>
        <a:lstStyle/>
        <a:p>
          <a:pPr marL="0" lvl="0" indent="0" algn="just" defTabSz="711200">
            <a:lnSpc>
              <a:spcPct val="150000"/>
            </a:lnSpc>
            <a:spcBef>
              <a:spcPct val="0"/>
            </a:spcBef>
            <a:spcAft>
              <a:spcPct val="35000"/>
            </a:spcAft>
            <a:buNone/>
          </a:pPr>
          <a:r>
            <a:rPr lang="en-US" sz="1600" b="1" i="0" kern="1200" dirty="0">
              <a:solidFill>
                <a:srgbClr val="FF0000"/>
              </a:solidFill>
              <a:latin typeface="Times New Roman" panose="02020603050405020304" pitchFamily="18" charset="0"/>
              <a:cs typeface="Times New Roman" panose="02020603050405020304" pitchFamily="18" charset="0"/>
            </a:rPr>
            <a:t>High level languages are nearly human languages that are more complex than the computer understandable language </a:t>
          </a:r>
          <a:endParaRPr lang="en-US" sz="1600" b="1" kern="1200" dirty="0">
            <a:solidFill>
              <a:srgbClr val="FF0000"/>
            </a:solidFill>
            <a:latin typeface="Times New Roman" panose="02020603050405020304" pitchFamily="18" charset="0"/>
            <a:cs typeface="Times New Roman" panose="02020603050405020304" pitchFamily="18" charset="0"/>
          </a:endParaRPr>
        </a:p>
      </dsp:txBody>
      <dsp:txXfrm>
        <a:off x="285619" y="2424525"/>
        <a:ext cx="5044868" cy="1029009"/>
      </dsp:txXfrm>
    </dsp:sp>
    <dsp:sp modelId="{1F2F496C-933A-4068-8502-0845B5D889EC}">
      <dsp:nvSpPr>
        <dsp:cNvPr id="0" name=""/>
        <dsp:cNvSpPr/>
      </dsp:nvSpPr>
      <dsp:spPr>
        <a:xfrm>
          <a:off x="5884884" y="1785781"/>
          <a:ext cx="4611347" cy="1141276"/>
        </a:xfrm>
        <a:prstGeom prst="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415" tIns="18415" rIns="18415" bIns="161047" numCol="1" spcCol="1270" anchor="ctr" anchorCtr="0">
          <a:noAutofit/>
        </a:bodyPr>
        <a:lstStyle/>
        <a:p>
          <a:pPr marL="0" lvl="0" indent="0" algn="ctr" defTabSz="1289050">
            <a:lnSpc>
              <a:spcPct val="90000"/>
            </a:lnSpc>
            <a:spcBef>
              <a:spcPct val="0"/>
            </a:spcBef>
            <a:spcAft>
              <a:spcPct val="35000"/>
            </a:spcAft>
            <a:buNone/>
          </a:pPr>
          <a:r>
            <a:rPr lang="en-US" sz="2900" kern="1200" dirty="0"/>
            <a:t>Low Level</a:t>
          </a:r>
        </a:p>
      </dsp:txBody>
      <dsp:txXfrm>
        <a:off x="5884884" y="1785781"/>
        <a:ext cx="4611347" cy="1141276"/>
      </dsp:txXfrm>
    </dsp:sp>
    <dsp:sp modelId="{E2E54B89-0C17-47BE-88CA-101A2D5518B4}">
      <dsp:nvSpPr>
        <dsp:cNvPr id="0" name=""/>
        <dsp:cNvSpPr/>
      </dsp:nvSpPr>
      <dsp:spPr>
        <a:xfrm>
          <a:off x="5996039" y="2474085"/>
          <a:ext cx="5006719" cy="844533"/>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8890" rIns="35560" bIns="8890" numCol="1" spcCol="1270" anchor="ctr" anchorCtr="0">
          <a:noAutofit/>
        </a:bodyPr>
        <a:lstStyle/>
        <a:p>
          <a:pPr marL="0" lvl="0" indent="0" algn="just" defTabSz="622300">
            <a:lnSpc>
              <a:spcPct val="150000"/>
            </a:lnSpc>
            <a:spcBef>
              <a:spcPct val="0"/>
            </a:spcBef>
            <a:spcAft>
              <a:spcPct val="35000"/>
            </a:spcAft>
            <a:buNone/>
          </a:pPr>
          <a:r>
            <a:rPr lang="en-US" sz="1400" b="1" i="0" kern="1200" dirty="0">
              <a:solidFill>
                <a:srgbClr val="FF0000"/>
              </a:solidFill>
              <a:latin typeface="Times New Roman" panose="02020603050405020304" pitchFamily="18" charset="0"/>
              <a:cs typeface="Times New Roman" panose="02020603050405020304" pitchFamily="18" charset="0"/>
            </a:rPr>
            <a:t>low-level language are The computer understandable binary language (the language of 0’s and 1’s) also called machine-understandable language</a:t>
          </a:r>
          <a:endParaRPr lang="en-US" sz="1400" b="1" kern="1200" dirty="0">
            <a:solidFill>
              <a:srgbClr val="FF0000"/>
            </a:solidFill>
            <a:latin typeface="Times New Roman" panose="02020603050405020304" pitchFamily="18" charset="0"/>
            <a:cs typeface="Times New Roman" panose="02020603050405020304" pitchFamily="18" charset="0"/>
          </a:endParaRPr>
        </a:p>
      </dsp:txBody>
      <dsp:txXfrm>
        <a:off x="5996039" y="2474085"/>
        <a:ext cx="5006719" cy="84453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9CA36-9565-44DE-BE3E-942FDF10CD6B}" type="datetimeFigureOut">
              <a:rPr lang="en-US" smtClean="0"/>
              <a:t>8/27/2025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7DCB0F-D7F4-45C8-B36A-73252D111387}" type="slidenum">
              <a:rPr lang="en-US" smtClean="0"/>
              <a:t>‹#›</a:t>
            </a:fld>
            <a:endParaRPr lang="en-US"/>
          </a:p>
        </p:txBody>
      </p:sp>
    </p:spTree>
    <p:extLst>
      <p:ext uri="{BB962C8B-B14F-4D97-AF65-F5344CB8AC3E}">
        <p14:creationId xmlns:p14="http://schemas.microsoft.com/office/powerpoint/2010/main" val="2461314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CB0F-D7F4-45C8-B36A-73252D111387}" type="slidenum">
              <a:rPr lang="en-US" smtClean="0"/>
              <a:t>1</a:t>
            </a:fld>
            <a:endParaRPr lang="en-US"/>
          </a:p>
        </p:txBody>
      </p:sp>
    </p:spTree>
    <p:extLst>
      <p:ext uri="{BB962C8B-B14F-4D97-AF65-F5344CB8AC3E}">
        <p14:creationId xmlns:p14="http://schemas.microsoft.com/office/powerpoint/2010/main" val="3497836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7DCB0F-D7F4-45C8-B36A-73252D111387}" type="slidenum">
              <a:rPr lang="en-US" smtClean="0"/>
              <a:t>23</a:t>
            </a:fld>
            <a:endParaRPr lang="en-US"/>
          </a:p>
        </p:txBody>
      </p:sp>
    </p:spTree>
    <p:extLst>
      <p:ext uri="{BB962C8B-B14F-4D97-AF65-F5344CB8AC3E}">
        <p14:creationId xmlns:p14="http://schemas.microsoft.com/office/powerpoint/2010/main" val="2552988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D650-BB95-7D9B-C49F-A9594C714D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EDD725-39AF-6CF9-9CB1-9EA1E05B54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723C95-DAD3-6D2B-8B42-A3AF741A178D}"/>
              </a:ext>
            </a:extLst>
          </p:cNvPr>
          <p:cNvSpPr>
            <a:spLocks noGrp="1"/>
          </p:cNvSpPr>
          <p:nvPr>
            <p:ph type="dt" sz="half" idx="10"/>
          </p:nvPr>
        </p:nvSpPr>
        <p:spPr/>
        <p:txBody>
          <a:bodyPr/>
          <a:lstStyle/>
          <a:p>
            <a:fld id="{8373EBA8-FDB1-4D03-B74C-94F26661617A}" type="datetime1">
              <a:rPr lang="en-US" smtClean="0"/>
              <a:t>8/27/2025</a:t>
            </a:fld>
            <a:endParaRPr lang="en-US"/>
          </a:p>
        </p:txBody>
      </p:sp>
      <p:sp>
        <p:nvSpPr>
          <p:cNvPr id="5" name="Footer Placeholder 4">
            <a:extLst>
              <a:ext uri="{FF2B5EF4-FFF2-40B4-BE49-F238E27FC236}">
                <a16:creationId xmlns:a16="http://schemas.microsoft.com/office/drawing/2014/main" id="{BAAE3980-4FCF-3431-0DB6-070C53BC438B}"/>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58D8EFF1-C1BA-A622-2DE6-073F23F90609}"/>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1677966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06ECA-6CFA-039A-6CEB-19976AC1A9A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CE26AA-BBA1-56B4-E364-15B347B20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3A5108-A4C9-298A-C068-FE584BA19122}"/>
              </a:ext>
            </a:extLst>
          </p:cNvPr>
          <p:cNvSpPr>
            <a:spLocks noGrp="1"/>
          </p:cNvSpPr>
          <p:nvPr>
            <p:ph type="dt" sz="half" idx="10"/>
          </p:nvPr>
        </p:nvSpPr>
        <p:spPr/>
        <p:txBody>
          <a:bodyPr/>
          <a:lstStyle/>
          <a:p>
            <a:fld id="{BF1BCC8D-C7BE-4ACC-BA92-C2953AC9E221}" type="datetime1">
              <a:rPr lang="en-US" smtClean="0"/>
              <a:t>8/27/2025</a:t>
            </a:fld>
            <a:endParaRPr lang="en-US"/>
          </a:p>
        </p:txBody>
      </p:sp>
      <p:sp>
        <p:nvSpPr>
          <p:cNvPr id="5" name="Footer Placeholder 4">
            <a:extLst>
              <a:ext uri="{FF2B5EF4-FFF2-40B4-BE49-F238E27FC236}">
                <a16:creationId xmlns:a16="http://schemas.microsoft.com/office/drawing/2014/main" id="{47E89158-1AA3-C332-5CC3-E2C643FD7843}"/>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3D146367-B937-1AE2-C665-2B4D28979BC4}"/>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1728582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13A27-91EE-CD47-7E57-6588A85831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272B8B-D24C-CC6C-8700-59543F5EFA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6CC1D9-8F7F-0DDA-698D-C13A13225F2D}"/>
              </a:ext>
            </a:extLst>
          </p:cNvPr>
          <p:cNvSpPr>
            <a:spLocks noGrp="1"/>
          </p:cNvSpPr>
          <p:nvPr>
            <p:ph type="dt" sz="half" idx="10"/>
          </p:nvPr>
        </p:nvSpPr>
        <p:spPr/>
        <p:txBody>
          <a:bodyPr/>
          <a:lstStyle/>
          <a:p>
            <a:fld id="{41A25E97-E438-4755-8CE1-09CC4675C5FC}" type="datetime1">
              <a:rPr lang="en-US" smtClean="0"/>
              <a:t>8/27/2025</a:t>
            </a:fld>
            <a:endParaRPr lang="en-US"/>
          </a:p>
        </p:txBody>
      </p:sp>
      <p:sp>
        <p:nvSpPr>
          <p:cNvPr id="5" name="Footer Placeholder 4">
            <a:extLst>
              <a:ext uri="{FF2B5EF4-FFF2-40B4-BE49-F238E27FC236}">
                <a16:creationId xmlns:a16="http://schemas.microsoft.com/office/drawing/2014/main" id="{682DC70C-84E4-394D-38CD-5BD12AEABFFD}"/>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E3145630-57BA-9DCC-E70B-06139638C54A}"/>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968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51CF-6BA4-1283-7B5E-ED8FC50E01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19161F-2D0A-C167-F665-38A04B3179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FA79C5-764A-D10D-C284-F1942816F43B}"/>
              </a:ext>
            </a:extLst>
          </p:cNvPr>
          <p:cNvSpPr>
            <a:spLocks noGrp="1"/>
          </p:cNvSpPr>
          <p:nvPr>
            <p:ph type="dt" sz="half" idx="10"/>
          </p:nvPr>
        </p:nvSpPr>
        <p:spPr/>
        <p:txBody>
          <a:bodyPr/>
          <a:lstStyle/>
          <a:p>
            <a:fld id="{F422E998-B434-4B20-B46F-E586F48A63C2}" type="datetime1">
              <a:rPr lang="en-US" smtClean="0"/>
              <a:t>8/27/2025</a:t>
            </a:fld>
            <a:endParaRPr lang="en-US"/>
          </a:p>
        </p:txBody>
      </p:sp>
      <p:sp>
        <p:nvSpPr>
          <p:cNvPr id="5" name="Footer Placeholder 4">
            <a:extLst>
              <a:ext uri="{FF2B5EF4-FFF2-40B4-BE49-F238E27FC236}">
                <a16:creationId xmlns:a16="http://schemas.microsoft.com/office/drawing/2014/main" id="{D19CA062-BA0E-E283-63F3-C5DEE4B6D170}"/>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76FBC3A2-8C35-2B43-DC83-273004EE89F9}"/>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967888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D043A-9F0F-7FDD-5E99-879615721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AE45921-3212-C63D-61BD-780E676CE9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F38CD-6DE0-0EFC-18CD-117D3D8E17DC}"/>
              </a:ext>
            </a:extLst>
          </p:cNvPr>
          <p:cNvSpPr>
            <a:spLocks noGrp="1"/>
          </p:cNvSpPr>
          <p:nvPr>
            <p:ph type="dt" sz="half" idx="10"/>
          </p:nvPr>
        </p:nvSpPr>
        <p:spPr/>
        <p:txBody>
          <a:bodyPr/>
          <a:lstStyle/>
          <a:p>
            <a:fld id="{5BFF42BE-700B-4C51-97F1-4467E174AC70}" type="datetime1">
              <a:rPr lang="en-US" smtClean="0"/>
              <a:t>8/27/2025</a:t>
            </a:fld>
            <a:endParaRPr lang="en-US"/>
          </a:p>
        </p:txBody>
      </p:sp>
      <p:sp>
        <p:nvSpPr>
          <p:cNvPr id="5" name="Footer Placeholder 4">
            <a:extLst>
              <a:ext uri="{FF2B5EF4-FFF2-40B4-BE49-F238E27FC236}">
                <a16:creationId xmlns:a16="http://schemas.microsoft.com/office/drawing/2014/main" id="{09916055-B6E4-EDB0-3DE9-7EE8AB5C6D7A}"/>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5D65119D-1BCA-2054-F5A3-625A441F2640}"/>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358979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8444-9E3E-382B-57AE-7F7766DE34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897E9-D5B6-DFBE-7C7F-4C05B99ABD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07BE52-8D1B-307E-A79E-4A942E0245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3FFF2A-84E9-1F3B-860D-D5414CB12AEB}"/>
              </a:ext>
            </a:extLst>
          </p:cNvPr>
          <p:cNvSpPr>
            <a:spLocks noGrp="1"/>
          </p:cNvSpPr>
          <p:nvPr>
            <p:ph type="dt" sz="half" idx="10"/>
          </p:nvPr>
        </p:nvSpPr>
        <p:spPr/>
        <p:txBody>
          <a:bodyPr/>
          <a:lstStyle/>
          <a:p>
            <a:fld id="{7F5E5461-E58E-4E2A-B5F6-FFB816928512}" type="datetime1">
              <a:rPr lang="en-US" smtClean="0"/>
              <a:t>8/27/2025</a:t>
            </a:fld>
            <a:endParaRPr lang="en-US"/>
          </a:p>
        </p:txBody>
      </p:sp>
      <p:sp>
        <p:nvSpPr>
          <p:cNvPr id="6" name="Footer Placeholder 5">
            <a:extLst>
              <a:ext uri="{FF2B5EF4-FFF2-40B4-BE49-F238E27FC236}">
                <a16:creationId xmlns:a16="http://schemas.microsoft.com/office/drawing/2014/main" id="{15869656-A7E0-8487-219B-A38BAEB01261}"/>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F7FA473F-0E1B-0886-F151-A6049D93D66C}"/>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18291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BA286-EC45-5DC7-0C56-FAF4C3E83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B4EFE6-24D4-A029-3390-9AD9E1582C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E5297-37BF-EF27-40A1-253A60E0D7E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02C151-E51F-A298-5C2B-7A50567837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0A3553-4A68-2D5E-3872-3037D4C84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F5E302-918D-B8DF-9427-91CE67225B3F}"/>
              </a:ext>
            </a:extLst>
          </p:cNvPr>
          <p:cNvSpPr>
            <a:spLocks noGrp="1"/>
          </p:cNvSpPr>
          <p:nvPr>
            <p:ph type="dt" sz="half" idx="10"/>
          </p:nvPr>
        </p:nvSpPr>
        <p:spPr/>
        <p:txBody>
          <a:bodyPr/>
          <a:lstStyle/>
          <a:p>
            <a:fld id="{5AE48AD2-3678-453A-B333-4550ABF54CE6}" type="datetime1">
              <a:rPr lang="en-US" smtClean="0"/>
              <a:t>8/27/2025</a:t>
            </a:fld>
            <a:endParaRPr lang="en-US"/>
          </a:p>
        </p:txBody>
      </p:sp>
      <p:sp>
        <p:nvSpPr>
          <p:cNvPr id="8" name="Footer Placeholder 7">
            <a:extLst>
              <a:ext uri="{FF2B5EF4-FFF2-40B4-BE49-F238E27FC236}">
                <a16:creationId xmlns:a16="http://schemas.microsoft.com/office/drawing/2014/main" id="{934EFB14-00DA-A503-5034-38D8581E6738}"/>
              </a:ext>
            </a:extLst>
          </p:cNvPr>
          <p:cNvSpPr>
            <a:spLocks noGrp="1"/>
          </p:cNvSpPr>
          <p:nvPr>
            <p:ph type="ftr" sz="quarter" idx="11"/>
          </p:nvPr>
        </p:nvSpPr>
        <p:spPr/>
        <p:txBody>
          <a:bodyPr/>
          <a:lstStyle/>
          <a:p>
            <a:r>
              <a:rPr lang="en-US"/>
              <a:t>Python Programming </a:t>
            </a:r>
          </a:p>
        </p:txBody>
      </p:sp>
      <p:sp>
        <p:nvSpPr>
          <p:cNvPr id="9" name="Slide Number Placeholder 8">
            <a:extLst>
              <a:ext uri="{FF2B5EF4-FFF2-40B4-BE49-F238E27FC236}">
                <a16:creationId xmlns:a16="http://schemas.microsoft.com/office/drawing/2014/main" id="{06542720-9B86-AB9E-52FD-3899AE2CFBF5}"/>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042083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62FEC-D743-8161-D3FD-9F13AC19A5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A5EA21-DB70-DB25-F2E9-33799487B451}"/>
              </a:ext>
            </a:extLst>
          </p:cNvPr>
          <p:cNvSpPr>
            <a:spLocks noGrp="1"/>
          </p:cNvSpPr>
          <p:nvPr>
            <p:ph type="dt" sz="half" idx="10"/>
          </p:nvPr>
        </p:nvSpPr>
        <p:spPr/>
        <p:txBody>
          <a:bodyPr/>
          <a:lstStyle/>
          <a:p>
            <a:fld id="{17FACC1B-2908-4D0F-AD05-C3E711A7BDE2}" type="datetime1">
              <a:rPr lang="en-US" smtClean="0"/>
              <a:t>8/27/2025</a:t>
            </a:fld>
            <a:endParaRPr lang="en-US"/>
          </a:p>
        </p:txBody>
      </p:sp>
      <p:sp>
        <p:nvSpPr>
          <p:cNvPr id="4" name="Footer Placeholder 3">
            <a:extLst>
              <a:ext uri="{FF2B5EF4-FFF2-40B4-BE49-F238E27FC236}">
                <a16:creationId xmlns:a16="http://schemas.microsoft.com/office/drawing/2014/main" id="{C2CF18D6-BACC-6D06-6169-88221649EDA1}"/>
              </a:ext>
            </a:extLst>
          </p:cNvPr>
          <p:cNvSpPr>
            <a:spLocks noGrp="1"/>
          </p:cNvSpPr>
          <p:nvPr>
            <p:ph type="ftr" sz="quarter" idx="11"/>
          </p:nvPr>
        </p:nvSpPr>
        <p:spPr/>
        <p:txBody>
          <a:bodyPr/>
          <a:lstStyle/>
          <a:p>
            <a:r>
              <a:rPr lang="en-US"/>
              <a:t>Python Programming </a:t>
            </a:r>
          </a:p>
        </p:txBody>
      </p:sp>
      <p:sp>
        <p:nvSpPr>
          <p:cNvPr id="5" name="Slide Number Placeholder 4">
            <a:extLst>
              <a:ext uri="{FF2B5EF4-FFF2-40B4-BE49-F238E27FC236}">
                <a16:creationId xmlns:a16="http://schemas.microsoft.com/office/drawing/2014/main" id="{F10FE12B-C13B-48D3-3342-B51010B12B3E}"/>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285487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8747BB-ABC4-4BAF-7D2A-45230938DD67}"/>
              </a:ext>
            </a:extLst>
          </p:cNvPr>
          <p:cNvSpPr>
            <a:spLocks noGrp="1"/>
          </p:cNvSpPr>
          <p:nvPr>
            <p:ph type="dt" sz="half" idx="10"/>
          </p:nvPr>
        </p:nvSpPr>
        <p:spPr/>
        <p:txBody>
          <a:bodyPr/>
          <a:lstStyle/>
          <a:p>
            <a:fld id="{C8E126B9-0C2A-4CF1-8B73-048F9DF14E49}" type="datetime1">
              <a:rPr lang="en-US" smtClean="0"/>
              <a:t>8/27/2025</a:t>
            </a:fld>
            <a:endParaRPr lang="en-US"/>
          </a:p>
        </p:txBody>
      </p:sp>
      <p:sp>
        <p:nvSpPr>
          <p:cNvPr id="3" name="Footer Placeholder 2">
            <a:extLst>
              <a:ext uri="{FF2B5EF4-FFF2-40B4-BE49-F238E27FC236}">
                <a16:creationId xmlns:a16="http://schemas.microsoft.com/office/drawing/2014/main" id="{B6739BDE-E686-94AC-E665-903A34319754}"/>
              </a:ext>
            </a:extLst>
          </p:cNvPr>
          <p:cNvSpPr>
            <a:spLocks noGrp="1"/>
          </p:cNvSpPr>
          <p:nvPr>
            <p:ph type="ftr" sz="quarter" idx="11"/>
          </p:nvPr>
        </p:nvSpPr>
        <p:spPr/>
        <p:txBody>
          <a:bodyPr/>
          <a:lstStyle/>
          <a:p>
            <a:r>
              <a:rPr lang="en-US"/>
              <a:t>Python Programming </a:t>
            </a:r>
          </a:p>
        </p:txBody>
      </p:sp>
      <p:sp>
        <p:nvSpPr>
          <p:cNvPr id="4" name="Slide Number Placeholder 3">
            <a:extLst>
              <a:ext uri="{FF2B5EF4-FFF2-40B4-BE49-F238E27FC236}">
                <a16:creationId xmlns:a16="http://schemas.microsoft.com/office/drawing/2014/main" id="{FBF440C3-F519-C033-9301-097273C83364}"/>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353991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D5150-13FF-B744-85F4-C9873C52EC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E9B8FC-1D69-E8B3-BD59-5B9354895B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6EF101-0340-3212-E178-FDC519A5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C7329-5E7D-3F27-8C75-053FDA10BE84}"/>
              </a:ext>
            </a:extLst>
          </p:cNvPr>
          <p:cNvSpPr>
            <a:spLocks noGrp="1"/>
          </p:cNvSpPr>
          <p:nvPr>
            <p:ph type="dt" sz="half" idx="10"/>
          </p:nvPr>
        </p:nvSpPr>
        <p:spPr/>
        <p:txBody>
          <a:bodyPr/>
          <a:lstStyle/>
          <a:p>
            <a:fld id="{DED8C48C-55A0-4A9A-8CB0-264AB578FEF9}" type="datetime1">
              <a:rPr lang="en-US" smtClean="0"/>
              <a:t>8/27/2025</a:t>
            </a:fld>
            <a:endParaRPr lang="en-US"/>
          </a:p>
        </p:txBody>
      </p:sp>
      <p:sp>
        <p:nvSpPr>
          <p:cNvPr id="6" name="Footer Placeholder 5">
            <a:extLst>
              <a:ext uri="{FF2B5EF4-FFF2-40B4-BE49-F238E27FC236}">
                <a16:creationId xmlns:a16="http://schemas.microsoft.com/office/drawing/2014/main" id="{4D674FBC-54B3-CD1C-928D-765C77E07C15}"/>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8A245E3A-60DE-67B5-11CA-864FFC4B9D49}"/>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799120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5FDE-033D-04C0-A0B1-06D19C466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9F3FCA-EF22-DF28-DB4B-5B35D4573A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876D1-67B4-3F26-B805-9D99043EF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073A52-DA1E-F661-F6ED-F1BC6A28F8A4}"/>
              </a:ext>
            </a:extLst>
          </p:cNvPr>
          <p:cNvSpPr>
            <a:spLocks noGrp="1"/>
          </p:cNvSpPr>
          <p:nvPr>
            <p:ph type="dt" sz="half" idx="10"/>
          </p:nvPr>
        </p:nvSpPr>
        <p:spPr/>
        <p:txBody>
          <a:bodyPr/>
          <a:lstStyle/>
          <a:p>
            <a:fld id="{86E4DA1A-09C5-4727-AB86-51D2ECC069E4}" type="datetime1">
              <a:rPr lang="en-US" smtClean="0"/>
              <a:t>8/27/2025</a:t>
            </a:fld>
            <a:endParaRPr lang="en-US"/>
          </a:p>
        </p:txBody>
      </p:sp>
      <p:sp>
        <p:nvSpPr>
          <p:cNvPr id="6" name="Footer Placeholder 5">
            <a:extLst>
              <a:ext uri="{FF2B5EF4-FFF2-40B4-BE49-F238E27FC236}">
                <a16:creationId xmlns:a16="http://schemas.microsoft.com/office/drawing/2014/main" id="{757406B0-CED7-395B-B93F-BE2D0DD22E83}"/>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D7279C13-6DA5-47EA-C925-489C15711418}"/>
              </a:ext>
            </a:extLst>
          </p:cNvPr>
          <p:cNvSpPr>
            <a:spLocks noGrp="1"/>
          </p:cNvSpPr>
          <p:nvPr>
            <p:ph type="sldNum" sz="quarter" idx="12"/>
          </p:nvPr>
        </p:nvSpPr>
        <p:spPr/>
        <p:txBody>
          <a:bodyPr/>
          <a:lstStyle/>
          <a:p>
            <a:fld id="{387B2223-B2D5-4815-A374-08EB044486AB}" type="slidenum">
              <a:rPr lang="en-US" smtClean="0"/>
              <a:t>‹#›</a:t>
            </a:fld>
            <a:endParaRPr lang="en-US"/>
          </a:p>
        </p:txBody>
      </p:sp>
    </p:spTree>
    <p:extLst>
      <p:ext uri="{BB962C8B-B14F-4D97-AF65-F5344CB8AC3E}">
        <p14:creationId xmlns:p14="http://schemas.microsoft.com/office/powerpoint/2010/main" val="2993544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6DFCBE-34E8-DB2F-22A1-F8781CBF4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496CE3-9963-3725-3E3B-3752FDB52B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84EA16-5CC5-A5C6-4B5B-B7988F2F8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5C5C9-05F8-4333-A6A1-01ADDA967E0E}" type="datetime1">
              <a:rPr lang="en-US" smtClean="0"/>
              <a:t>8/27/2025</a:t>
            </a:fld>
            <a:endParaRPr lang="en-US"/>
          </a:p>
        </p:txBody>
      </p:sp>
      <p:sp>
        <p:nvSpPr>
          <p:cNvPr id="5" name="Footer Placeholder 4">
            <a:extLst>
              <a:ext uri="{FF2B5EF4-FFF2-40B4-BE49-F238E27FC236}">
                <a16:creationId xmlns:a16="http://schemas.microsoft.com/office/drawing/2014/main" id="{FCC5D3D4-F12D-C86E-2820-A561EC85D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Python Programming </a:t>
            </a:r>
          </a:p>
        </p:txBody>
      </p:sp>
      <p:sp>
        <p:nvSpPr>
          <p:cNvPr id="6" name="Slide Number Placeholder 5">
            <a:extLst>
              <a:ext uri="{FF2B5EF4-FFF2-40B4-BE49-F238E27FC236}">
                <a16:creationId xmlns:a16="http://schemas.microsoft.com/office/drawing/2014/main" id="{82A432D0-72CE-A419-2033-CEF5807179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7B2223-B2D5-4815-A374-08EB044486AB}" type="slidenum">
              <a:rPr lang="en-US" smtClean="0"/>
              <a:t>‹#›</a:t>
            </a:fld>
            <a:endParaRPr lang="en-US"/>
          </a:p>
        </p:txBody>
      </p:sp>
    </p:spTree>
    <p:extLst>
      <p:ext uri="{BB962C8B-B14F-4D97-AF65-F5344CB8AC3E}">
        <p14:creationId xmlns:p14="http://schemas.microsoft.com/office/powerpoint/2010/main" val="1539702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580F3-031C-97F9-9563-CFAFEC8B48B3}"/>
              </a:ext>
            </a:extLst>
          </p:cNvPr>
          <p:cNvSpPr>
            <a:spLocks noGrp="1"/>
          </p:cNvSpPr>
          <p:nvPr>
            <p:ph type="ctrTitle"/>
          </p:nvPr>
        </p:nvSpPr>
        <p:spPr>
          <a:xfrm>
            <a:off x="1524000" y="1122362"/>
            <a:ext cx="9144000" cy="3972152"/>
          </a:xfrm>
        </p:spPr>
        <p:txBody>
          <a:bodyPr>
            <a:normAutofit/>
          </a:bodyPr>
          <a:lstStyle/>
          <a:p>
            <a:r>
              <a:rPr lang="en-US" sz="5400" b="1" dirty="0">
                <a:solidFill>
                  <a:schemeClr val="accent1">
                    <a:lumMod val="75000"/>
                  </a:schemeClr>
                </a:solidFill>
                <a:latin typeface="Times New Roman" panose="02020603050405020304" pitchFamily="18" charset="0"/>
                <a:cs typeface="Times New Roman" panose="02020603050405020304" pitchFamily="18" charset="0"/>
              </a:rPr>
              <a:t>Python</a:t>
            </a:r>
            <a:r>
              <a:rPr lang="en-US" sz="5400" b="1" dirty="0">
                <a:latin typeface="Times New Roman" panose="02020603050405020304" pitchFamily="18" charset="0"/>
                <a:cs typeface="Times New Roman" panose="02020603050405020304" pitchFamily="18" charset="0"/>
              </a:rPr>
              <a:t> </a:t>
            </a:r>
            <a:r>
              <a:rPr lang="en-US" sz="5400" b="1" dirty="0">
                <a:solidFill>
                  <a:srgbClr val="FFC000"/>
                </a:solidFill>
                <a:latin typeface="Times New Roman" panose="02020603050405020304" pitchFamily="18" charset="0"/>
                <a:cs typeface="Times New Roman" panose="02020603050405020304" pitchFamily="18" charset="0"/>
              </a:rPr>
              <a:t>Programming</a:t>
            </a:r>
          </a:p>
        </p:txBody>
      </p:sp>
      <p:pic>
        <p:nvPicPr>
          <p:cNvPr id="5" name="Picture 4">
            <a:extLst>
              <a:ext uri="{FF2B5EF4-FFF2-40B4-BE49-F238E27FC236}">
                <a16:creationId xmlns:a16="http://schemas.microsoft.com/office/drawing/2014/main" id="{D44BE3AB-D4D6-9357-0DC4-DEDCBD488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121" y="470811"/>
            <a:ext cx="3988935" cy="3335380"/>
          </a:xfrm>
          <a:prstGeom prst="rect">
            <a:avLst/>
          </a:prstGeom>
        </p:spPr>
      </p:pic>
      <p:sp>
        <p:nvSpPr>
          <p:cNvPr id="6" name="Rectangle 5">
            <a:extLst>
              <a:ext uri="{FF2B5EF4-FFF2-40B4-BE49-F238E27FC236}">
                <a16:creationId xmlns:a16="http://schemas.microsoft.com/office/drawing/2014/main" id="{2BC300E6-33CC-A311-D3D3-62C97E44FF14}"/>
              </a:ext>
            </a:extLst>
          </p:cNvPr>
          <p:cNvSpPr/>
          <p:nvPr/>
        </p:nvSpPr>
        <p:spPr>
          <a:xfrm>
            <a:off x="9647788" y="5823087"/>
            <a:ext cx="2366995" cy="461665"/>
          </a:xfrm>
          <a:prstGeom prst="rect">
            <a:avLst/>
          </a:prstGeom>
          <a:noFill/>
        </p:spPr>
        <p:txBody>
          <a:bodyPr wrap="none" lIns="91440" tIns="45720" rIns="91440" bIns="45720">
            <a:spAutoFit/>
          </a:bodyPr>
          <a:lstStyle/>
          <a:p>
            <a:pPr algn="ctr"/>
            <a:r>
              <a:rPr lang="en-US" sz="2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By:Alamirew</a:t>
            </a:r>
            <a:r>
              <a:rPr lang="en-US" sz="2400" b="1" cap="none" spc="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Times New Roman" panose="02020603050405020304" pitchFamily="18" charset="0"/>
                <a:cs typeface="Times New Roman" panose="02020603050405020304" pitchFamily="18" charset="0"/>
              </a:rPr>
              <a:t> W.</a:t>
            </a:r>
            <a:endParaRPr lang="en-US" sz="2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8" name="Subtitle 7">
            <a:extLst>
              <a:ext uri="{FF2B5EF4-FFF2-40B4-BE49-F238E27FC236}">
                <a16:creationId xmlns:a16="http://schemas.microsoft.com/office/drawing/2014/main" id="{67B10933-6E90-CD16-F3A2-363CF5096C5D}"/>
              </a:ext>
            </a:extLst>
          </p:cNvPr>
          <p:cNvSpPr>
            <a:spLocks noGrp="1"/>
          </p:cNvSpPr>
          <p:nvPr>
            <p:ph type="subTitle" idx="1"/>
          </p:nvPr>
        </p:nvSpPr>
        <p:spPr/>
        <p:txBody>
          <a:bodyPr/>
          <a:lstStyle/>
          <a:p>
            <a:r>
              <a:rPr lang="en-US"/>
              <a:t>https://peps.python.org/pep-0008/</a:t>
            </a:r>
            <a:endParaRPr lang="en-US" dirty="0"/>
          </a:p>
        </p:txBody>
      </p:sp>
    </p:spTree>
    <p:extLst>
      <p:ext uri="{BB962C8B-B14F-4D97-AF65-F5344CB8AC3E}">
        <p14:creationId xmlns:p14="http://schemas.microsoft.com/office/powerpoint/2010/main" val="3340199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7815-0132-56CB-FC55-1DE0BFDC19CE}"/>
              </a:ext>
            </a:extLst>
          </p:cNvPr>
          <p:cNvSpPr>
            <a:spLocks noGrp="1"/>
          </p:cNvSpPr>
          <p:nvPr>
            <p:ph type="title"/>
          </p:nvPr>
        </p:nvSpPr>
        <p:spPr/>
        <p:txBody>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3E780940-B39C-FD36-4D06-0CC0ADCD7C4D}"/>
              </a:ext>
            </a:extLst>
          </p:cNvPr>
          <p:cNvSpPr>
            <a:spLocks noGrp="1"/>
          </p:cNvSpPr>
          <p:nvPr>
            <p:ph idx="1"/>
          </p:nvPr>
        </p:nvSpPr>
        <p:spPr>
          <a:xfrm>
            <a:off x="838200" y="1545771"/>
            <a:ext cx="10515600" cy="4631192"/>
          </a:xfrm>
        </p:spPr>
        <p:txBody>
          <a:bodyPr/>
          <a:lstStyle/>
          <a:p>
            <a:r>
              <a:rPr lang="en-US" dirty="0"/>
              <a:t>Some of programming languages are:</a:t>
            </a:r>
          </a:p>
          <a:p>
            <a:r>
              <a:rPr lang="en-US" dirty="0"/>
              <a:t>Python</a:t>
            </a:r>
          </a:p>
          <a:p>
            <a:r>
              <a:rPr lang="en-US" dirty="0"/>
              <a:t>C++</a:t>
            </a:r>
          </a:p>
          <a:p>
            <a:r>
              <a:rPr lang="en-US" dirty="0" err="1"/>
              <a:t>Javascript</a:t>
            </a:r>
            <a:endParaRPr lang="en-US" dirty="0"/>
          </a:p>
          <a:p>
            <a:r>
              <a:rPr lang="en-US" dirty="0"/>
              <a:t>Java</a:t>
            </a:r>
          </a:p>
          <a:p>
            <a:r>
              <a:rPr lang="en-US" dirty="0"/>
              <a:t>…</a:t>
            </a:r>
          </a:p>
        </p:txBody>
      </p:sp>
      <p:sp>
        <p:nvSpPr>
          <p:cNvPr id="4" name="Date Placeholder 3">
            <a:extLst>
              <a:ext uri="{FF2B5EF4-FFF2-40B4-BE49-F238E27FC236}">
                <a16:creationId xmlns:a16="http://schemas.microsoft.com/office/drawing/2014/main" id="{DE6CC3E3-5360-5D99-9E82-D893F6307516}"/>
              </a:ext>
            </a:extLst>
          </p:cNvPr>
          <p:cNvSpPr>
            <a:spLocks noGrp="1"/>
          </p:cNvSpPr>
          <p:nvPr>
            <p:ph type="dt" sz="half" idx="10"/>
          </p:nvPr>
        </p:nvSpPr>
        <p:spPr/>
        <p:txBody>
          <a:bodyPr/>
          <a:lstStyle/>
          <a:p>
            <a:fld id="{A4A26445-3721-4BAE-8984-7FDC6E49B577}" type="datetime1">
              <a:rPr lang="en-US" smtClean="0"/>
              <a:t>8/27/2025</a:t>
            </a:fld>
            <a:endParaRPr lang="en-US"/>
          </a:p>
        </p:txBody>
      </p:sp>
      <p:sp>
        <p:nvSpPr>
          <p:cNvPr id="5" name="Footer Placeholder 4">
            <a:extLst>
              <a:ext uri="{FF2B5EF4-FFF2-40B4-BE49-F238E27FC236}">
                <a16:creationId xmlns:a16="http://schemas.microsoft.com/office/drawing/2014/main" id="{E1F67921-A30F-BE78-47AC-A5C3714C9615}"/>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FDB912B8-A68D-03B9-BC5C-2AB746A83536}"/>
              </a:ext>
            </a:extLst>
          </p:cNvPr>
          <p:cNvSpPr>
            <a:spLocks noGrp="1"/>
          </p:cNvSpPr>
          <p:nvPr>
            <p:ph type="sldNum" sz="quarter" idx="12"/>
          </p:nvPr>
        </p:nvSpPr>
        <p:spPr/>
        <p:txBody>
          <a:bodyPr/>
          <a:lstStyle/>
          <a:p>
            <a:fld id="{387B2223-B2D5-4815-A374-08EB044486AB}" type="slidenum">
              <a:rPr lang="en-US" smtClean="0"/>
              <a:t>10</a:t>
            </a:fld>
            <a:endParaRPr lang="en-US"/>
          </a:p>
        </p:txBody>
      </p:sp>
    </p:spTree>
    <p:extLst>
      <p:ext uri="{BB962C8B-B14F-4D97-AF65-F5344CB8AC3E}">
        <p14:creationId xmlns:p14="http://schemas.microsoft.com/office/powerpoint/2010/main" val="1964841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0706C-BC41-7178-99D4-214293C3B2A4}"/>
              </a:ext>
            </a:extLst>
          </p:cNvPr>
          <p:cNvSpPr>
            <a:spLocks noGrp="1"/>
          </p:cNvSpPr>
          <p:nvPr>
            <p:ph type="title"/>
          </p:nvPr>
        </p:nvSpPr>
        <p:spPr>
          <a:xfrm>
            <a:off x="838200" y="365126"/>
            <a:ext cx="10515600" cy="984704"/>
          </a:xfrm>
        </p:spPr>
        <p:txBody>
          <a:bodyPr/>
          <a:lstStyle/>
          <a:p>
            <a:r>
              <a:rPr lang="en-US" sz="4800" b="1" dirty="0">
                <a:latin typeface="Times New Roman" panose="02020603050405020304" pitchFamily="18" charset="0"/>
                <a:cs typeface="Times New Roman" panose="02020603050405020304" pitchFamily="18" charset="0"/>
              </a:rPr>
              <a:t>Introduction</a:t>
            </a:r>
            <a:r>
              <a:rPr lang="en-US"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to</a:t>
            </a:r>
            <a:r>
              <a:rPr lang="en-US" dirty="0">
                <a:latin typeface="Times New Roman" panose="02020603050405020304" pitchFamily="18"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Python</a:t>
            </a:r>
          </a:p>
        </p:txBody>
      </p:sp>
      <p:sp>
        <p:nvSpPr>
          <p:cNvPr id="3" name="Content Placeholder 2">
            <a:extLst>
              <a:ext uri="{FF2B5EF4-FFF2-40B4-BE49-F238E27FC236}">
                <a16:creationId xmlns:a16="http://schemas.microsoft.com/office/drawing/2014/main" id="{9D5E7003-49C6-65CC-63D7-23B1AE6D311F}"/>
              </a:ext>
            </a:extLst>
          </p:cNvPr>
          <p:cNvSpPr>
            <a:spLocks noGrp="1"/>
          </p:cNvSpPr>
          <p:nvPr>
            <p:ph idx="1"/>
          </p:nvPr>
        </p:nvSpPr>
        <p:spPr>
          <a:xfrm>
            <a:off x="838200" y="1164771"/>
            <a:ext cx="10515600" cy="501219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one of the most popular programming languages.</a:t>
            </a:r>
          </a:p>
          <a:p>
            <a:pPr algn="just">
              <a:lnSpc>
                <a:spcPct val="150000"/>
              </a:lnSpc>
            </a:pPr>
            <a:r>
              <a:rPr lang="en-US" sz="2400" dirty="0">
                <a:latin typeface="Times New Roman" panose="02020603050405020304" pitchFamily="18" charset="0"/>
                <a:cs typeface="Times New Roman" panose="02020603050405020304" pitchFamily="18" charset="0"/>
              </a:rPr>
              <a:t>It’s one of the Example of high level Language.</a:t>
            </a:r>
          </a:p>
          <a:p>
            <a:pPr algn="just">
              <a:lnSpc>
                <a:spcPct val="150000"/>
              </a:lnSpc>
            </a:pPr>
            <a:r>
              <a:rPr lang="en-US" sz="2400" dirty="0">
                <a:latin typeface="Times New Roman" panose="02020603050405020304" pitchFamily="18" charset="0"/>
                <a:cs typeface="Times New Roman" panose="02020603050405020304" pitchFamily="18" charset="0"/>
              </a:rPr>
              <a:t>A high-level language, used in web development, data science, automation, AI and more.</a:t>
            </a:r>
          </a:p>
          <a:p>
            <a:pPr algn="just">
              <a:lnSpc>
                <a:spcPct val="150000"/>
              </a:lnSpc>
            </a:pPr>
            <a:r>
              <a:rPr lang="en-US" sz="2400" dirty="0">
                <a:latin typeface="Times New Roman" panose="02020603050405020304" pitchFamily="18" charset="0"/>
                <a:cs typeface="Times New Roman" panose="02020603050405020304" pitchFamily="18" charset="0"/>
              </a:rPr>
              <a:t>Backed by library support.</a:t>
            </a:r>
          </a:p>
          <a:p>
            <a:pPr algn="just">
              <a:lnSpc>
                <a:spcPct val="150000"/>
              </a:lnSpc>
            </a:pPr>
            <a:r>
              <a:rPr lang="en-US" sz="2400" dirty="0">
                <a:latin typeface="Times New Roman" panose="02020603050405020304" pitchFamily="18" charset="0"/>
                <a:cs typeface="Times New Roman" panose="02020603050405020304" pitchFamily="18" charset="0"/>
              </a:rPr>
              <a:t>Known for its readability, which means code is easier to write, understand and maintain.</a:t>
            </a:r>
          </a:p>
          <a:p>
            <a:endParaRPr lang="en-US" dirty="0"/>
          </a:p>
          <a:p>
            <a:endParaRPr lang="en-US" dirty="0"/>
          </a:p>
        </p:txBody>
      </p:sp>
      <p:sp>
        <p:nvSpPr>
          <p:cNvPr id="4" name="Date Placeholder 3">
            <a:extLst>
              <a:ext uri="{FF2B5EF4-FFF2-40B4-BE49-F238E27FC236}">
                <a16:creationId xmlns:a16="http://schemas.microsoft.com/office/drawing/2014/main" id="{206E8F7F-F167-6A20-9E38-19ABD102447F}"/>
              </a:ext>
            </a:extLst>
          </p:cNvPr>
          <p:cNvSpPr>
            <a:spLocks noGrp="1"/>
          </p:cNvSpPr>
          <p:nvPr>
            <p:ph type="dt" sz="half" idx="10"/>
          </p:nvPr>
        </p:nvSpPr>
        <p:spPr/>
        <p:txBody>
          <a:bodyPr/>
          <a:lstStyle/>
          <a:p>
            <a:fld id="{D83AC183-3DAD-451A-AA1F-BAA155D7D055}" type="datetime1">
              <a:rPr lang="en-US" smtClean="0"/>
              <a:t>8/27/2025</a:t>
            </a:fld>
            <a:endParaRPr lang="en-US"/>
          </a:p>
        </p:txBody>
      </p:sp>
      <p:sp>
        <p:nvSpPr>
          <p:cNvPr id="5" name="Footer Placeholder 4">
            <a:extLst>
              <a:ext uri="{FF2B5EF4-FFF2-40B4-BE49-F238E27FC236}">
                <a16:creationId xmlns:a16="http://schemas.microsoft.com/office/drawing/2014/main" id="{A4130EBB-1803-7BDF-E2EB-D365236A18C7}"/>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33988643-CFB5-0A25-8028-FE15651A67D5}"/>
              </a:ext>
            </a:extLst>
          </p:cNvPr>
          <p:cNvSpPr>
            <a:spLocks noGrp="1"/>
          </p:cNvSpPr>
          <p:nvPr>
            <p:ph type="sldNum" sz="quarter" idx="12"/>
          </p:nvPr>
        </p:nvSpPr>
        <p:spPr/>
        <p:txBody>
          <a:bodyPr/>
          <a:lstStyle/>
          <a:p>
            <a:fld id="{387B2223-B2D5-4815-A374-08EB044486AB}" type="slidenum">
              <a:rPr lang="en-US" smtClean="0"/>
              <a:t>11</a:t>
            </a:fld>
            <a:endParaRPr lang="en-US"/>
          </a:p>
        </p:txBody>
      </p:sp>
    </p:spTree>
    <p:extLst>
      <p:ext uri="{BB962C8B-B14F-4D97-AF65-F5344CB8AC3E}">
        <p14:creationId xmlns:p14="http://schemas.microsoft.com/office/powerpoint/2010/main" val="413758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7A293-F85B-8222-4308-2931F3E9ED12}"/>
              </a:ext>
            </a:extLst>
          </p:cNvPr>
          <p:cNvSpPr>
            <a:spLocks noGrp="1"/>
          </p:cNvSpPr>
          <p:nvPr>
            <p:ph type="title"/>
          </p:nvPr>
        </p:nvSpPr>
        <p:spPr>
          <a:xfrm>
            <a:off x="326571" y="217715"/>
            <a:ext cx="11027229" cy="544286"/>
          </a:xfrm>
        </p:spPr>
        <p:txBody>
          <a:bodyPr>
            <a:normAutofit fontScale="90000"/>
          </a:bodyPr>
          <a:lstStyle/>
          <a:p>
            <a:r>
              <a:rPr lang="en-US" sz="5300" b="1" dirty="0">
                <a:latin typeface="Times New Roman" panose="02020603050405020304" pitchFamily="18" charset="0"/>
                <a:cs typeface="Times New Roman" panose="02020603050405020304" pitchFamily="18" charset="0"/>
              </a:rPr>
              <a:t>Feature</a:t>
            </a:r>
            <a:r>
              <a:rPr lang="en-US" sz="4000" b="1" dirty="0">
                <a:latin typeface="Times New Roman" panose="02020603050405020304" pitchFamily="18" charset="0"/>
                <a:cs typeface="Times New Roman" panose="02020603050405020304" pitchFamily="18" charset="0"/>
              </a:rPr>
              <a:t> </a:t>
            </a:r>
            <a:r>
              <a:rPr lang="en-US" sz="5300" b="1" dirty="0">
                <a:latin typeface="Times New Roman" panose="02020603050405020304" pitchFamily="18" charset="0"/>
                <a:cs typeface="Times New Roman" panose="02020603050405020304" pitchFamily="18" charset="0"/>
              </a:rPr>
              <a:t>of</a:t>
            </a:r>
            <a:r>
              <a:rPr lang="en-US" sz="4000" b="1" dirty="0">
                <a:latin typeface="Times New Roman" panose="02020603050405020304" pitchFamily="18" charset="0"/>
                <a:cs typeface="Times New Roman" panose="02020603050405020304" pitchFamily="18" charset="0"/>
              </a:rPr>
              <a:t> </a:t>
            </a:r>
            <a:r>
              <a:rPr lang="en-US" sz="5300" b="1" dirty="0">
                <a:latin typeface="Times New Roman" panose="02020603050405020304" pitchFamily="18" charset="0"/>
                <a:cs typeface="Times New Roman" panose="02020603050405020304" pitchFamily="18" charset="0"/>
              </a:rPr>
              <a:t>Python</a:t>
            </a:r>
          </a:p>
        </p:txBody>
      </p:sp>
      <p:sp>
        <p:nvSpPr>
          <p:cNvPr id="3" name="Content Placeholder 2">
            <a:extLst>
              <a:ext uri="{FF2B5EF4-FFF2-40B4-BE49-F238E27FC236}">
                <a16:creationId xmlns:a16="http://schemas.microsoft.com/office/drawing/2014/main" id="{3A9F16C3-E886-045A-E7CF-1D403AEBF01D}"/>
              </a:ext>
            </a:extLst>
          </p:cNvPr>
          <p:cNvSpPr>
            <a:spLocks noGrp="1"/>
          </p:cNvSpPr>
          <p:nvPr>
            <p:ph idx="1"/>
          </p:nvPr>
        </p:nvSpPr>
        <p:spPr>
          <a:xfrm>
            <a:off x="326571" y="762001"/>
            <a:ext cx="11625943" cy="5878284"/>
          </a:xfrm>
        </p:spPr>
        <p:txBody>
          <a:bodyPr>
            <a:normAutofit fontScale="47500" lnSpcReduction="20000"/>
          </a:bodyPr>
          <a:lstStyle/>
          <a:p>
            <a:pPr algn="just">
              <a:lnSpc>
                <a:spcPct val="170000"/>
              </a:lnSpc>
            </a:pPr>
            <a:r>
              <a:rPr lang="en-US" sz="3300" dirty="0">
                <a:latin typeface="Times New Roman" panose="02020603050405020304" pitchFamily="18" charset="0"/>
                <a:cs typeface="Times New Roman" panose="02020603050405020304" pitchFamily="18" charset="0"/>
              </a:rPr>
              <a:t>Simple and easy to learn</a:t>
            </a:r>
          </a:p>
          <a:p>
            <a:pPr algn="just">
              <a:lnSpc>
                <a:spcPct val="170000"/>
              </a:lnSpc>
            </a:pPr>
            <a:r>
              <a:rPr lang="en-US" sz="3300" dirty="0">
                <a:latin typeface="Times New Roman" panose="02020603050405020304" pitchFamily="18" charset="0"/>
                <a:cs typeface="Times New Roman" panose="02020603050405020304" pitchFamily="18" charset="0"/>
              </a:rPr>
              <a:t>Interpreted language</a:t>
            </a:r>
          </a:p>
          <a:p>
            <a:pPr algn="just">
              <a:lnSpc>
                <a:spcPct val="170000"/>
              </a:lnSpc>
            </a:pPr>
            <a:r>
              <a:rPr lang="en-US" sz="3300" dirty="0">
                <a:latin typeface="Times New Roman" panose="02020603050405020304" pitchFamily="18" charset="0"/>
                <a:cs typeface="Times New Roman" panose="02020603050405020304" pitchFamily="18" charset="0"/>
              </a:rPr>
              <a:t>High level language</a:t>
            </a:r>
          </a:p>
          <a:p>
            <a:pPr algn="just">
              <a:lnSpc>
                <a:spcPct val="170000"/>
              </a:lnSpc>
            </a:pPr>
            <a:r>
              <a:rPr lang="en-US" sz="3300" dirty="0">
                <a:latin typeface="Times New Roman" panose="02020603050405020304" pitchFamily="18" charset="0"/>
                <a:cs typeface="Times New Roman" panose="02020603050405020304" pitchFamily="18" charset="0"/>
              </a:rPr>
              <a:t>Cross platform</a:t>
            </a:r>
          </a:p>
          <a:p>
            <a:pPr algn="just">
              <a:lnSpc>
                <a:spcPct val="170000"/>
              </a:lnSpc>
            </a:pPr>
            <a:r>
              <a:rPr lang="en-US" sz="3300" dirty="0">
                <a:latin typeface="Times New Roman" panose="02020603050405020304" pitchFamily="18" charset="0"/>
                <a:cs typeface="Times New Roman" panose="02020603050405020304" pitchFamily="18" charset="0"/>
              </a:rPr>
              <a:t>Open source</a:t>
            </a:r>
          </a:p>
          <a:p>
            <a:pPr algn="just">
              <a:lnSpc>
                <a:spcPct val="170000"/>
              </a:lnSpc>
            </a:pPr>
            <a:r>
              <a:rPr lang="en-US" sz="3300" dirty="0">
                <a:latin typeface="Times New Roman" panose="02020603050405020304" pitchFamily="18" charset="0"/>
                <a:cs typeface="Times New Roman" panose="02020603050405020304" pitchFamily="18" charset="0"/>
              </a:rPr>
              <a:t>Extensive standard library</a:t>
            </a:r>
          </a:p>
          <a:p>
            <a:pPr algn="just">
              <a:lnSpc>
                <a:spcPct val="170000"/>
              </a:lnSpc>
            </a:pPr>
            <a:r>
              <a:rPr lang="en-US" sz="3300" dirty="0">
                <a:latin typeface="Times New Roman" panose="02020603050405020304" pitchFamily="18" charset="0"/>
                <a:cs typeface="Times New Roman" panose="02020603050405020304" pitchFamily="18" charset="0"/>
              </a:rPr>
              <a:t>Object oriented</a:t>
            </a:r>
          </a:p>
          <a:p>
            <a:pPr algn="just">
              <a:lnSpc>
                <a:spcPct val="170000"/>
              </a:lnSpc>
            </a:pPr>
            <a:r>
              <a:rPr lang="en-US" sz="3300" dirty="0">
                <a:latin typeface="Times New Roman" panose="02020603050405020304" pitchFamily="18" charset="0"/>
                <a:cs typeface="Times New Roman" panose="02020603050405020304" pitchFamily="18" charset="0"/>
              </a:rPr>
              <a:t>Support multiple paradigm</a:t>
            </a:r>
          </a:p>
          <a:p>
            <a:pPr algn="just">
              <a:lnSpc>
                <a:spcPct val="170000"/>
              </a:lnSpc>
            </a:pPr>
            <a:r>
              <a:rPr lang="en-US" sz="3300" dirty="0">
                <a:latin typeface="Times New Roman" panose="02020603050405020304" pitchFamily="18" charset="0"/>
                <a:cs typeface="Times New Roman" panose="02020603050405020304" pitchFamily="18" charset="0"/>
              </a:rPr>
              <a:t>Portable</a:t>
            </a:r>
          </a:p>
          <a:p>
            <a:pPr algn="just">
              <a:lnSpc>
                <a:spcPct val="170000"/>
              </a:lnSpc>
            </a:pPr>
            <a:r>
              <a:rPr lang="en-US" sz="3300" dirty="0">
                <a:latin typeface="Times New Roman" panose="02020603050405020304" pitchFamily="18" charset="0"/>
                <a:cs typeface="Times New Roman" panose="02020603050405020304" pitchFamily="18" charset="0"/>
              </a:rPr>
              <a:t>Dynamic typing</a:t>
            </a:r>
          </a:p>
          <a:p>
            <a:pPr algn="just">
              <a:lnSpc>
                <a:spcPct val="170000"/>
              </a:lnSpc>
            </a:pPr>
            <a:r>
              <a:rPr lang="en-US" sz="3300" dirty="0">
                <a:latin typeface="Times New Roman" panose="02020603050405020304" pitchFamily="18" charset="0"/>
                <a:cs typeface="Times New Roman" panose="02020603050405020304" pitchFamily="18" charset="0"/>
              </a:rPr>
              <a:t>Scalable and extensive</a:t>
            </a:r>
          </a:p>
          <a:p>
            <a:pPr algn="just">
              <a:lnSpc>
                <a:spcPct val="170000"/>
              </a:lnSpc>
            </a:pPr>
            <a:r>
              <a:rPr lang="en-US" sz="3300" dirty="0">
                <a:latin typeface="Times New Roman" panose="02020603050405020304" pitchFamily="18" charset="0"/>
                <a:cs typeface="Times New Roman" panose="02020603050405020304" pitchFamily="18" charset="0"/>
              </a:rPr>
              <a:t>Widely used</a:t>
            </a:r>
          </a:p>
          <a:p>
            <a:endParaRPr lang="en-US" dirty="0"/>
          </a:p>
        </p:txBody>
      </p:sp>
      <p:sp>
        <p:nvSpPr>
          <p:cNvPr id="4" name="Date Placeholder 3">
            <a:extLst>
              <a:ext uri="{FF2B5EF4-FFF2-40B4-BE49-F238E27FC236}">
                <a16:creationId xmlns:a16="http://schemas.microsoft.com/office/drawing/2014/main" id="{69F474E5-2E7C-E767-8EFD-7EDAAE25783D}"/>
              </a:ext>
            </a:extLst>
          </p:cNvPr>
          <p:cNvSpPr>
            <a:spLocks noGrp="1"/>
          </p:cNvSpPr>
          <p:nvPr>
            <p:ph type="dt" sz="half" idx="10"/>
          </p:nvPr>
        </p:nvSpPr>
        <p:spPr/>
        <p:txBody>
          <a:bodyPr/>
          <a:lstStyle/>
          <a:p>
            <a:fld id="{D35EB08C-79D3-4FCA-8DDD-EA7E9126F3F0}" type="datetime1">
              <a:rPr lang="en-US" smtClean="0"/>
              <a:t>8/27/2025</a:t>
            </a:fld>
            <a:endParaRPr lang="en-US"/>
          </a:p>
        </p:txBody>
      </p:sp>
      <p:sp>
        <p:nvSpPr>
          <p:cNvPr id="5" name="Footer Placeholder 4">
            <a:extLst>
              <a:ext uri="{FF2B5EF4-FFF2-40B4-BE49-F238E27FC236}">
                <a16:creationId xmlns:a16="http://schemas.microsoft.com/office/drawing/2014/main" id="{FF960D82-B853-425B-2E16-B2F5AEC0BF16}"/>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AB998674-8540-ED30-E87B-D859E696FFCB}"/>
              </a:ext>
            </a:extLst>
          </p:cNvPr>
          <p:cNvSpPr>
            <a:spLocks noGrp="1"/>
          </p:cNvSpPr>
          <p:nvPr>
            <p:ph type="sldNum" sz="quarter" idx="12"/>
          </p:nvPr>
        </p:nvSpPr>
        <p:spPr/>
        <p:txBody>
          <a:bodyPr/>
          <a:lstStyle/>
          <a:p>
            <a:fld id="{387B2223-B2D5-4815-A374-08EB044486AB}" type="slidenum">
              <a:rPr lang="en-US" smtClean="0"/>
              <a:t>12</a:t>
            </a:fld>
            <a:endParaRPr lang="en-US"/>
          </a:p>
        </p:txBody>
      </p:sp>
    </p:spTree>
    <p:extLst>
      <p:ext uri="{BB962C8B-B14F-4D97-AF65-F5344CB8AC3E}">
        <p14:creationId xmlns:p14="http://schemas.microsoft.com/office/powerpoint/2010/main" val="235376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E314-BDBF-014D-E409-86C78FC568D3}"/>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First</a:t>
            </a:r>
            <a:r>
              <a:rPr lang="en-US" b="1" dirty="0"/>
              <a:t> </a:t>
            </a:r>
            <a:r>
              <a:rPr lang="en-US" sz="4800" b="1" dirty="0">
                <a:latin typeface="Times New Roman" panose="02020603050405020304" pitchFamily="18" charset="0"/>
                <a:cs typeface="Times New Roman" panose="02020603050405020304" pitchFamily="18" charset="0"/>
              </a:rPr>
              <a:t>Python</a:t>
            </a:r>
            <a:r>
              <a:rPr lang="en-US" b="1" dirty="0"/>
              <a:t> </a:t>
            </a:r>
            <a:r>
              <a:rPr lang="en-US" sz="4800" b="1" dirty="0">
                <a:latin typeface="Times New Roman" panose="02020603050405020304" pitchFamily="18" charset="0"/>
                <a:cs typeface="Times New Roman" panose="02020603050405020304" pitchFamily="18" charset="0"/>
              </a:rPr>
              <a:t>Program</a:t>
            </a:r>
          </a:p>
        </p:txBody>
      </p:sp>
      <p:sp>
        <p:nvSpPr>
          <p:cNvPr id="3" name="Content Placeholder 2">
            <a:extLst>
              <a:ext uri="{FF2B5EF4-FFF2-40B4-BE49-F238E27FC236}">
                <a16:creationId xmlns:a16="http://schemas.microsoft.com/office/drawing/2014/main" id="{D24ABD82-4F82-B1FC-1296-A56F45E1B316}"/>
              </a:ext>
            </a:extLst>
          </p:cNvPr>
          <p:cNvSpPr>
            <a:spLocks noGrp="1"/>
          </p:cNvSpPr>
          <p:nvPr>
            <p:ph idx="1"/>
          </p:nvPr>
        </p:nvSpPr>
        <p:spPr>
          <a:xfrm>
            <a:off x="620486" y="1502229"/>
            <a:ext cx="10733314" cy="4674734"/>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Display statement : the first program of python is to display the result of statement or  the string.</a:t>
            </a:r>
          </a:p>
          <a:p>
            <a:pPr algn="just">
              <a:lnSpc>
                <a:spcPct val="150000"/>
              </a:lnSpc>
            </a:pPr>
            <a:r>
              <a:rPr lang="en-US" sz="2400" dirty="0">
                <a:latin typeface="Times New Roman" panose="02020603050405020304" pitchFamily="18" charset="0"/>
                <a:cs typeface="Times New Roman" panose="02020603050405020304" pitchFamily="18" charset="0"/>
              </a:rPr>
              <a:t>Here is a simple Python code, printing a string Hello world.</a:t>
            </a:r>
          </a:p>
          <a:p>
            <a:pPr marL="0" indent="0" algn="just">
              <a:lnSpc>
                <a:spcPct val="150000"/>
              </a:lnSpc>
              <a:buNone/>
            </a:pPr>
            <a:r>
              <a:rPr lang="en-US" sz="2400" i="1" dirty="0">
                <a:latin typeface="Times New Roman" panose="02020603050405020304" pitchFamily="18" charset="0"/>
                <a:cs typeface="Times New Roman" panose="02020603050405020304" pitchFamily="18" charset="0"/>
              </a:rPr>
              <a:t>         </a:t>
            </a:r>
            <a:r>
              <a:rPr lang="en-US" sz="2400" i="1" dirty="0">
                <a:solidFill>
                  <a:srgbClr val="C00000"/>
                </a:solidFill>
                <a:latin typeface="Times New Roman" panose="02020603050405020304" pitchFamily="18" charset="0"/>
                <a:cs typeface="Times New Roman" panose="02020603050405020304" pitchFamily="18" charset="0"/>
              </a:rPr>
              <a:t>print(“Hello Python”)</a:t>
            </a:r>
          </a:p>
          <a:p>
            <a:pPr marL="0" indent="0" algn="just">
              <a:lnSpc>
                <a:spcPct val="150000"/>
              </a:lnSpc>
              <a:buNone/>
            </a:pPr>
            <a:endParaRPr lang="en-US" i="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3770713-202D-AF02-E676-D14369E94461}"/>
              </a:ext>
            </a:extLst>
          </p:cNvPr>
          <p:cNvSpPr/>
          <p:nvPr/>
        </p:nvSpPr>
        <p:spPr>
          <a:xfrm>
            <a:off x="4887685" y="3839596"/>
            <a:ext cx="4180114" cy="17634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3200" u="sng" dirty="0">
                <a:latin typeface="Times New Roman" panose="02020603050405020304" pitchFamily="18" charset="0"/>
                <a:cs typeface="Times New Roman" panose="02020603050405020304" pitchFamily="18" charset="0"/>
              </a:rPr>
              <a:t>Output:</a:t>
            </a:r>
          </a:p>
          <a:p>
            <a:pPr algn="ctr"/>
            <a:endParaRPr lang="en-US" dirty="0"/>
          </a:p>
          <a:p>
            <a:pPr algn="ctr"/>
            <a:endParaRPr lang="en-US" dirty="0"/>
          </a:p>
        </p:txBody>
      </p:sp>
      <p:sp>
        <p:nvSpPr>
          <p:cNvPr id="5" name="Rectangle: Rounded Corners 4">
            <a:extLst>
              <a:ext uri="{FF2B5EF4-FFF2-40B4-BE49-F238E27FC236}">
                <a16:creationId xmlns:a16="http://schemas.microsoft.com/office/drawing/2014/main" id="{EEC7EAA3-3297-AC8F-20B9-C481FEB63250}"/>
              </a:ext>
            </a:extLst>
          </p:cNvPr>
          <p:cNvSpPr/>
          <p:nvPr/>
        </p:nvSpPr>
        <p:spPr>
          <a:xfrm>
            <a:off x="5617028" y="4751613"/>
            <a:ext cx="3352800" cy="604158"/>
          </a:xfrm>
          <a:prstGeom prst="round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Hello Python</a:t>
            </a:r>
          </a:p>
        </p:txBody>
      </p:sp>
      <p:sp>
        <p:nvSpPr>
          <p:cNvPr id="6" name="Date Placeholder 5">
            <a:extLst>
              <a:ext uri="{FF2B5EF4-FFF2-40B4-BE49-F238E27FC236}">
                <a16:creationId xmlns:a16="http://schemas.microsoft.com/office/drawing/2014/main" id="{CA824AC9-3CFD-E731-7DC0-5D3BE4FCB418}"/>
              </a:ext>
            </a:extLst>
          </p:cNvPr>
          <p:cNvSpPr>
            <a:spLocks noGrp="1"/>
          </p:cNvSpPr>
          <p:nvPr>
            <p:ph type="dt" sz="half" idx="10"/>
          </p:nvPr>
        </p:nvSpPr>
        <p:spPr/>
        <p:txBody>
          <a:bodyPr/>
          <a:lstStyle/>
          <a:p>
            <a:fld id="{871D517B-EAB5-485D-A069-5E330A7A8CC9}" type="datetime1">
              <a:rPr lang="en-US" smtClean="0"/>
              <a:t>8/27/2025</a:t>
            </a:fld>
            <a:endParaRPr lang="en-US"/>
          </a:p>
        </p:txBody>
      </p:sp>
      <p:sp>
        <p:nvSpPr>
          <p:cNvPr id="7" name="Footer Placeholder 6">
            <a:extLst>
              <a:ext uri="{FF2B5EF4-FFF2-40B4-BE49-F238E27FC236}">
                <a16:creationId xmlns:a16="http://schemas.microsoft.com/office/drawing/2014/main" id="{A5274ADF-0BAA-B40F-0070-035943F74F5E}"/>
              </a:ext>
            </a:extLst>
          </p:cNvPr>
          <p:cNvSpPr>
            <a:spLocks noGrp="1"/>
          </p:cNvSpPr>
          <p:nvPr>
            <p:ph type="ftr" sz="quarter" idx="11"/>
          </p:nvPr>
        </p:nvSpPr>
        <p:spPr/>
        <p:txBody>
          <a:bodyPr/>
          <a:lstStyle/>
          <a:p>
            <a:r>
              <a:rPr lang="en-US"/>
              <a:t>Python Programming </a:t>
            </a:r>
          </a:p>
        </p:txBody>
      </p:sp>
      <p:sp>
        <p:nvSpPr>
          <p:cNvPr id="8" name="Slide Number Placeholder 7">
            <a:extLst>
              <a:ext uri="{FF2B5EF4-FFF2-40B4-BE49-F238E27FC236}">
                <a16:creationId xmlns:a16="http://schemas.microsoft.com/office/drawing/2014/main" id="{4F17B944-3F18-D37D-5E50-A5A9AA107B5C}"/>
              </a:ext>
            </a:extLst>
          </p:cNvPr>
          <p:cNvSpPr>
            <a:spLocks noGrp="1"/>
          </p:cNvSpPr>
          <p:nvPr>
            <p:ph type="sldNum" sz="quarter" idx="12"/>
          </p:nvPr>
        </p:nvSpPr>
        <p:spPr/>
        <p:txBody>
          <a:bodyPr/>
          <a:lstStyle/>
          <a:p>
            <a:fld id="{387B2223-B2D5-4815-A374-08EB044486AB}" type="slidenum">
              <a:rPr lang="en-US" smtClean="0"/>
              <a:t>13</a:t>
            </a:fld>
            <a:endParaRPr lang="en-US"/>
          </a:p>
        </p:txBody>
      </p:sp>
    </p:spTree>
    <p:extLst>
      <p:ext uri="{BB962C8B-B14F-4D97-AF65-F5344CB8AC3E}">
        <p14:creationId xmlns:p14="http://schemas.microsoft.com/office/powerpoint/2010/main" val="46053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055DC3-66E1-3EB1-41BB-A40C565F76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857"/>
            <a:ext cx="12192000" cy="6640285"/>
          </a:xfrm>
          <a:prstGeom prst="rect">
            <a:avLst/>
          </a:prstGeom>
        </p:spPr>
      </p:pic>
      <p:cxnSp>
        <p:nvCxnSpPr>
          <p:cNvPr id="5" name="Straight Arrow Connector 4">
            <a:extLst>
              <a:ext uri="{FF2B5EF4-FFF2-40B4-BE49-F238E27FC236}">
                <a16:creationId xmlns:a16="http://schemas.microsoft.com/office/drawing/2014/main" id="{CB0400F5-E5EF-898E-7343-76A6F4DFCD60}"/>
              </a:ext>
            </a:extLst>
          </p:cNvPr>
          <p:cNvCxnSpPr>
            <a:cxnSpLocks/>
          </p:cNvCxnSpPr>
          <p:nvPr/>
        </p:nvCxnSpPr>
        <p:spPr>
          <a:xfrm flipH="1" flipV="1">
            <a:off x="2579914" y="1513114"/>
            <a:ext cx="1567543" cy="2144486"/>
          </a:xfrm>
          <a:prstGeom prst="straightConnector1">
            <a:avLst/>
          </a:prstGeom>
          <a:ln w="381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C4E1B7B3-B823-E6A9-56F5-DE444DB89FDB}"/>
              </a:ext>
            </a:extLst>
          </p:cNvPr>
          <p:cNvCxnSpPr>
            <a:cxnSpLocks/>
          </p:cNvCxnSpPr>
          <p:nvPr/>
        </p:nvCxnSpPr>
        <p:spPr>
          <a:xfrm flipV="1">
            <a:off x="9666514" y="1513114"/>
            <a:ext cx="1099457" cy="21444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32F55548-A3E1-F393-FBC0-252036763397}"/>
              </a:ext>
            </a:extLst>
          </p:cNvPr>
          <p:cNvCxnSpPr>
            <a:cxnSpLocks/>
          </p:cNvCxnSpPr>
          <p:nvPr/>
        </p:nvCxnSpPr>
        <p:spPr>
          <a:xfrm rot="16200000" flipH="1">
            <a:off x="4370614" y="3902527"/>
            <a:ext cx="762003" cy="511633"/>
          </a:xfrm>
          <a:prstGeom prst="bentConnector3">
            <a:avLst/>
          </a:prstGeom>
          <a:ln w="381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ctor: Elbow 15">
            <a:extLst>
              <a:ext uri="{FF2B5EF4-FFF2-40B4-BE49-F238E27FC236}">
                <a16:creationId xmlns:a16="http://schemas.microsoft.com/office/drawing/2014/main" id="{E90A6473-2084-B21F-742A-2FA3FEBDE12D}"/>
              </a:ext>
            </a:extLst>
          </p:cNvPr>
          <p:cNvCxnSpPr>
            <a:cxnSpLocks/>
          </p:cNvCxnSpPr>
          <p:nvPr/>
        </p:nvCxnSpPr>
        <p:spPr>
          <a:xfrm rot="5400000">
            <a:off x="8830791" y="4110927"/>
            <a:ext cx="856840" cy="12700"/>
          </a:xfrm>
          <a:prstGeom prst="bentConnector3">
            <a:avLst>
              <a:gd name="adj1" fmla="val 50000"/>
            </a:avLst>
          </a:prstGeom>
          <a:ln w="38100"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BAEBED52-D172-D0AE-3608-BE008C5AC7B6}"/>
              </a:ext>
            </a:extLst>
          </p:cNvPr>
          <p:cNvSpPr txBox="1"/>
          <p:nvPr/>
        </p:nvSpPr>
        <p:spPr>
          <a:xfrm>
            <a:off x="1110343" y="1143000"/>
            <a:ext cx="317862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Opening Parenthesis </a:t>
            </a:r>
          </a:p>
        </p:txBody>
      </p:sp>
      <p:sp>
        <p:nvSpPr>
          <p:cNvPr id="22" name="TextBox 21">
            <a:extLst>
              <a:ext uri="{FF2B5EF4-FFF2-40B4-BE49-F238E27FC236}">
                <a16:creationId xmlns:a16="http://schemas.microsoft.com/office/drawing/2014/main" id="{8367B0F7-5FA8-27EC-5100-425D80EECC90}"/>
              </a:ext>
            </a:extLst>
          </p:cNvPr>
          <p:cNvSpPr txBox="1"/>
          <p:nvPr/>
        </p:nvSpPr>
        <p:spPr>
          <a:xfrm>
            <a:off x="8550728" y="1142999"/>
            <a:ext cx="317862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Closing Parenthesis </a:t>
            </a:r>
          </a:p>
        </p:txBody>
      </p:sp>
      <p:sp>
        <p:nvSpPr>
          <p:cNvPr id="24" name="TextBox 23">
            <a:extLst>
              <a:ext uri="{FF2B5EF4-FFF2-40B4-BE49-F238E27FC236}">
                <a16:creationId xmlns:a16="http://schemas.microsoft.com/office/drawing/2014/main" id="{74D47086-4074-A856-DBC5-42970E77BE86}"/>
              </a:ext>
            </a:extLst>
          </p:cNvPr>
          <p:cNvSpPr txBox="1"/>
          <p:nvPr/>
        </p:nvSpPr>
        <p:spPr>
          <a:xfrm>
            <a:off x="4751615" y="4384712"/>
            <a:ext cx="317862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Opening Double quote </a:t>
            </a:r>
          </a:p>
        </p:txBody>
      </p:sp>
      <p:sp>
        <p:nvSpPr>
          <p:cNvPr id="25" name="TextBox 24">
            <a:extLst>
              <a:ext uri="{FF2B5EF4-FFF2-40B4-BE49-F238E27FC236}">
                <a16:creationId xmlns:a16="http://schemas.microsoft.com/office/drawing/2014/main" id="{E7F8DBE2-1CF0-B42B-9922-F960522DD6A1}"/>
              </a:ext>
            </a:extLst>
          </p:cNvPr>
          <p:cNvSpPr txBox="1"/>
          <p:nvPr/>
        </p:nvSpPr>
        <p:spPr>
          <a:xfrm>
            <a:off x="8808359" y="4391062"/>
            <a:ext cx="3383642"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Closing double quote </a:t>
            </a:r>
          </a:p>
        </p:txBody>
      </p:sp>
      <p:sp>
        <p:nvSpPr>
          <p:cNvPr id="2" name="Date Placeholder 1">
            <a:extLst>
              <a:ext uri="{FF2B5EF4-FFF2-40B4-BE49-F238E27FC236}">
                <a16:creationId xmlns:a16="http://schemas.microsoft.com/office/drawing/2014/main" id="{6C5472D7-3C86-9985-1C83-B27B4907EA53}"/>
              </a:ext>
            </a:extLst>
          </p:cNvPr>
          <p:cNvSpPr>
            <a:spLocks noGrp="1"/>
          </p:cNvSpPr>
          <p:nvPr>
            <p:ph type="dt" sz="half" idx="10"/>
          </p:nvPr>
        </p:nvSpPr>
        <p:spPr/>
        <p:txBody>
          <a:bodyPr/>
          <a:lstStyle/>
          <a:p>
            <a:fld id="{AF3F6CCC-C2B4-498A-A0D7-C9CB433AF54B}" type="datetime1">
              <a:rPr lang="en-US" smtClean="0"/>
              <a:t>8/27/2025</a:t>
            </a:fld>
            <a:endParaRPr lang="en-US"/>
          </a:p>
        </p:txBody>
      </p:sp>
      <p:sp>
        <p:nvSpPr>
          <p:cNvPr id="4" name="Footer Placeholder 3">
            <a:extLst>
              <a:ext uri="{FF2B5EF4-FFF2-40B4-BE49-F238E27FC236}">
                <a16:creationId xmlns:a16="http://schemas.microsoft.com/office/drawing/2014/main" id="{05B0C7FC-9C37-354F-48BB-D5C6EDF5EA19}"/>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03729E1E-D616-F543-3A88-C68D74DD4E99}"/>
              </a:ext>
            </a:extLst>
          </p:cNvPr>
          <p:cNvSpPr>
            <a:spLocks noGrp="1"/>
          </p:cNvSpPr>
          <p:nvPr>
            <p:ph type="sldNum" sz="quarter" idx="12"/>
          </p:nvPr>
        </p:nvSpPr>
        <p:spPr/>
        <p:txBody>
          <a:bodyPr/>
          <a:lstStyle/>
          <a:p>
            <a:fld id="{387B2223-B2D5-4815-A374-08EB044486AB}" type="slidenum">
              <a:rPr lang="en-US" smtClean="0"/>
              <a:t>14</a:t>
            </a:fld>
            <a:endParaRPr lang="en-US"/>
          </a:p>
        </p:txBody>
      </p:sp>
    </p:spTree>
    <p:extLst>
      <p:ext uri="{BB962C8B-B14F-4D97-AF65-F5344CB8AC3E}">
        <p14:creationId xmlns:p14="http://schemas.microsoft.com/office/powerpoint/2010/main" val="257151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CF2D1-F8FC-827C-C33A-CCC75308D37A}"/>
              </a:ext>
            </a:extLst>
          </p:cNvPr>
          <p:cNvSpPr>
            <a:spLocks noGrp="1"/>
          </p:cNvSpPr>
          <p:nvPr>
            <p:ph type="title"/>
          </p:nvPr>
        </p:nvSpPr>
        <p:spPr>
          <a:xfrm>
            <a:off x="838200" y="163287"/>
            <a:ext cx="10515600" cy="838200"/>
          </a:xfrm>
        </p:spPr>
        <p:txBody>
          <a:bodyPr>
            <a:normAutofit/>
          </a:bodyPr>
          <a:lstStyle/>
          <a:p>
            <a:r>
              <a:rPr lang="en-US" sz="4800" b="1" dirty="0">
                <a:latin typeface="Times New Roman" panose="02020603050405020304" pitchFamily="18" charset="0"/>
                <a:cs typeface="Times New Roman" panose="02020603050405020304" pitchFamily="18" charset="0"/>
              </a:rPr>
              <a:t>Python</a:t>
            </a:r>
            <a:r>
              <a:rPr lang="en-US" dirty="0"/>
              <a:t> </a:t>
            </a:r>
            <a:r>
              <a:rPr lang="en-US" sz="4800" b="1" dirty="0">
                <a:latin typeface="Times New Roman" panose="02020603050405020304" pitchFamily="18" charset="0"/>
                <a:cs typeface="Times New Roman" panose="02020603050405020304" pitchFamily="18" charset="0"/>
              </a:rPr>
              <a:t>Indentation</a:t>
            </a:r>
          </a:p>
        </p:txBody>
      </p:sp>
      <p:sp>
        <p:nvSpPr>
          <p:cNvPr id="6" name="AutoShape 6" descr="Lightbox">
            <a:extLst>
              <a:ext uri="{FF2B5EF4-FFF2-40B4-BE49-F238E27FC236}">
                <a16:creationId xmlns:a16="http://schemas.microsoft.com/office/drawing/2014/main" id="{D9614B3B-EDE3-9D14-A0A6-8D0E20351DBD}"/>
              </a:ext>
            </a:extLst>
          </p:cNvPr>
          <p:cNvSpPr>
            <a:spLocks noGrp="1" noChangeAspect="1" noChangeArrowheads="1"/>
          </p:cNvSpPr>
          <p:nvPr>
            <p:ph idx="1"/>
          </p:nvPr>
        </p:nvSpPr>
        <p:spPr bwMode="auto">
          <a:xfrm>
            <a:off x="674914" y="849086"/>
            <a:ext cx="10678886" cy="532787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fontScale="85000" lnSpcReduction="10000"/>
          </a:bodyPr>
          <a:lstStyle/>
          <a:p>
            <a:pPr algn="just">
              <a:lnSpc>
                <a:spcPct val="160000"/>
              </a:lnSpc>
            </a:pPr>
            <a:r>
              <a:rPr lang="en-US" dirty="0">
                <a:latin typeface="Times New Roman" panose="02020603050405020304" pitchFamily="18" charset="0"/>
                <a:cs typeface="Times New Roman" panose="02020603050405020304" pitchFamily="18" charset="0"/>
              </a:rPr>
              <a:t>refers to the spaces at the beginning of a code line.</a:t>
            </a:r>
          </a:p>
          <a:p>
            <a:pPr algn="just">
              <a:lnSpc>
                <a:spcPct val="160000"/>
              </a:lnSpc>
            </a:pPr>
            <a:r>
              <a:rPr lang="en-US" dirty="0">
                <a:latin typeface="Times New Roman" panose="02020603050405020304" pitchFamily="18" charset="0"/>
                <a:cs typeface="Times New Roman" panose="02020603050405020304" pitchFamily="18" charset="0"/>
              </a:rPr>
              <a:t>to indicate a block of code.</a:t>
            </a:r>
          </a:p>
          <a:p>
            <a:pPr algn="just">
              <a:lnSpc>
                <a:spcPct val="160000"/>
              </a:lnSpc>
            </a:pPr>
            <a:r>
              <a:rPr lang="en-US" dirty="0">
                <a:latin typeface="Times New Roman" panose="02020603050405020304" pitchFamily="18" charset="0"/>
                <a:cs typeface="Times New Roman" panose="02020603050405020304" pitchFamily="18" charset="0"/>
              </a:rPr>
              <a:t>It tells the Python interpreter that a group of statements belongs to a specific block.</a:t>
            </a:r>
          </a:p>
          <a:p>
            <a:pPr algn="just">
              <a:lnSpc>
                <a:spcPct val="160000"/>
              </a:lnSpc>
            </a:pPr>
            <a:r>
              <a:rPr lang="en-US" dirty="0">
                <a:latin typeface="Times New Roman" panose="02020603050405020304" pitchFamily="18" charset="0"/>
                <a:cs typeface="Times New Roman" panose="02020603050405020304" pitchFamily="18" charset="0"/>
              </a:rPr>
              <a:t> All statements with the same level of indentation are considered part of the same block. </a:t>
            </a:r>
          </a:p>
          <a:p>
            <a:pPr algn="just">
              <a:lnSpc>
                <a:spcPct val="160000"/>
              </a:lnSpc>
            </a:pPr>
            <a:r>
              <a:rPr lang="en-US" dirty="0">
                <a:latin typeface="Times New Roman" panose="02020603050405020304" pitchFamily="18" charset="0"/>
                <a:cs typeface="Times New Roman" panose="02020603050405020304" pitchFamily="18" charset="0"/>
              </a:rPr>
              <a:t>Indentation is achieved using whitespace (spaces or tabs) at the beginning of each line. </a:t>
            </a:r>
          </a:p>
          <a:p>
            <a:pPr algn="just">
              <a:lnSpc>
                <a:spcPct val="160000"/>
              </a:lnSpc>
            </a:pPr>
            <a:r>
              <a:rPr lang="en-US" dirty="0">
                <a:latin typeface="Times New Roman" panose="02020603050405020304" pitchFamily="18" charset="0"/>
                <a:cs typeface="Times New Roman" panose="02020603050405020304" pitchFamily="18" charset="0"/>
              </a:rPr>
              <a:t>The most common convention is to use 4 spaces or a tab, per level of indentation.</a:t>
            </a:r>
          </a:p>
        </p:txBody>
      </p:sp>
      <p:sp>
        <p:nvSpPr>
          <p:cNvPr id="3" name="Date Placeholder 2">
            <a:extLst>
              <a:ext uri="{FF2B5EF4-FFF2-40B4-BE49-F238E27FC236}">
                <a16:creationId xmlns:a16="http://schemas.microsoft.com/office/drawing/2014/main" id="{824E8393-1796-DCCB-0F80-75679EDA5F4B}"/>
              </a:ext>
            </a:extLst>
          </p:cNvPr>
          <p:cNvSpPr>
            <a:spLocks noGrp="1"/>
          </p:cNvSpPr>
          <p:nvPr>
            <p:ph type="dt" sz="half" idx="10"/>
          </p:nvPr>
        </p:nvSpPr>
        <p:spPr/>
        <p:txBody>
          <a:bodyPr/>
          <a:lstStyle/>
          <a:p>
            <a:fld id="{E623313B-F61E-44E8-95D1-EAE5A643FF63}" type="datetime1">
              <a:rPr lang="en-US" smtClean="0"/>
              <a:t>8/27/2025</a:t>
            </a:fld>
            <a:endParaRPr lang="en-US"/>
          </a:p>
        </p:txBody>
      </p:sp>
      <p:sp>
        <p:nvSpPr>
          <p:cNvPr id="4" name="Footer Placeholder 3">
            <a:extLst>
              <a:ext uri="{FF2B5EF4-FFF2-40B4-BE49-F238E27FC236}">
                <a16:creationId xmlns:a16="http://schemas.microsoft.com/office/drawing/2014/main" id="{05EA7D31-F823-9EC1-85A2-DBAD8097D813}"/>
              </a:ext>
            </a:extLst>
          </p:cNvPr>
          <p:cNvSpPr>
            <a:spLocks noGrp="1"/>
          </p:cNvSpPr>
          <p:nvPr>
            <p:ph type="ftr" sz="quarter" idx="11"/>
          </p:nvPr>
        </p:nvSpPr>
        <p:spPr/>
        <p:txBody>
          <a:bodyPr/>
          <a:lstStyle/>
          <a:p>
            <a:r>
              <a:rPr lang="en-US"/>
              <a:t>Python Programming </a:t>
            </a:r>
          </a:p>
        </p:txBody>
      </p:sp>
      <p:sp>
        <p:nvSpPr>
          <p:cNvPr id="5" name="Slide Number Placeholder 4">
            <a:extLst>
              <a:ext uri="{FF2B5EF4-FFF2-40B4-BE49-F238E27FC236}">
                <a16:creationId xmlns:a16="http://schemas.microsoft.com/office/drawing/2014/main" id="{C3399AB7-8709-30BB-C8CB-FEB1281450C3}"/>
              </a:ext>
            </a:extLst>
          </p:cNvPr>
          <p:cNvSpPr>
            <a:spLocks noGrp="1"/>
          </p:cNvSpPr>
          <p:nvPr>
            <p:ph type="sldNum" sz="quarter" idx="12"/>
          </p:nvPr>
        </p:nvSpPr>
        <p:spPr/>
        <p:txBody>
          <a:bodyPr/>
          <a:lstStyle/>
          <a:p>
            <a:fld id="{387B2223-B2D5-4815-A374-08EB044486AB}" type="slidenum">
              <a:rPr lang="en-US" smtClean="0"/>
              <a:t>15</a:t>
            </a:fld>
            <a:endParaRPr lang="en-US"/>
          </a:p>
        </p:txBody>
      </p:sp>
    </p:spTree>
    <p:extLst>
      <p:ext uri="{BB962C8B-B14F-4D97-AF65-F5344CB8AC3E}">
        <p14:creationId xmlns:p14="http://schemas.microsoft.com/office/powerpoint/2010/main" val="4208742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3E16-B489-E9C6-CC68-F54D5823C9CC}"/>
              </a:ext>
            </a:extLst>
          </p:cNvPr>
          <p:cNvSpPr>
            <a:spLocks noGrp="1"/>
          </p:cNvSpPr>
          <p:nvPr>
            <p:ph type="title"/>
          </p:nvPr>
        </p:nvSpPr>
        <p:spPr/>
        <p:txBody>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5FDB1B53-F8B7-D979-18D7-89ABAD889429}"/>
              </a:ext>
            </a:extLst>
          </p:cNvPr>
          <p:cNvSpPr>
            <a:spLocks noGrp="1"/>
          </p:cNvSpPr>
          <p:nvPr>
            <p:ph idx="1"/>
          </p:nvPr>
        </p:nvSpPr>
        <p:spPr>
          <a:xfrm>
            <a:off x="914400" y="1349829"/>
            <a:ext cx="10515600" cy="4847240"/>
          </a:xfrm>
        </p:spPr>
        <p:style>
          <a:lnRef idx="2">
            <a:schemeClr val="accent6"/>
          </a:lnRef>
          <a:fillRef idx="1">
            <a:schemeClr val="lt1"/>
          </a:fillRef>
          <a:effectRef idx="0">
            <a:schemeClr val="accent6"/>
          </a:effectRef>
          <a:fontRef idx="minor">
            <a:schemeClr val="dk1"/>
          </a:fontRef>
        </p:style>
        <p:txBody>
          <a:bodyPr/>
          <a:lstStyle/>
          <a:p>
            <a:r>
              <a:rPr lang="en-US" dirty="0"/>
              <a:t>Example :-</a:t>
            </a:r>
          </a:p>
          <a:p>
            <a:endParaRPr lang="en-US" dirty="0"/>
          </a:p>
          <a:p>
            <a:endParaRPr lang="en-US" dirty="0"/>
          </a:p>
          <a:p>
            <a:endParaRPr lang="en-US" dirty="0"/>
          </a:p>
          <a:p>
            <a:endParaRPr lang="en-US" dirty="0"/>
          </a:p>
          <a:p>
            <a:endParaRPr lang="en-US" dirty="0"/>
          </a:p>
        </p:txBody>
      </p:sp>
      <p:pic>
        <p:nvPicPr>
          <p:cNvPr id="7" name="Picture 6">
            <a:extLst>
              <a:ext uri="{FF2B5EF4-FFF2-40B4-BE49-F238E27FC236}">
                <a16:creationId xmlns:a16="http://schemas.microsoft.com/office/drawing/2014/main" id="{21B1CE23-0072-7097-F3C7-90DC52E73E15}"/>
              </a:ext>
            </a:extLst>
          </p:cNvPr>
          <p:cNvPicPr>
            <a:picLocks noChangeAspect="1"/>
          </p:cNvPicPr>
          <p:nvPr/>
        </p:nvPicPr>
        <p:blipFill>
          <a:blip r:embed="rId2"/>
          <a:stretch>
            <a:fillRect/>
          </a:stretch>
        </p:blipFill>
        <p:spPr>
          <a:xfrm>
            <a:off x="2261433" y="2002194"/>
            <a:ext cx="5706910" cy="1559888"/>
          </a:xfrm>
          <a:prstGeom prst="rect">
            <a:avLst/>
          </a:prstGeom>
        </p:spPr>
      </p:pic>
      <p:pic>
        <p:nvPicPr>
          <p:cNvPr id="9" name="Picture 8">
            <a:extLst>
              <a:ext uri="{FF2B5EF4-FFF2-40B4-BE49-F238E27FC236}">
                <a16:creationId xmlns:a16="http://schemas.microsoft.com/office/drawing/2014/main" id="{B54B5B72-01BC-0E8B-5186-AD76DA6E2F5E}"/>
              </a:ext>
            </a:extLst>
          </p:cNvPr>
          <p:cNvPicPr>
            <a:picLocks noChangeAspect="1"/>
          </p:cNvPicPr>
          <p:nvPr/>
        </p:nvPicPr>
        <p:blipFill>
          <a:blip r:embed="rId3"/>
          <a:stretch>
            <a:fillRect/>
          </a:stretch>
        </p:blipFill>
        <p:spPr>
          <a:xfrm>
            <a:off x="3608527" y="4663154"/>
            <a:ext cx="3429176" cy="514376"/>
          </a:xfrm>
          <a:prstGeom prst="rect">
            <a:avLst/>
          </a:prstGeom>
        </p:spPr>
      </p:pic>
      <p:sp>
        <p:nvSpPr>
          <p:cNvPr id="11" name="TextBox 10">
            <a:extLst>
              <a:ext uri="{FF2B5EF4-FFF2-40B4-BE49-F238E27FC236}">
                <a16:creationId xmlns:a16="http://schemas.microsoft.com/office/drawing/2014/main" id="{58302C39-67C0-BF6A-EE29-99822D9BA9A1}"/>
              </a:ext>
            </a:extLst>
          </p:cNvPr>
          <p:cNvSpPr txBox="1"/>
          <p:nvPr/>
        </p:nvSpPr>
        <p:spPr>
          <a:xfrm>
            <a:off x="1374278" y="3773449"/>
            <a:ext cx="21336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Output</a:t>
            </a:r>
            <a:r>
              <a:rPr lang="en-US" dirty="0"/>
              <a:t> </a:t>
            </a:r>
          </a:p>
        </p:txBody>
      </p:sp>
      <p:sp>
        <p:nvSpPr>
          <p:cNvPr id="12" name="Rectangle: Rounded Corners 11">
            <a:extLst>
              <a:ext uri="{FF2B5EF4-FFF2-40B4-BE49-F238E27FC236}">
                <a16:creationId xmlns:a16="http://schemas.microsoft.com/office/drawing/2014/main" id="{8FC5EC11-BAE9-5021-3435-DBFFCE3245C2}"/>
              </a:ext>
            </a:extLst>
          </p:cNvPr>
          <p:cNvSpPr/>
          <p:nvPr/>
        </p:nvSpPr>
        <p:spPr>
          <a:xfrm>
            <a:off x="3608527" y="3977354"/>
            <a:ext cx="3429176" cy="6858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 have no indentation</a:t>
            </a:r>
          </a:p>
        </p:txBody>
      </p:sp>
      <p:sp>
        <p:nvSpPr>
          <p:cNvPr id="4" name="Date Placeholder 3">
            <a:extLst>
              <a:ext uri="{FF2B5EF4-FFF2-40B4-BE49-F238E27FC236}">
                <a16:creationId xmlns:a16="http://schemas.microsoft.com/office/drawing/2014/main" id="{6B480BFB-A2C7-C079-2876-71054428BC44}"/>
              </a:ext>
            </a:extLst>
          </p:cNvPr>
          <p:cNvSpPr>
            <a:spLocks noGrp="1"/>
          </p:cNvSpPr>
          <p:nvPr>
            <p:ph type="dt" sz="half" idx="10"/>
          </p:nvPr>
        </p:nvSpPr>
        <p:spPr/>
        <p:txBody>
          <a:bodyPr/>
          <a:lstStyle/>
          <a:p>
            <a:fld id="{04AD2DFA-CDC5-4DCB-BD80-8BAD7CBC0EFB}" type="datetime1">
              <a:rPr lang="en-US" smtClean="0"/>
              <a:t>8/27/2025</a:t>
            </a:fld>
            <a:endParaRPr lang="en-US"/>
          </a:p>
        </p:txBody>
      </p:sp>
      <p:sp>
        <p:nvSpPr>
          <p:cNvPr id="5" name="Footer Placeholder 4">
            <a:extLst>
              <a:ext uri="{FF2B5EF4-FFF2-40B4-BE49-F238E27FC236}">
                <a16:creationId xmlns:a16="http://schemas.microsoft.com/office/drawing/2014/main" id="{F4E7BDFD-5768-2A90-0C8D-D8DBBE76D74B}"/>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7F37CFAE-2D1A-D7F0-62C2-2C6D859AD2F9}"/>
              </a:ext>
            </a:extLst>
          </p:cNvPr>
          <p:cNvSpPr>
            <a:spLocks noGrp="1"/>
          </p:cNvSpPr>
          <p:nvPr>
            <p:ph type="sldNum" sz="quarter" idx="12"/>
          </p:nvPr>
        </p:nvSpPr>
        <p:spPr/>
        <p:txBody>
          <a:bodyPr/>
          <a:lstStyle/>
          <a:p>
            <a:fld id="{387B2223-B2D5-4815-A374-08EB044486AB}" type="slidenum">
              <a:rPr lang="en-US" smtClean="0"/>
              <a:t>16</a:t>
            </a:fld>
            <a:endParaRPr lang="en-US"/>
          </a:p>
        </p:txBody>
      </p:sp>
    </p:spTree>
    <p:extLst>
      <p:ext uri="{BB962C8B-B14F-4D97-AF65-F5344CB8AC3E}">
        <p14:creationId xmlns:p14="http://schemas.microsoft.com/office/powerpoint/2010/main" val="33767311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D329E-F082-1C75-0C58-36B9590F26C6}"/>
              </a:ext>
            </a:extLst>
          </p:cNvPr>
          <p:cNvSpPr>
            <a:spLocks noGrp="1"/>
          </p:cNvSpPr>
          <p:nvPr>
            <p:ph type="title"/>
          </p:nvPr>
        </p:nvSpPr>
        <p:spPr>
          <a:xfrm>
            <a:off x="838200" y="365126"/>
            <a:ext cx="10515600" cy="952046"/>
          </a:xfrm>
        </p:spPr>
        <p:txBody>
          <a:bodyPr/>
          <a:lstStyle/>
          <a:p>
            <a:r>
              <a:rPr lang="en-US" sz="4800" b="1" dirty="0">
                <a:latin typeface="Times New Roman" panose="02020603050405020304" pitchFamily="18" charset="0"/>
                <a:cs typeface="Times New Roman" panose="02020603050405020304" pitchFamily="18" charset="0"/>
              </a:rPr>
              <a:t>Python</a:t>
            </a:r>
            <a:r>
              <a:rPr lang="en-US" dirty="0"/>
              <a:t> </a:t>
            </a:r>
            <a:r>
              <a:rPr lang="en-US" sz="4800" b="1" dirty="0">
                <a:latin typeface="Times New Roman" panose="02020603050405020304" pitchFamily="18" charset="0"/>
                <a:cs typeface="Times New Roman" panose="02020603050405020304" pitchFamily="18" charset="0"/>
              </a:rPr>
              <a:t>Comment</a:t>
            </a:r>
            <a:r>
              <a:rPr lang="en-US" dirty="0"/>
              <a:t> </a:t>
            </a:r>
          </a:p>
        </p:txBody>
      </p:sp>
      <p:sp>
        <p:nvSpPr>
          <p:cNvPr id="3" name="Content Placeholder 2">
            <a:extLst>
              <a:ext uri="{FF2B5EF4-FFF2-40B4-BE49-F238E27FC236}">
                <a16:creationId xmlns:a16="http://schemas.microsoft.com/office/drawing/2014/main" id="{08AFFEA9-C07C-5D89-CE1A-00607EDB282C}"/>
              </a:ext>
            </a:extLst>
          </p:cNvPr>
          <p:cNvSpPr>
            <a:spLocks noGrp="1"/>
          </p:cNvSpPr>
          <p:nvPr>
            <p:ph idx="1"/>
          </p:nvPr>
        </p:nvSpPr>
        <p:spPr>
          <a:xfrm>
            <a:off x="838200" y="1317171"/>
            <a:ext cx="10515600" cy="4859792"/>
          </a:xfrm>
        </p:spPr>
        <p:txBody>
          <a:bodyPr>
            <a:normAutofit fontScale="55000" lnSpcReduction="20000"/>
          </a:bodyPr>
          <a:lstStyle/>
          <a:p>
            <a:pPr algn="just">
              <a:lnSpc>
                <a:spcPct val="170000"/>
              </a:lnSpc>
            </a:pPr>
            <a:r>
              <a:rPr lang="en-US" sz="4500" dirty="0">
                <a:latin typeface="Times New Roman" panose="02020603050405020304" pitchFamily="18" charset="0"/>
                <a:cs typeface="Times New Roman" panose="02020603050405020304" pitchFamily="18" charset="0"/>
              </a:rPr>
              <a:t>A piece of text that is not executed by the compiler.</a:t>
            </a:r>
          </a:p>
          <a:p>
            <a:pPr algn="just">
              <a:lnSpc>
                <a:spcPct val="170000"/>
              </a:lnSpc>
            </a:pPr>
            <a:r>
              <a:rPr lang="en-US" sz="4500" dirty="0">
                <a:latin typeface="Times New Roman" panose="02020603050405020304" pitchFamily="18" charset="0"/>
                <a:cs typeface="Times New Roman" panose="02020603050405020304" pitchFamily="18" charset="0"/>
              </a:rPr>
              <a:t>comments can be used to explain Python code.</a:t>
            </a:r>
          </a:p>
          <a:p>
            <a:pPr algn="just">
              <a:lnSpc>
                <a:spcPct val="170000"/>
              </a:lnSpc>
            </a:pPr>
            <a:r>
              <a:rPr lang="en-US" sz="4500" dirty="0">
                <a:latin typeface="Times New Roman" panose="02020603050405020304" pitchFamily="18" charset="0"/>
                <a:cs typeface="Times New Roman" panose="02020603050405020304" pitchFamily="18" charset="0"/>
              </a:rPr>
              <a:t>Comments can be used to make the code more readable.</a:t>
            </a:r>
          </a:p>
          <a:p>
            <a:pPr algn="just">
              <a:lnSpc>
                <a:spcPct val="170000"/>
              </a:lnSpc>
            </a:pPr>
            <a:r>
              <a:rPr lang="en-US" sz="4500" dirty="0">
                <a:latin typeface="Times New Roman" panose="02020603050405020304" pitchFamily="18" charset="0"/>
                <a:cs typeface="Times New Roman" panose="02020603050405020304" pitchFamily="18" charset="0"/>
              </a:rPr>
              <a:t>Comments can be used to prevent execution when testing code.</a:t>
            </a:r>
          </a:p>
          <a:p>
            <a:pPr algn="just">
              <a:lnSpc>
                <a:spcPct val="170000"/>
              </a:lnSpc>
            </a:pPr>
            <a:r>
              <a:rPr lang="en-US" sz="4500" dirty="0">
                <a:latin typeface="Times New Roman" panose="02020603050405020304" pitchFamily="18" charset="0"/>
                <a:cs typeface="Times New Roman" panose="02020603050405020304" pitchFamily="18" charset="0"/>
              </a:rPr>
              <a:t>In python comment can be creating by “#”</a:t>
            </a:r>
          </a:p>
          <a:p>
            <a:pPr algn="just">
              <a:lnSpc>
                <a:spcPct val="170000"/>
              </a:lnSpc>
            </a:pPr>
            <a:r>
              <a:rPr lang="en-US" sz="4500" dirty="0">
                <a:latin typeface="Times New Roman" panose="02020603050405020304" pitchFamily="18" charset="0"/>
                <a:cs typeface="Times New Roman" panose="02020603050405020304" pitchFamily="18" charset="0"/>
              </a:rPr>
              <a:t>Example:</a:t>
            </a:r>
          </a:p>
          <a:p>
            <a:pPr algn="just">
              <a:lnSpc>
                <a:spcPct val="170000"/>
              </a:lnSpc>
            </a:pPr>
            <a:r>
              <a:rPr lang="en-US" sz="3400" dirty="0">
                <a:latin typeface="Times New Roman" panose="02020603050405020304" pitchFamily="18" charset="0"/>
                <a:cs typeface="Times New Roman" panose="02020603050405020304" pitchFamily="18" charset="0"/>
              </a:rPr>
              <a:t>On this</a:t>
            </a:r>
            <a:r>
              <a:rPr lang="en-US" sz="3400" b="1" dirty="0">
                <a:latin typeface="Times New Roman" panose="02020603050405020304" pitchFamily="18" charset="0"/>
                <a:cs typeface="Times New Roman" panose="02020603050405020304" pitchFamily="18" charset="0"/>
              </a:rPr>
              <a:t>,  </a:t>
            </a:r>
            <a:r>
              <a:rPr lang="en-US" sz="3400" b="1" dirty="0">
                <a:solidFill>
                  <a:srgbClr val="FF0000"/>
                </a:solidFill>
                <a:latin typeface="Times New Roman" panose="02020603050405020304" pitchFamily="18" charset="0"/>
                <a:cs typeface="Times New Roman" panose="02020603050405020304" pitchFamily="18" charset="0"/>
              </a:rPr>
              <a:t>This is comment </a:t>
            </a:r>
            <a:r>
              <a:rPr lang="en-US" sz="3400" dirty="0">
                <a:latin typeface="Times New Roman" panose="02020603050405020304" pitchFamily="18" charset="0"/>
                <a:cs typeface="Times New Roman" panose="02020603050405020304" pitchFamily="18" charset="0"/>
              </a:rPr>
              <a:t>text is not displayed</a:t>
            </a:r>
          </a:p>
        </p:txBody>
      </p:sp>
      <p:pic>
        <p:nvPicPr>
          <p:cNvPr id="5" name="Picture 4">
            <a:extLst>
              <a:ext uri="{FF2B5EF4-FFF2-40B4-BE49-F238E27FC236}">
                <a16:creationId xmlns:a16="http://schemas.microsoft.com/office/drawing/2014/main" id="{4C4B17DB-839F-D6F0-456B-B68350E94DDD}"/>
              </a:ext>
            </a:extLst>
          </p:cNvPr>
          <p:cNvPicPr>
            <a:picLocks noChangeAspect="1"/>
          </p:cNvPicPr>
          <p:nvPr/>
        </p:nvPicPr>
        <p:blipFill>
          <a:blip r:embed="rId2"/>
          <a:stretch>
            <a:fillRect/>
          </a:stretch>
        </p:blipFill>
        <p:spPr>
          <a:xfrm>
            <a:off x="2971744" y="4677223"/>
            <a:ext cx="5148998" cy="952046"/>
          </a:xfrm>
          <a:prstGeom prst="rect">
            <a:avLst/>
          </a:prstGeom>
        </p:spPr>
      </p:pic>
      <p:sp>
        <p:nvSpPr>
          <p:cNvPr id="4" name="Date Placeholder 3">
            <a:extLst>
              <a:ext uri="{FF2B5EF4-FFF2-40B4-BE49-F238E27FC236}">
                <a16:creationId xmlns:a16="http://schemas.microsoft.com/office/drawing/2014/main" id="{76FF6455-F57E-E9A7-5672-16EA5A9BC8B1}"/>
              </a:ext>
            </a:extLst>
          </p:cNvPr>
          <p:cNvSpPr>
            <a:spLocks noGrp="1"/>
          </p:cNvSpPr>
          <p:nvPr>
            <p:ph type="dt" sz="half" idx="10"/>
          </p:nvPr>
        </p:nvSpPr>
        <p:spPr/>
        <p:txBody>
          <a:bodyPr/>
          <a:lstStyle/>
          <a:p>
            <a:fld id="{6C786C64-CD9C-47B0-85DE-D9B3146C3949}" type="datetime1">
              <a:rPr lang="en-US" smtClean="0"/>
              <a:t>8/27/2025</a:t>
            </a:fld>
            <a:endParaRPr lang="en-US"/>
          </a:p>
        </p:txBody>
      </p:sp>
      <p:sp>
        <p:nvSpPr>
          <p:cNvPr id="6" name="Footer Placeholder 5">
            <a:extLst>
              <a:ext uri="{FF2B5EF4-FFF2-40B4-BE49-F238E27FC236}">
                <a16:creationId xmlns:a16="http://schemas.microsoft.com/office/drawing/2014/main" id="{9215BF60-89A8-6BFC-B05C-25BEA32A1791}"/>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995D26C6-59DE-6F12-F0F7-449C2516E0A8}"/>
              </a:ext>
            </a:extLst>
          </p:cNvPr>
          <p:cNvSpPr>
            <a:spLocks noGrp="1"/>
          </p:cNvSpPr>
          <p:nvPr>
            <p:ph type="sldNum" sz="quarter" idx="12"/>
          </p:nvPr>
        </p:nvSpPr>
        <p:spPr/>
        <p:txBody>
          <a:bodyPr/>
          <a:lstStyle/>
          <a:p>
            <a:fld id="{387B2223-B2D5-4815-A374-08EB044486AB}" type="slidenum">
              <a:rPr lang="en-US" smtClean="0"/>
              <a:t>17</a:t>
            </a:fld>
            <a:endParaRPr lang="en-US"/>
          </a:p>
        </p:txBody>
      </p:sp>
    </p:spTree>
    <p:extLst>
      <p:ext uri="{BB962C8B-B14F-4D97-AF65-F5344CB8AC3E}">
        <p14:creationId xmlns:p14="http://schemas.microsoft.com/office/powerpoint/2010/main" val="2521313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51334-A7F5-F6AA-A0AE-E97596AECF12}"/>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Python</a:t>
            </a:r>
            <a:r>
              <a:rPr lang="en-US" dirty="0"/>
              <a:t> </a:t>
            </a:r>
            <a:r>
              <a:rPr lang="en-US" sz="4800" b="1" dirty="0">
                <a:latin typeface="Times New Roman" panose="02020603050405020304" pitchFamily="18" charset="0"/>
                <a:cs typeface="Times New Roman" panose="02020603050405020304" pitchFamily="18" charset="0"/>
              </a:rPr>
              <a:t>Variable</a:t>
            </a:r>
          </a:p>
        </p:txBody>
      </p:sp>
      <p:sp>
        <p:nvSpPr>
          <p:cNvPr id="3" name="Content Placeholder 2">
            <a:extLst>
              <a:ext uri="{FF2B5EF4-FFF2-40B4-BE49-F238E27FC236}">
                <a16:creationId xmlns:a16="http://schemas.microsoft.com/office/drawing/2014/main" id="{839C026F-F453-7867-B249-55FE6D8482E1}"/>
              </a:ext>
            </a:extLst>
          </p:cNvPr>
          <p:cNvSpPr>
            <a:spLocks noGrp="1"/>
          </p:cNvSpPr>
          <p:nvPr>
            <p:ph idx="1"/>
          </p:nvPr>
        </p:nvSpPr>
        <p:spPr>
          <a:xfrm>
            <a:off x="838200" y="1382486"/>
            <a:ext cx="10515600" cy="5110389"/>
          </a:xfrm>
        </p:spPr>
        <p:txBody>
          <a:bodyPr>
            <a:normAutofit fontScale="92500" lnSpcReduction="10000"/>
          </a:bodyPr>
          <a:lstStyle/>
          <a:p>
            <a:pPr algn="just">
              <a:lnSpc>
                <a:spcPct val="150000"/>
              </a:lnSpc>
            </a:pPr>
            <a:r>
              <a:rPr lang="en-US" sz="2600" dirty="0">
                <a:latin typeface="Times New Roman" panose="02020603050405020304" pitchFamily="18" charset="0"/>
                <a:cs typeface="Times New Roman" panose="02020603050405020304" pitchFamily="18" charset="0"/>
              </a:rPr>
              <a:t>Variables are containers for storing data values.</a:t>
            </a:r>
          </a:p>
          <a:p>
            <a:pPr algn="just">
              <a:lnSpc>
                <a:spcPct val="150000"/>
              </a:lnSpc>
            </a:pPr>
            <a:r>
              <a:rPr lang="en-US" sz="2600" dirty="0">
                <a:latin typeface="Times New Roman" panose="02020603050405020304" pitchFamily="18" charset="0"/>
                <a:cs typeface="Times New Roman" panose="02020603050405020304" pitchFamily="18" charset="0"/>
              </a:rPr>
              <a:t>It is a memory location used to store values.</a:t>
            </a:r>
          </a:p>
          <a:p>
            <a:pPr algn="just">
              <a:lnSpc>
                <a:spcPct val="150000"/>
              </a:lnSpc>
            </a:pPr>
            <a:r>
              <a:rPr lang="en-US" sz="2600" dirty="0">
                <a:latin typeface="Times New Roman" panose="02020603050405020304" pitchFamily="18" charset="0"/>
                <a:cs typeface="Times New Roman" panose="02020603050405020304" pitchFamily="18" charset="0"/>
              </a:rPr>
              <a:t>is a name that is assigned to a value. </a:t>
            </a:r>
          </a:p>
          <a:p>
            <a:pPr algn="just">
              <a:lnSpc>
                <a:spcPct val="150000"/>
              </a:lnSpc>
            </a:pPr>
            <a:r>
              <a:rPr lang="en-US" sz="2600" dirty="0">
                <a:latin typeface="Times New Roman" panose="02020603050405020304" pitchFamily="18" charset="0"/>
                <a:cs typeface="Times New Roman" panose="02020603050405020304" pitchFamily="18" charset="0"/>
              </a:rPr>
              <a:t>is created the moment you first assign a value to it.</a:t>
            </a:r>
          </a:p>
          <a:p>
            <a:pPr algn="just">
              <a:lnSpc>
                <a:spcPct val="150000"/>
              </a:lnSpc>
            </a:pPr>
            <a:r>
              <a:rPr lang="en-US" sz="2600" dirty="0">
                <a:latin typeface="Times New Roman" panose="02020603050405020304" pitchFamily="18" charset="0"/>
                <a:cs typeface="Times New Roman" panose="02020603050405020304" pitchFamily="18" charset="0"/>
              </a:rPr>
              <a:t>No require data type explicitly for names variable.</a:t>
            </a:r>
          </a:p>
          <a:p>
            <a:pPr algn="just">
              <a:lnSpc>
                <a:spcPct val="150000"/>
              </a:lnSpc>
            </a:pPr>
            <a:r>
              <a:rPr lang="en-US" sz="2600" dirty="0">
                <a:latin typeface="Times New Roman" panose="02020603050405020304" pitchFamily="18" charset="0"/>
                <a:cs typeface="Times New Roman" panose="02020603050405020304" pitchFamily="18" charset="0"/>
              </a:rPr>
              <a:t>Example:</a:t>
            </a:r>
          </a:p>
          <a:p>
            <a:pPr marL="1371600" lvl="3" indent="0">
              <a:lnSpc>
                <a:spcPct val="150000"/>
              </a:lnSpc>
              <a:buNone/>
            </a:pPr>
            <a:r>
              <a:rPr lang="en-US" sz="2600" dirty="0">
                <a:latin typeface="Times New Roman" panose="02020603050405020304" pitchFamily="18" charset="0"/>
                <a:cs typeface="Times New Roman" panose="02020603050405020304" pitchFamily="18" charset="0"/>
              </a:rPr>
              <a:t>x = 5</a:t>
            </a:r>
            <a:br>
              <a:rPr lang="en-US" sz="2600" dirty="0">
                <a:latin typeface="Times New Roman" panose="02020603050405020304" pitchFamily="18" charset="0"/>
                <a:cs typeface="Times New Roman" panose="02020603050405020304" pitchFamily="18" charset="0"/>
              </a:rPr>
            </a:br>
            <a:r>
              <a:rPr lang="en-US" sz="2600" dirty="0">
                <a:latin typeface="Times New Roman" panose="02020603050405020304" pitchFamily="18" charset="0"/>
                <a:cs typeface="Times New Roman" panose="02020603050405020304" pitchFamily="18" charset="0"/>
              </a:rPr>
              <a:t>y = "John“</a:t>
            </a:r>
          </a:p>
          <a:p>
            <a:endParaRPr lang="en-US" dirty="0"/>
          </a:p>
        </p:txBody>
      </p:sp>
      <p:sp>
        <p:nvSpPr>
          <p:cNvPr id="4" name="Date Placeholder 3">
            <a:extLst>
              <a:ext uri="{FF2B5EF4-FFF2-40B4-BE49-F238E27FC236}">
                <a16:creationId xmlns:a16="http://schemas.microsoft.com/office/drawing/2014/main" id="{858BFDA8-B36A-6D70-DE70-E0AB9C92EAC5}"/>
              </a:ext>
            </a:extLst>
          </p:cNvPr>
          <p:cNvSpPr>
            <a:spLocks noGrp="1"/>
          </p:cNvSpPr>
          <p:nvPr>
            <p:ph type="dt" sz="half" idx="10"/>
          </p:nvPr>
        </p:nvSpPr>
        <p:spPr/>
        <p:txBody>
          <a:bodyPr/>
          <a:lstStyle/>
          <a:p>
            <a:fld id="{2C0A841D-B898-49A7-9F68-C41F2D3259D9}" type="datetime1">
              <a:rPr lang="en-US" smtClean="0"/>
              <a:t>8/27/2025</a:t>
            </a:fld>
            <a:endParaRPr lang="en-US"/>
          </a:p>
        </p:txBody>
      </p:sp>
      <p:sp>
        <p:nvSpPr>
          <p:cNvPr id="5" name="Footer Placeholder 4">
            <a:extLst>
              <a:ext uri="{FF2B5EF4-FFF2-40B4-BE49-F238E27FC236}">
                <a16:creationId xmlns:a16="http://schemas.microsoft.com/office/drawing/2014/main" id="{2E515BF0-2FD5-4B6F-4400-209F3DBC369E}"/>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67D6D741-B5AA-A366-3E86-806B9312980A}"/>
              </a:ext>
            </a:extLst>
          </p:cNvPr>
          <p:cNvSpPr>
            <a:spLocks noGrp="1"/>
          </p:cNvSpPr>
          <p:nvPr>
            <p:ph type="sldNum" sz="quarter" idx="12"/>
          </p:nvPr>
        </p:nvSpPr>
        <p:spPr/>
        <p:txBody>
          <a:bodyPr/>
          <a:lstStyle/>
          <a:p>
            <a:fld id="{387B2223-B2D5-4815-A374-08EB044486AB}" type="slidenum">
              <a:rPr lang="en-US" smtClean="0"/>
              <a:t>18</a:t>
            </a:fld>
            <a:endParaRPr lang="en-US"/>
          </a:p>
        </p:txBody>
      </p:sp>
    </p:spTree>
    <p:extLst>
      <p:ext uri="{BB962C8B-B14F-4D97-AF65-F5344CB8AC3E}">
        <p14:creationId xmlns:p14="http://schemas.microsoft.com/office/powerpoint/2010/main" val="1967574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AFCD-EB73-A95A-D390-87135B7FF765}"/>
              </a:ext>
            </a:extLst>
          </p:cNvPr>
          <p:cNvSpPr>
            <a:spLocks noGrp="1"/>
          </p:cNvSpPr>
          <p:nvPr>
            <p:ph type="title"/>
          </p:nvPr>
        </p:nvSpPr>
        <p:spPr>
          <a:xfrm>
            <a:off x="696686" y="152400"/>
            <a:ext cx="10657114" cy="740229"/>
          </a:xfrm>
        </p:spPr>
        <p:txBody>
          <a:bodyPr>
            <a:normAutofit fontScale="90000"/>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387F4287-94AB-5BA8-6E59-CD4C85CB9759}"/>
              </a:ext>
            </a:extLst>
          </p:cNvPr>
          <p:cNvSpPr>
            <a:spLocks noGrp="1"/>
          </p:cNvSpPr>
          <p:nvPr>
            <p:ph idx="1"/>
          </p:nvPr>
        </p:nvSpPr>
        <p:spPr>
          <a:xfrm>
            <a:off x="326571" y="892629"/>
            <a:ext cx="11615058" cy="5600246"/>
          </a:xfrm>
        </p:spPr>
        <p:txBody>
          <a:bodyPr>
            <a:normAutofit fontScale="85000" lnSpcReduction="20000"/>
          </a:bodyPr>
          <a:lstStyle/>
          <a:p>
            <a:pPr algn="just">
              <a:lnSpc>
                <a:spcPct val="150000"/>
              </a:lnSpc>
            </a:pPr>
            <a:r>
              <a:rPr lang="en-US" sz="2400" dirty="0">
                <a:latin typeface="Times New Roman" panose="02020603050405020304" pitchFamily="18" charset="0"/>
                <a:cs typeface="Times New Roman" panose="02020603050405020304" pitchFamily="18" charset="0"/>
              </a:rPr>
              <a:t>A process of Giving names for  variables is </a:t>
            </a:r>
            <a:r>
              <a:rPr lang="en-US" sz="2400" b="1" dirty="0">
                <a:solidFill>
                  <a:srgbClr val="FF0000"/>
                </a:solidFill>
                <a:latin typeface="Times New Roman" panose="02020603050405020304" pitchFamily="18" charset="0"/>
                <a:cs typeface="Times New Roman" panose="02020603050405020304" pitchFamily="18" charset="0"/>
              </a:rPr>
              <a:t>Variable Declaration </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A process of assign values for a variables is </a:t>
            </a:r>
            <a:r>
              <a:rPr lang="en-US" sz="2400" b="1" dirty="0">
                <a:solidFill>
                  <a:srgbClr val="FF0000"/>
                </a:solidFill>
                <a:latin typeface="Times New Roman" panose="02020603050405020304" pitchFamily="18" charset="0"/>
                <a:cs typeface="Times New Roman" panose="02020603050405020304" pitchFamily="18" charset="0"/>
              </a:rPr>
              <a:t>Variable Initialization.</a:t>
            </a:r>
          </a:p>
          <a:p>
            <a:pPr algn="just">
              <a:lnSpc>
                <a:spcPct val="150000"/>
              </a:lnSpc>
            </a:pPr>
            <a:r>
              <a:rPr lang="en-US" sz="2400" u="sng" dirty="0">
                <a:latin typeface="Times New Roman" panose="02020603050405020304" pitchFamily="18" charset="0"/>
                <a:cs typeface="Times New Roman" panose="02020603050405020304" pitchFamily="18" charset="0"/>
              </a:rPr>
              <a:t>Rule of Declaration:</a:t>
            </a:r>
          </a:p>
          <a:p>
            <a:pPr marL="5143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Variable names must start with a letter or underscore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Example :</a:t>
            </a:r>
          </a:p>
          <a:p>
            <a:pPr marL="914400" lvl="2" indent="0" algn="just">
              <a:lnSpc>
                <a:spcPct val="150000"/>
              </a:lnSpc>
              <a:buNone/>
            </a:pPr>
            <a:r>
              <a:rPr lang="en-US" sz="2400" dirty="0">
                <a:latin typeface="Times New Roman" panose="02020603050405020304" pitchFamily="18" charset="0"/>
                <a:cs typeface="Times New Roman" panose="02020603050405020304" pitchFamily="18" charset="0"/>
              </a:rPr>
              <a:t>name = "Alice"     # ✅ valid</a:t>
            </a:r>
          </a:p>
          <a:p>
            <a:pPr marL="914400" lvl="2" indent="0" algn="just">
              <a:lnSpc>
                <a:spcPct val="150000"/>
              </a:lnSpc>
              <a:buNone/>
            </a:pPr>
            <a:r>
              <a:rPr lang="en-US" sz="2400" dirty="0">
                <a:latin typeface="Times New Roman" panose="02020603050405020304" pitchFamily="18" charset="0"/>
                <a:cs typeface="Times New Roman" panose="02020603050405020304" pitchFamily="18" charset="0"/>
              </a:rPr>
              <a:t>_name = "Bob"      # ✅ valid</a:t>
            </a:r>
          </a:p>
          <a:p>
            <a:pPr marL="914400" lvl="2" indent="0" algn="just">
              <a:lnSpc>
                <a:spcPct val="150000"/>
              </a:lnSpc>
              <a:buNone/>
            </a:pPr>
            <a:r>
              <a:rPr lang="en-US" sz="2400" dirty="0">
                <a:latin typeface="Times New Roman" panose="02020603050405020304" pitchFamily="18" charset="0"/>
                <a:cs typeface="Times New Roman" panose="02020603050405020304" pitchFamily="18" charset="0"/>
              </a:rPr>
              <a:t>2name = "Chris"    # ❌ invalid</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2. Data type is inferred automatically</a:t>
            </a:r>
          </a:p>
          <a:p>
            <a:pPr marL="914400" lvl="2" indent="0" algn="just">
              <a:lnSpc>
                <a:spcPct val="150000"/>
              </a:lnSpc>
              <a:buNone/>
            </a:pPr>
            <a:r>
              <a:rPr lang="pt-BR" dirty="0">
                <a:latin typeface="Times New Roman" panose="02020603050405020304" pitchFamily="18" charset="0"/>
                <a:cs typeface="Times New Roman" panose="02020603050405020304" pitchFamily="18" charset="0"/>
              </a:rPr>
              <a:t>num = 10        # int</a:t>
            </a:r>
          </a:p>
          <a:p>
            <a:pPr marL="914400" lvl="2" indent="0" algn="just">
              <a:lnSpc>
                <a:spcPct val="150000"/>
              </a:lnSpc>
              <a:buNone/>
            </a:pPr>
            <a:r>
              <a:rPr lang="pt-BR" dirty="0">
                <a:latin typeface="Times New Roman" panose="02020603050405020304" pitchFamily="18" charset="0"/>
                <a:cs typeface="Times New Roman" panose="02020603050405020304" pitchFamily="18" charset="0"/>
              </a:rPr>
              <a:t>num = "hello"   # str (no error)</a:t>
            </a:r>
          </a:p>
          <a:p>
            <a:pPr marL="0" indent="0">
              <a:buNone/>
            </a:pPr>
            <a:endParaRPr lang="en-US" u="sng" dirty="0"/>
          </a:p>
        </p:txBody>
      </p:sp>
      <p:sp>
        <p:nvSpPr>
          <p:cNvPr id="4" name="Date Placeholder 3">
            <a:extLst>
              <a:ext uri="{FF2B5EF4-FFF2-40B4-BE49-F238E27FC236}">
                <a16:creationId xmlns:a16="http://schemas.microsoft.com/office/drawing/2014/main" id="{16E80B84-50CC-8ADA-2F9B-C3C37E75CCB9}"/>
              </a:ext>
            </a:extLst>
          </p:cNvPr>
          <p:cNvSpPr>
            <a:spLocks noGrp="1"/>
          </p:cNvSpPr>
          <p:nvPr>
            <p:ph type="dt" sz="half" idx="10"/>
          </p:nvPr>
        </p:nvSpPr>
        <p:spPr/>
        <p:txBody>
          <a:bodyPr/>
          <a:lstStyle/>
          <a:p>
            <a:fld id="{3A1D9409-219B-426F-8016-F29697A020C5}" type="datetime1">
              <a:rPr lang="en-US" smtClean="0"/>
              <a:t>8/27/2025</a:t>
            </a:fld>
            <a:endParaRPr lang="en-US"/>
          </a:p>
        </p:txBody>
      </p:sp>
      <p:sp>
        <p:nvSpPr>
          <p:cNvPr id="5" name="Footer Placeholder 4">
            <a:extLst>
              <a:ext uri="{FF2B5EF4-FFF2-40B4-BE49-F238E27FC236}">
                <a16:creationId xmlns:a16="http://schemas.microsoft.com/office/drawing/2014/main" id="{3EFBCEC2-7860-53EA-DB5F-2963AF977ABE}"/>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2395C717-09B4-B0E2-ABBE-131430C97A13}"/>
              </a:ext>
            </a:extLst>
          </p:cNvPr>
          <p:cNvSpPr>
            <a:spLocks noGrp="1"/>
          </p:cNvSpPr>
          <p:nvPr>
            <p:ph type="sldNum" sz="quarter" idx="12"/>
          </p:nvPr>
        </p:nvSpPr>
        <p:spPr/>
        <p:txBody>
          <a:bodyPr/>
          <a:lstStyle/>
          <a:p>
            <a:fld id="{387B2223-B2D5-4815-A374-08EB044486AB}" type="slidenum">
              <a:rPr lang="en-US" smtClean="0"/>
              <a:t>19</a:t>
            </a:fld>
            <a:endParaRPr lang="en-US"/>
          </a:p>
        </p:txBody>
      </p:sp>
    </p:spTree>
    <p:extLst>
      <p:ext uri="{BB962C8B-B14F-4D97-AF65-F5344CB8AC3E}">
        <p14:creationId xmlns:p14="http://schemas.microsoft.com/office/powerpoint/2010/main" val="1514320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DD458-BE06-0486-06EF-28FFAFB1AD31}"/>
              </a:ext>
            </a:extLst>
          </p:cNvPr>
          <p:cNvSpPr>
            <a:spLocks noGrp="1"/>
          </p:cNvSpPr>
          <p:nvPr>
            <p:ph type="title"/>
          </p:nvPr>
        </p:nvSpPr>
        <p:spPr>
          <a:xfrm>
            <a:off x="838200" y="136526"/>
            <a:ext cx="10515600" cy="832304"/>
          </a:xfrm>
        </p:spPr>
        <p:txBody>
          <a:bodyPr/>
          <a:lstStyle/>
          <a:p>
            <a:r>
              <a:rPr lang="en-US" sz="4800" b="1" dirty="0">
                <a:latin typeface="Times New Roman" panose="02020603050405020304" pitchFamily="18" charset="0"/>
                <a:cs typeface="Times New Roman" panose="02020603050405020304" pitchFamily="18" charset="0"/>
              </a:rPr>
              <a:t>Outline</a:t>
            </a:r>
            <a:r>
              <a:rPr lang="en-US" dirty="0"/>
              <a:t> </a:t>
            </a:r>
          </a:p>
        </p:txBody>
      </p:sp>
      <p:sp>
        <p:nvSpPr>
          <p:cNvPr id="3" name="Content Placeholder 2">
            <a:extLst>
              <a:ext uri="{FF2B5EF4-FFF2-40B4-BE49-F238E27FC236}">
                <a16:creationId xmlns:a16="http://schemas.microsoft.com/office/drawing/2014/main" id="{EABF5D47-8A8A-0F47-35DE-6025292E62C9}"/>
              </a:ext>
            </a:extLst>
          </p:cNvPr>
          <p:cNvSpPr>
            <a:spLocks noGrp="1"/>
          </p:cNvSpPr>
          <p:nvPr>
            <p:ph idx="1"/>
          </p:nvPr>
        </p:nvSpPr>
        <p:spPr>
          <a:xfrm>
            <a:off x="838200" y="816429"/>
            <a:ext cx="11038114" cy="5519057"/>
          </a:xfrm>
        </p:spPr>
        <p:txBody>
          <a:bodyPr>
            <a:normAutofit fontScale="850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Introduction</a:t>
            </a:r>
          </a:p>
          <a:p>
            <a:pPr algn="just">
              <a:lnSpc>
                <a:spcPct val="150000"/>
              </a:lnSpc>
            </a:pPr>
            <a:r>
              <a:rPr lang="en-US" sz="2400" dirty="0">
                <a:latin typeface="Times New Roman" panose="02020603050405020304" pitchFamily="18" charset="0"/>
                <a:cs typeface="Times New Roman" panose="02020603050405020304" pitchFamily="18" charset="0"/>
              </a:rPr>
              <a:t>Programming</a:t>
            </a:r>
          </a:p>
          <a:p>
            <a:pPr algn="just">
              <a:lnSpc>
                <a:spcPct val="150000"/>
              </a:lnSpc>
            </a:pPr>
            <a:r>
              <a:rPr lang="en-US" sz="2400" dirty="0">
                <a:latin typeface="Times New Roman" panose="02020603050405020304" pitchFamily="18" charset="0"/>
                <a:cs typeface="Times New Roman" panose="02020603050405020304" pitchFamily="18" charset="0"/>
              </a:rPr>
              <a:t>Computer programming</a:t>
            </a:r>
          </a:p>
          <a:p>
            <a:pPr algn="just">
              <a:lnSpc>
                <a:spcPct val="150000"/>
              </a:lnSpc>
            </a:pPr>
            <a:r>
              <a:rPr lang="en-US" sz="2400" dirty="0">
                <a:latin typeface="Times New Roman" panose="02020603050405020304" pitchFamily="18" charset="0"/>
                <a:cs typeface="Times New Roman" panose="02020603050405020304" pitchFamily="18" charset="0"/>
              </a:rPr>
              <a:t>Python</a:t>
            </a:r>
          </a:p>
          <a:p>
            <a:pPr algn="just">
              <a:lnSpc>
                <a:spcPct val="150000"/>
              </a:lnSpc>
            </a:pPr>
            <a:r>
              <a:rPr lang="en-US" sz="2400" dirty="0">
                <a:latin typeface="Times New Roman" panose="02020603050405020304" pitchFamily="18" charset="0"/>
                <a:cs typeface="Times New Roman" panose="02020603050405020304" pitchFamily="18" charset="0"/>
              </a:rPr>
              <a:t>Feature of python</a:t>
            </a:r>
          </a:p>
          <a:p>
            <a:pPr algn="just">
              <a:lnSpc>
                <a:spcPct val="150000"/>
              </a:lnSpc>
            </a:pPr>
            <a:r>
              <a:rPr lang="en-US" sz="2400" dirty="0">
                <a:latin typeface="Times New Roman" panose="02020603050405020304" pitchFamily="18" charset="0"/>
                <a:cs typeface="Times New Roman" panose="02020603050405020304" pitchFamily="18" charset="0"/>
              </a:rPr>
              <a:t>Display statement</a:t>
            </a:r>
          </a:p>
          <a:p>
            <a:pPr algn="just">
              <a:lnSpc>
                <a:spcPct val="150000"/>
              </a:lnSpc>
            </a:pPr>
            <a:r>
              <a:rPr lang="en-US" sz="2400" dirty="0">
                <a:latin typeface="Times New Roman" panose="02020603050405020304" pitchFamily="18" charset="0"/>
                <a:cs typeface="Times New Roman" panose="02020603050405020304" pitchFamily="18" charset="0"/>
              </a:rPr>
              <a:t>variable</a:t>
            </a:r>
          </a:p>
          <a:p>
            <a:pPr algn="just">
              <a:lnSpc>
                <a:spcPct val="150000"/>
              </a:lnSpc>
            </a:pPr>
            <a:r>
              <a:rPr lang="en-US" sz="2400" dirty="0">
                <a:latin typeface="Times New Roman" panose="02020603050405020304" pitchFamily="18" charset="0"/>
                <a:cs typeface="Times New Roman" panose="02020603050405020304" pitchFamily="18" charset="0"/>
              </a:rPr>
              <a:t>Operators</a:t>
            </a:r>
          </a:p>
          <a:p>
            <a:pPr algn="just">
              <a:lnSpc>
                <a:spcPct val="150000"/>
              </a:lnSpc>
            </a:pPr>
            <a:r>
              <a:rPr lang="en-US" sz="2400" dirty="0">
                <a:latin typeface="Times New Roman" panose="02020603050405020304" pitchFamily="18" charset="0"/>
                <a:cs typeface="Times New Roman" panose="02020603050405020304" pitchFamily="18" charset="0"/>
              </a:rPr>
              <a:t>Data type</a:t>
            </a:r>
          </a:p>
          <a:p>
            <a:pPr algn="just">
              <a:lnSpc>
                <a:spcPct val="150000"/>
              </a:lnSpc>
            </a:pPr>
            <a:r>
              <a:rPr lang="en-US" sz="2400" dirty="0">
                <a:latin typeface="Times New Roman" panose="02020603050405020304" pitchFamily="18" charset="0"/>
                <a:cs typeface="Times New Roman" panose="02020603050405020304" pitchFamily="18" charset="0"/>
              </a:rPr>
              <a:t>Keyword</a:t>
            </a:r>
          </a:p>
          <a:p>
            <a:endParaRPr lang="en-US" dirty="0"/>
          </a:p>
        </p:txBody>
      </p:sp>
      <p:sp>
        <p:nvSpPr>
          <p:cNvPr id="4" name="Date Placeholder 3">
            <a:extLst>
              <a:ext uri="{FF2B5EF4-FFF2-40B4-BE49-F238E27FC236}">
                <a16:creationId xmlns:a16="http://schemas.microsoft.com/office/drawing/2014/main" id="{5490E90A-25D4-3C88-CF2E-226078D27395}"/>
              </a:ext>
            </a:extLst>
          </p:cNvPr>
          <p:cNvSpPr>
            <a:spLocks noGrp="1"/>
          </p:cNvSpPr>
          <p:nvPr>
            <p:ph type="dt" sz="half" idx="10"/>
          </p:nvPr>
        </p:nvSpPr>
        <p:spPr/>
        <p:txBody>
          <a:bodyPr/>
          <a:lstStyle/>
          <a:p>
            <a:fld id="{C08973B7-8CE0-4D8C-BD08-5E60093F2E1C}" type="datetime1">
              <a:rPr lang="en-US" smtClean="0"/>
              <a:t>8/27/2025</a:t>
            </a:fld>
            <a:endParaRPr lang="en-US"/>
          </a:p>
        </p:txBody>
      </p:sp>
      <p:sp>
        <p:nvSpPr>
          <p:cNvPr id="5" name="Footer Placeholder 4">
            <a:extLst>
              <a:ext uri="{FF2B5EF4-FFF2-40B4-BE49-F238E27FC236}">
                <a16:creationId xmlns:a16="http://schemas.microsoft.com/office/drawing/2014/main" id="{E0BF58C8-ACA4-8CBC-7ACA-5EFC59FF6F0B}"/>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3C7BD582-0903-8D8B-A061-A28C7FA6FCFA}"/>
              </a:ext>
            </a:extLst>
          </p:cNvPr>
          <p:cNvSpPr>
            <a:spLocks noGrp="1"/>
          </p:cNvSpPr>
          <p:nvPr>
            <p:ph type="sldNum" sz="quarter" idx="12"/>
          </p:nvPr>
        </p:nvSpPr>
        <p:spPr/>
        <p:txBody>
          <a:bodyPr/>
          <a:lstStyle/>
          <a:p>
            <a:fld id="{387B2223-B2D5-4815-A374-08EB044486AB}" type="slidenum">
              <a:rPr lang="en-US" smtClean="0"/>
              <a:t>2</a:t>
            </a:fld>
            <a:endParaRPr lang="en-US"/>
          </a:p>
        </p:txBody>
      </p:sp>
    </p:spTree>
    <p:extLst>
      <p:ext uri="{BB962C8B-B14F-4D97-AF65-F5344CB8AC3E}">
        <p14:creationId xmlns:p14="http://schemas.microsoft.com/office/powerpoint/2010/main" val="908042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04B16-AE56-DF0A-A9DD-800C41C39381}"/>
              </a:ext>
            </a:extLst>
          </p:cNvPr>
          <p:cNvSpPr>
            <a:spLocks noGrp="1"/>
          </p:cNvSpPr>
          <p:nvPr>
            <p:ph type="title"/>
          </p:nvPr>
        </p:nvSpPr>
        <p:spPr>
          <a:xfrm>
            <a:off x="751114" y="239486"/>
            <a:ext cx="10602686" cy="762000"/>
          </a:xfrm>
        </p:spPr>
        <p:txBody>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E056B8EB-0AC3-8E3D-EA91-FA4F08A91E5A}"/>
              </a:ext>
            </a:extLst>
          </p:cNvPr>
          <p:cNvSpPr>
            <a:spLocks noGrp="1"/>
          </p:cNvSpPr>
          <p:nvPr>
            <p:ph idx="1"/>
          </p:nvPr>
        </p:nvSpPr>
        <p:spPr>
          <a:xfrm>
            <a:off x="664029" y="1001486"/>
            <a:ext cx="10689771" cy="5175477"/>
          </a:xfrm>
        </p:spPr>
        <p:txBody>
          <a:bodyPr>
            <a:no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3. Variable names can only contain letters, numbers, and underscores</a:t>
            </a:r>
          </a:p>
          <a:p>
            <a:pPr marL="0" indent="0" algn="just">
              <a:lnSpc>
                <a:spcPct val="150000"/>
              </a:lnSpc>
              <a:buNone/>
            </a:pP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a:t>
            </a:r>
          </a:p>
          <a:p>
            <a:pPr marL="914400" lvl="2" indent="0" algn="just">
              <a:lnSpc>
                <a:spcPct val="150000"/>
              </a:lnSpc>
              <a:buNone/>
            </a:pPr>
            <a:r>
              <a:rPr lang="en-US" dirty="0">
                <a:latin typeface="Times New Roman" panose="02020603050405020304" pitchFamily="18" charset="0"/>
                <a:cs typeface="Times New Roman" panose="02020603050405020304" pitchFamily="18" charset="0"/>
              </a:rPr>
              <a:t>student1 = "John"   #  valid</a:t>
            </a:r>
          </a:p>
          <a:p>
            <a:pPr marL="914400" lvl="2" indent="0" algn="just">
              <a:lnSpc>
                <a:spcPct val="150000"/>
              </a:lnSpc>
              <a:buNone/>
            </a:pPr>
            <a:r>
              <a:rPr lang="en-US" dirty="0" err="1">
                <a:latin typeface="Times New Roman" panose="02020603050405020304" pitchFamily="18" charset="0"/>
                <a:cs typeface="Times New Roman" panose="02020603050405020304" pitchFamily="18" charset="0"/>
              </a:rPr>
              <a:t>student_name</a:t>
            </a:r>
            <a:r>
              <a:rPr lang="en-US" dirty="0">
                <a:latin typeface="Times New Roman" panose="02020603050405020304" pitchFamily="18" charset="0"/>
                <a:cs typeface="Times New Roman" panose="02020603050405020304" pitchFamily="18" charset="0"/>
              </a:rPr>
              <a:t> = "Mary"  # valid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student-name = "Alex"  #  invalid</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4. Variable names are case-sensitive</a:t>
            </a:r>
          </a:p>
          <a:p>
            <a:pPr marL="1371600" lvl="3" indent="0" algn="just">
              <a:lnSpc>
                <a:spcPct val="150000"/>
              </a:lnSpc>
              <a:buNone/>
            </a:pPr>
            <a:r>
              <a:rPr lang="en-US" sz="2000" dirty="0">
                <a:latin typeface="Times New Roman" panose="02020603050405020304" pitchFamily="18" charset="0"/>
                <a:cs typeface="Times New Roman" panose="02020603050405020304" pitchFamily="18" charset="0"/>
              </a:rPr>
              <a:t>age = 20</a:t>
            </a:r>
          </a:p>
          <a:p>
            <a:pPr marL="1371600" lvl="3" indent="0" algn="just">
              <a:lnSpc>
                <a:spcPct val="150000"/>
              </a:lnSpc>
              <a:buNone/>
            </a:pPr>
            <a:r>
              <a:rPr lang="en-US" sz="2000" dirty="0">
                <a:latin typeface="Times New Roman" panose="02020603050405020304" pitchFamily="18" charset="0"/>
                <a:cs typeface="Times New Roman" panose="02020603050405020304" pitchFamily="18" charset="0"/>
              </a:rPr>
              <a:t>Age = 30</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print(age, Age)  # Output: 20 30</a:t>
            </a:r>
          </a:p>
        </p:txBody>
      </p:sp>
      <p:sp>
        <p:nvSpPr>
          <p:cNvPr id="4" name="Date Placeholder 3">
            <a:extLst>
              <a:ext uri="{FF2B5EF4-FFF2-40B4-BE49-F238E27FC236}">
                <a16:creationId xmlns:a16="http://schemas.microsoft.com/office/drawing/2014/main" id="{5850AD64-8C81-0102-63BF-EA49F4871209}"/>
              </a:ext>
            </a:extLst>
          </p:cNvPr>
          <p:cNvSpPr>
            <a:spLocks noGrp="1"/>
          </p:cNvSpPr>
          <p:nvPr>
            <p:ph type="dt" sz="half" idx="10"/>
          </p:nvPr>
        </p:nvSpPr>
        <p:spPr/>
        <p:txBody>
          <a:bodyPr/>
          <a:lstStyle/>
          <a:p>
            <a:fld id="{94333B83-0A1E-4F6B-BA7D-27979BC53124}" type="datetime1">
              <a:rPr lang="en-US" smtClean="0"/>
              <a:t>8/27/2025</a:t>
            </a:fld>
            <a:endParaRPr lang="en-US"/>
          </a:p>
        </p:txBody>
      </p:sp>
      <p:sp>
        <p:nvSpPr>
          <p:cNvPr id="5" name="Footer Placeholder 4">
            <a:extLst>
              <a:ext uri="{FF2B5EF4-FFF2-40B4-BE49-F238E27FC236}">
                <a16:creationId xmlns:a16="http://schemas.microsoft.com/office/drawing/2014/main" id="{E170315F-C310-4BFE-2404-F79E01444409}"/>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2521026C-A30F-ECD3-D7A0-CFBC71495010}"/>
              </a:ext>
            </a:extLst>
          </p:cNvPr>
          <p:cNvSpPr>
            <a:spLocks noGrp="1"/>
          </p:cNvSpPr>
          <p:nvPr>
            <p:ph type="sldNum" sz="quarter" idx="12"/>
          </p:nvPr>
        </p:nvSpPr>
        <p:spPr/>
        <p:txBody>
          <a:bodyPr/>
          <a:lstStyle/>
          <a:p>
            <a:fld id="{387B2223-B2D5-4815-A374-08EB044486AB}" type="slidenum">
              <a:rPr lang="en-US" smtClean="0"/>
              <a:t>20</a:t>
            </a:fld>
            <a:endParaRPr lang="en-US"/>
          </a:p>
        </p:txBody>
      </p:sp>
    </p:spTree>
    <p:extLst>
      <p:ext uri="{BB962C8B-B14F-4D97-AF65-F5344CB8AC3E}">
        <p14:creationId xmlns:p14="http://schemas.microsoft.com/office/powerpoint/2010/main" val="81692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F8ABC-B9D8-2178-C348-6ECFE7F661A4}"/>
              </a:ext>
            </a:extLst>
          </p:cNvPr>
          <p:cNvSpPr>
            <a:spLocks noGrp="1"/>
          </p:cNvSpPr>
          <p:nvPr>
            <p:ph type="title"/>
          </p:nvPr>
        </p:nvSpPr>
        <p:spPr>
          <a:xfrm>
            <a:off x="838200" y="365126"/>
            <a:ext cx="10515600" cy="669018"/>
          </a:xfrm>
        </p:spPr>
        <p:txBody>
          <a:bodyPr>
            <a:normAutofit fontScale="90000"/>
          </a:bodyPr>
          <a:lstStyle/>
          <a:p>
            <a:r>
              <a:rPr lang="en-US" dirty="0"/>
              <a:t>…</a:t>
            </a:r>
            <a:r>
              <a:rPr lang="en-US" sz="53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A13A051F-345F-D31E-0A1F-946F7F80C9DA}"/>
              </a:ext>
            </a:extLst>
          </p:cNvPr>
          <p:cNvSpPr>
            <a:spLocks noGrp="1"/>
          </p:cNvSpPr>
          <p:nvPr>
            <p:ph idx="1"/>
          </p:nvPr>
        </p:nvSpPr>
        <p:spPr>
          <a:xfrm>
            <a:off x="838200" y="936170"/>
            <a:ext cx="10515600" cy="5464629"/>
          </a:xfrm>
        </p:spPr>
        <p:txBody>
          <a:bodyPr>
            <a:normAutofit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5. Do not use Python reserved keywords as variable names</a:t>
            </a:r>
          </a:p>
          <a:p>
            <a:pPr marL="1371600" lvl="3" indent="0" algn="just">
              <a:lnSpc>
                <a:spcPct val="150000"/>
              </a:lnSpc>
              <a:buNone/>
            </a:pPr>
            <a:r>
              <a:rPr lang="en-US" sz="2200" dirty="0">
                <a:latin typeface="Times New Roman" panose="02020603050405020304" pitchFamily="18" charset="0"/>
                <a:cs typeface="Times New Roman" panose="02020603050405020304" pitchFamily="18" charset="0"/>
              </a:rPr>
              <a:t>class = "CS101"   #  invalid</a:t>
            </a:r>
          </a:p>
          <a:p>
            <a:pPr marL="1371600" lvl="3" indent="0" algn="just">
              <a:lnSpc>
                <a:spcPct val="150000"/>
              </a:lnSpc>
              <a:buNone/>
            </a:pPr>
            <a:r>
              <a:rPr lang="en-US" sz="2200" dirty="0" err="1">
                <a:latin typeface="Times New Roman" panose="02020603050405020304" pitchFamily="18" charset="0"/>
                <a:cs typeface="Times New Roman" panose="02020603050405020304" pitchFamily="18" charset="0"/>
              </a:rPr>
              <a:t>class_name</a:t>
            </a:r>
            <a:r>
              <a:rPr lang="en-US" sz="2200" dirty="0">
                <a:latin typeface="Times New Roman" panose="02020603050405020304" pitchFamily="18" charset="0"/>
                <a:cs typeface="Times New Roman" panose="02020603050405020304" pitchFamily="18" charset="0"/>
              </a:rPr>
              <a:t> = "CS101"  #  valid</a:t>
            </a:r>
          </a:p>
          <a:p>
            <a:pPr marL="0" indent="0" algn="just">
              <a:lnSpc>
                <a:spcPct val="150000"/>
              </a:lnSpc>
              <a:buNone/>
            </a:pPr>
            <a:r>
              <a:rPr lang="en-US" dirty="0">
                <a:latin typeface="Times New Roman" panose="02020603050405020304" pitchFamily="18" charset="0"/>
                <a:cs typeface="Times New Roman" panose="02020603050405020304" pitchFamily="18" charset="0"/>
              </a:rPr>
              <a:t>6. Variables should have meaningful names (best practice)</a:t>
            </a:r>
          </a:p>
          <a:p>
            <a:pPr marL="1371600" lvl="3" indent="0" algn="just">
              <a:lnSpc>
                <a:spcPct val="150000"/>
              </a:lnSpc>
              <a:buNone/>
            </a:pPr>
            <a:r>
              <a:rPr lang="en-US" sz="2200" dirty="0">
                <a:latin typeface="Times New Roman" panose="02020603050405020304" pitchFamily="18" charset="0"/>
                <a:cs typeface="Times New Roman" panose="02020603050405020304" pitchFamily="18" charset="0"/>
              </a:rPr>
              <a:t>x = 50        # unclear</a:t>
            </a:r>
          </a:p>
          <a:p>
            <a:pPr marL="1371600" lvl="3" indent="0" algn="just">
              <a:lnSpc>
                <a:spcPct val="150000"/>
              </a:lnSpc>
              <a:buNone/>
            </a:pPr>
            <a:r>
              <a:rPr lang="en-US" sz="2200" dirty="0" err="1">
                <a:latin typeface="Times New Roman" panose="02020603050405020304" pitchFamily="18" charset="0"/>
                <a:cs typeface="Times New Roman" panose="02020603050405020304" pitchFamily="18" charset="0"/>
              </a:rPr>
              <a:t>student_age</a:t>
            </a:r>
            <a:r>
              <a:rPr lang="en-US" sz="2200" dirty="0">
                <a:latin typeface="Times New Roman" panose="02020603050405020304" pitchFamily="18" charset="0"/>
                <a:cs typeface="Times New Roman" panose="02020603050405020304" pitchFamily="18" charset="0"/>
              </a:rPr>
              <a:t> = 50  # clear and readable</a:t>
            </a:r>
          </a:p>
          <a:p>
            <a:pPr marL="0" indent="0" algn="just">
              <a:lnSpc>
                <a:spcPct val="150000"/>
              </a:lnSpc>
              <a:buNone/>
            </a:pPr>
            <a:r>
              <a:rPr lang="en-US" dirty="0">
                <a:latin typeface="Times New Roman" panose="02020603050405020304" pitchFamily="18" charset="0"/>
                <a:cs typeface="Times New Roman" panose="02020603050405020304" pitchFamily="18" charset="0"/>
              </a:rPr>
              <a:t>7. . Python allows multiple assignment</a:t>
            </a:r>
          </a:p>
          <a:p>
            <a:pPr marL="1371600" lvl="3" indent="0" algn="just">
              <a:lnSpc>
                <a:spcPct val="150000"/>
              </a:lnSpc>
              <a:buNone/>
            </a:pPr>
            <a:r>
              <a:rPr lang="en-US" sz="2000" dirty="0">
                <a:latin typeface="Times New Roman" panose="02020603050405020304" pitchFamily="18" charset="0"/>
                <a:cs typeface="Times New Roman" panose="02020603050405020304" pitchFamily="18" charset="0"/>
              </a:rPr>
              <a:t>x = y = z = 10          # All three get 10</a:t>
            </a:r>
          </a:p>
          <a:p>
            <a:pPr marL="1371600" lvl="3" indent="0" algn="just">
              <a:lnSpc>
                <a:spcPct val="150000"/>
              </a:lnSpc>
              <a:buNone/>
            </a:pPr>
            <a:r>
              <a:rPr lang="en-US" sz="2000" dirty="0">
                <a:latin typeface="Times New Roman" panose="02020603050405020304" pitchFamily="18" charset="0"/>
                <a:cs typeface="Times New Roman" panose="02020603050405020304" pitchFamily="18" charset="0"/>
              </a:rPr>
              <a:t>a, b, c = 1, 2, 3       # a=1, b=2, c=3</a:t>
            </a:r>
          </a:p>
          <a:p>
            <a:pPr marL="0" indent="0" algn="just">
              <a:lnSpc>
                <a:spcPct val="150000"/>
              </a:lnSpc>
              <a:buNone/>
            </a:pPr>
            <a:endParaRPr lang="en-US" dirty="0"/>
          </a:p>
          <a:p>
            <a:pPr marL="0" indent="0">
              <a:buNone/>
            </a:pPr>
            <a:endParaRPr lang="en-US" dirty="0"/>
          </a:p>
        </p:txBody>
      </p:sp>
      <p:sp>
        <p:nvSpPr>
          <p:cNvPr id="4" name="Date Placeholder 3">
            <a:extLst>
              <a:ext uri="{FF2B5EF4-FFF2-40B4-BE49-F238E27FC236}">
                <a16:creationId xmlns:a16="http://schemas.microsoft.com/office/drawing/2014/main" id="{A3706E2B-B1CC-8C9D-BCB8-B598CCE06FF3}"/>
              </a:ext>
            </a:extLst>
          </p:cNvPr>
          <p:cNvSpPr>
            <a:spLocks noGrp="1"/>
          </p:cNvSpPr>
          <p:nvPr>
            <p:ph type="dt" sz="half" idx="10"/>
          </p:nvPr>
        </p:nvSpPr>
        <p:spPr/>
        <p:txBody>
          <a:bodyPr/>
          <a:lstStyle/>
          <a:p>
            <a:fld id="{4895C6C5-3733-4AA2-A691-DB98D2DFF79C}" type="datetime1">
              <a:rPr lang="en-US" smtClean="0"/>
              <a:t>8/27/2025</a:t>
            </a:fld>
            <a:endParaRPr lang="en-US"/>
          </a:p>
        </p:txBody>
      </p:sp>
      <p:sp>
        <p:nvSpPr>
          <p:cNvPr id="5" name="Footer Placeholder 4">
            <a:extLst>
              <a:ext uri="{FF2B5EF4-FFF2-40B4-BE49-F238E27FC236}">
                <a16:creationId xmlns:a16="http://schemas.microsoft.com/office/drawing/2014/main" id="{F8BCCB12-F809-839F-AD69-B0CA0C292D98}"/>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46A9635D-A627-9728-3974-6CD097736DCA}"/>
              </a:ext>
            </a:extLst>
          </p:cNvPr>
          <p:cNvSpPr>
            <a:spLocks noGrp="1"/>
          </p:cNvSpPr>
          <p:nvPr>
            <p:ph type="sldNum" sz="quarter" idx="12"/>
          </p:nvPr>
        </p:nvSpPr>
        <p:spPr/>
        <p:txBody>
          <a:bodyPr/>
          <a:lstStyle/>
          <a:p>
            <a:fld id="{387B2223-B2D5-4815-A374-08EB044486AB}" type="slidenum">
              <a:rPr lang="en-US" smtClean="0"/>
              <a:t>21</a:t>
            </a:fld>
            <a:endParaRPr lang="en-US"/>
          </a:p>
        </p:txBody>
      </p:sp>
    </p:spTree>
    <p:extLst>
      <p:ext uri="{BB962C8B-B14F-4D97-AF65-F5344CB8AC3E}">
        <p14:creationId xmlns:p14="http://schemas.microsoft.com/office/powerpoint/2010/main" val="26284020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C3129-D09E-99BE-FEF1-BCB907A8E486}"/>
              </a:ext>
            </a:extLst>
          </p:cNvPr>
          <p:cNvSpPr>
            <a:spLocks noGrp="1"/>
          </p:cNvSpPr>
          <p:nvPr>
            <p:ph type="title"/>
          </p:nvPr>
        </p:nvSpPr>
        <p:spPr>
          <a:xfrm>
            <a:off x="576943" y="119744"/>
            <a:ext cx="10776857" cy="849086"/>
          </a:xfrm>
        </p:spPr>
        <p:txBody>
          <a:bodyPr/>
          <a:lstStyle/>
          <a:p>
            <a:r>
              <a:rPr lang="en-US" sz="4800" b="1" dirty="0">
                <a:latin typeface="Times New Roman" panose="02020603050405020304" pitchFamily="18" charset="0"/>
                <a:cs typeface="Times New Roman" panose="02020603050405020304" pitchFamily="18" charset="0"/>
              </a:rPr>
              <a:t>Data</a:t>
            </a:r>
            <a:r>
              <a:rPr lang="en-US" dirty="0"/>
              <a:t> </a:t>
            </a:r>
            <a:r>
              <a:rPr lang="en-US" sz="4800" b="1" dirty="0">
                <a:latin typeface="Times New Roman" panose="02020603050405020304" pitchFamily="18" charset="0"/>
                <a:cs typeface="Times New Roman" panose="02020603050405020304" pitchFamily="18" charset="0"/>
              </a:rPr>
              <a:t>Types</a:t>
            </a:r>
          </a:p>
        </p:txBody>
      </p:sp>
      <p:sp>
        <p:nvSpPr>
          <p:cNvPr id="3" name="Content Placeholder 2">
            <a:extLst>
              <a:ext uri="{FF2B5EF4-FFF2-40B4-BE49-F238E27FC236}">
                <a16:creationId xmlns:a16="http://schemas.microsoft.com/office/drawing/2014/main" id="{28828B3C-7A42-5F60-9956-94F4D7A57791}"/>
              </a:ext>
            </a:extLst>
          </p:cNvPr>
          <p:cNvSpPr>
            <a:spLocks noGrp="1"/>
          </p:cNvSpPr>
          <p:nvPr>
            <p:ph idx="1"/>
          </p:nvPr>
        </p:nvSpPr>
        <p:spPr>
          <a:xfrm>
            <a:off x="653143" y="968830"/>
            <a:ext cx="10700657" cy="5208133"/>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Variables can store data of different types, and different types can do different things.</a:t>
            </a:r>
          </a:p>
          <a:p>
            <a:pPr algn="just">
              <a:lnSpc>
                <a:spcPct val="150000"/>
              </a:lnSpc>
            </a:pPr>
            <a:r>
              <a:rPr lang="en-US" sz="2400" dirty="0">
                <a:latin typeface="Times New Roman" panose="02020603050405020304" pitchFamily="18" charset="0"/>
                <a:cs typeface="Times New Roman" panose="02020603050405020304" pitchFamily="18" charset="0"/>
              </a:rPr>
              <a:t>The types of the value of a variable is Data type.</a:t>
            </a:r>
          </a:p>
          <a:p>
            <a:pPr algn="just">
              <a:lnSpc>
                <a:spcPct val="150000"/>
              </a:lnSpc>
            </a:pPr>
            <a:r>
              <a:rPr lang="en-US" sz="2400" dirty="0">
                <a:latin typeface="Times New Roman" panose="02020603050405020304" pitchFamily="18" charset="0"/>
                <a:cs typeface="Times New Roman" panose="02020603050405020304" pitchFamily="18" charset="0"/>
              </a:rPr>
              <a:t> It represents the kind of value that tells what operations can be performed on a particular data.</a:t>
            </a:r>
          </a:p>
          <a:p>
            <a:pPr algn="just">
              <a:lnSpc>
                <a:spcPct val="150000"/>
              </a:lnSpc>
            </a:pPr>
            <a:r>
              <a:rPr lang="en-US" sz="2400" dirty="0">
                <a:latin typeface="Times New Roman" panose="02020603050405020304" pitchFamily="18" charset="0"/>
                <a:cs typeface="Times New Roman" panose="02020603050405020304" pitchFamily="18" charset="0"/>
              </a:rPr>
              <a:t>To getting the data type of a variable , use type() function.</a:t>
            </a:r>
          </a:p>
          <a:p>
            <a:pPr algn="just">
              <a:lnSpc>
                <a:spcPct val="150000"/>
              </a:lnSpc>
            </a:pPr>
            <a:r>
              <a:rPr lang="en-US" sz="2400" dirty="0">
                <a:latin typeface="Times New Roman" panose="02020603050405020304" pitchFamily="18" charset="0"/>
                <a:cs typeface="Times New Roman" panose="02020603050405020304" pitchFamily="18" charset="0"/>
              </a:rPr>
              <a:t>Example :</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Output :</a:t>
            </a:r>
          </a:p>
          <a:p>
            <a:endParaRPr lang="en-US" dirty="0"/>
          </a:p>
        </p:txBody>
      </p:sp>
      <p:pic>
        <p:nvPicPr>
          <p:cNvPr id="7" name="Picture 6">
            <a:extLst>
              <a:ext uri="{FF2B5EF4-FFF2-40B4-BE49-F238E27FC236}">
                <a16:creationId xmlns:a16="http://schemas.microsoft.com/office/drawing/2014/main" id="{B38BFF5B-0E19-B857-F9D1-9968536E0574}"/>
              </a:ext>
            </a:extLst>
          </p:cNvPr>
          <p:cNvPicPr>
            <a:picLocks noChangeAspect="1"/>
          </p:cNvPicPr>
          <p:nvPr/>
        </p:nvPicPr>
        <p:blipFill>
          <a:blip r:embed="rId2"/>
          <a:stretch>
            <a:fillRect/>
          </a:stretch>
        </p:blipFill>
        <p:spPr>
          <a:xfrm>
            <a:off x="2734544" y="3775517"/>
            <a:ext cx="5560370" cy="872684"/>
          </a:xfrm>
          <a:prstGeom prst="rect">
            <a:avLst/>
          </a:prstGeom>
        </p:spPr>
      </p:pic>
      <p:pic>
        <p:nvPicPr>
          <p:cNvPr id="9" name="Picture 8">
            <a:extLst>
              <a:ext uri="{FF2B5EF4-FFF2-40B4-BE49-F238E27FC236}">
                <a16:creationId xmlns:a16="http://schemas.microsoft.com/office/drawing/2014/main" id="{8D3A9464-7BFF-C5FD-C9D4-800D1FD3174B}"/>
              </a:ext>
            </a:extLst>
          </p:cNvPr>
          <p:cNvPicPr>
            <a:picLocks noChangeAspect="1"/>
          </p:cNvPicPr>
          <p:nvPr/>
        </p:nvPicPr>
        <p:blipFill>
          <a:blip r:embed="rId3"/>
          <a:stretch>
            <a:fillRect/>
          </a:stretch>
        </p:blipFill>
        <p:spPr>
          <a:xfrm>
            <a:off x="2265106" y="5769429"/>
            <a:ext cx="2992694" cy="493263"/>
          </a:xfrm>
          <a:prstGeom prst="rect">
            <a:avLst/>
          </a:prstGeom>
        </p:spPr>
      </p:pic>
      <p:sp>
        <p:nvSpPr>
          <p:cNvPr id="4" name="Date Placeholder 3">
            <a:extLst>
              <a:ext uri="{FF2B5EF4-FFF2-40B4-BE49-F238E27FC236}">
                <a16:creationId xmlns:a16="http://schemas.microsoft.com/office/drawing/2014/main" id="{F80659E3-5F1E-F1E8-9FE9-0DE5BCD92703}"/>
              </a:ext>
            </a:extLst>
          </p:cNvPr>
          <p:cNvSpPr>
            <a:spLocks noGrp="1"/>
          </p:cNvSpPr>
          <p:nvPr>
            <p:ph type="dt" sz="half" idx="10"/>
          </p:nvPr>
        </p:nvSpPr>
        <p:spPr/>
        <p:txBody>
          <a:bodyPr/>
          <a:lstStyle/>
          <a:p>
            <a:fld id="{1767E78E-2F16-499A-82AF-781FA394ABC9}" type="datetime1">
              <a:rPr lang="en-US" smtClean="0"/>
              <a:t>8/27/2025</a:t>
            </a:fld>
            <a:endParaRPr lang="en-US"/>
          </a:p>
        </p:txBody>
      </p:sp>
      <p:sp>
        <p:nvSpPr>
          <p:cNvPr id="5" name="Footer Placeholder 4">
            <a:extLst>
              <a:ext uri="{FF2B5EF4-FFF2-40B4-BE49-F238E27FC236}">
                <a16:creationId xmlns:a16="http://schemas.microsoft.com/office/drawing/2014/main" id="{4A5AA6EE-F018-55F3-9B01-01AD4D07F5B2}"/>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980B047A-6333-31D8-D9EA-BC61AF75D9CB}"/>
              </a:ext>
            </a:extLst>
          </p:cNvPr>
          <p:cNvSpPr>
            <a:spLocks noGrp="1"/>
          </p:cNvSpPr>
          <p:nvPr>
            <p:ph type="sldNum" sz="quarter" idx="12"/>
          </p:nvPr>
        </p:nvSpPr>
        <p:spPr/>
        <p:txBody>
          <a:bodyPr/>
          <a:lstStyle/>
          <a:p>
            <a:fld id="{387B2223-B2D5-4815-A374-08EB044486AB}" type="slidenum">
              <a:rPr lang="en-US" smtClean="0"/>
              <a:t>22</a:t>
            </a:fld>
            <a:endParaRPr lang="en-US"/>
          </a:p>
        </p:txBody>
      </p:sp>
    </p:spTree>
    <p:extLst>
      <p:ext uri="{BB962C8B-B14F-4D97-AF65-F5344CB8AC3E}">
        <p14:creationId xmlns:p14="http://schemas.microsoft.com/office/powerpoint/2010/main" val="1223535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C8C04-BCF5-1014-7E71-639EDE2D75A9}"/>
              </a:ext>
            </a:extLst>
          </p:cNvPr>
          <p:cNvSpPr>
            <a:spLocks noGrp="1"/>
          </p:cNvSpPr>
          <p:nvPr>
            <p:ph type="title"/>
          </p:nvPr>
        </p:nvSpPr>
        <p:spPr>
          <a:xfrm>
            <a:off x="838200" y="365125"/>
            <a:ext cx="10515600" cy="1202418"/>
          </a:xfrm>
        </p:spPr>
        <p:txBody>
          <a:bodyPr>
            <a:normAutofit/>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C55ABECD-8FDB-C450-AFB1-086F36B672CD}"/>
              </a:ext>
            </a:extLst>
          </p:cNvPr>
          <p:cNvSpPr>
            <a:spLocks noGrp="1"/>
          </p:cNvSpPr>
          <p:nvPr>
            <p:ph idx="1"/>
          </p:nvPr>
        </p:nvSpPr>
        <p:spPr>
          <a:xfrm>
            <a:off x="838200" y="1328057"/>
            <a:ext cx="10515600" cy="4848906"/>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Python has the following data types built-in by default, in </a:t>
            </a:r>
            <a:r>
              <a:rPr lang="en-US" sz="2400" dirty="0" err="1">
                <a:latin typeface="Times New Roman" panose="02020603050405020304" pitchFamily="18" charset="0"/>
                <a:cs typeface="Times New Roman" panose="02020603050405020304" pitchFamily="18" charset="0"/>
              </a:rPr>
              <a:t>thesez</a:t>
            </a:r>
            <a:r>
              <a:rPr lang="en-US" sz="2400" dirty="0">
                <a:latin typeface="Times New Roman" panose="02020603050405020304" pitchFamily="18" charset="0"/>
                <a:cs typeface="Times New Roman" panose="02020603050405020304" pitchFamily="18" charset="0"/>
              </a:rPr>
              <a:t> categories:</a:t>
            </a:r>
          </a:p>
          <a:p>
            <a:endParaRPr lang="en-US" dirty="0"/>
          </a:p>
        </p:txBody>
      </p:sp>
      <p:graphicFrame>
        <p:nvGraphicFramePr>
          <p:cNvPr id="4" name="Table 3">
            <a:extLst>
              <a:ext uri="{FF2B5EF4-FFF2-40B4-BE49-F238E27FC236}">
                <a16:creationId xmlns:a16="http://schemas.microsoft.com/office/drawing/2014/main" id="{6EDAFA76-97F1-61A6-D03B-7C6E0D6258B2}"/>
              </a:ext>
            </a:extLst>
          </p:cNvPr>
          <p:cNvGraphicFramePr>
            <a:graphicFrameLocks noGrp="1"/>
          </p:cNvGraphicFramePr>
          <p:nvPr>
            <p:extLst>
              <p:ext uri="{D42A27DB-BD31-4B8C-83A1-F6EECF244321}">
                <p14:modId xmlns:p14="http://schemas.microsoft.com/office/powerpoint/2010/main" val="2649393100"/>
              </p:ext>
            </p:extLst>
          </p:nvPr>
        </p:nvGraphicFramePr>
        <p:xfrm>
          <a:off x="838200" y="1959429"/>
          <a:ext cx="10776857" cy="4642080"/>
        </p:xfrm>
        <a:graphic>
          <a:graphicData uri="http://schemas.openxmlformats.org/drawingml/2006/table">
            <a:tbl>
              <a:tblPr/>
              <a:tblGrid>
                <a:gridCol w="2253545">
                  <a:extLst>
                    <a:ext uri="{9D8B030D-6E8A-4147-A177-3AD203B41FA5}">
                      <a16:colId xmlns:a16="http://schemas.microsoft.com/office/drawing/2014/main" val="2362664452"/>
                    </a:ext>
                  </a:extLst>
                </a:gridCol>
                <a:gridCol w="8523312">
                  <a:extLst>
                    <a:ext uri="{9D8B030D-6E8A-4147-A177-3AD203B41FA5}">
                      <a16:colId xmlns:a16="http://schemas.microsoft.com/office/drawing/2014/main" val="4031169112"/>
                    </a:ext>
                  </a:extLst>
                </a:gridCol>
              </a:tblGrid>
              <a:tr h="580260">
                <a:tc>
                  <a:txBody>
                    <a:bodyPr/>
                    <a:lstStyle/>
                    <a:p>
                      <a:pPr algn="l" fontAlgn="t">
                        <a:buNone/>
                      </a:pPr>
                      <a:r>
                        <a:rPr lang="en-US" sz="1800" dirty="0">
                          <a:effectLst/>
                        </a:rPr>
                        <a:t>Text Type:</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a:solidFill>
                            <a:srgbClr val="FF0000"/>
                          </a:solidFill>
                          <a:effectLst/>
                          <a:latin typeface="+mn-lt"/>
                          <a:ea typeface="+mn-ea"/>
                          <a:cs typeface="+mn-cs"/>
                        </a:rPr>
                        <a:t>str</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3851297174"/>
                  </a:ext>
                </a:extLst>
              </a:tr>
              <a:tr h="580260">
                <a:tc>
                  <a:txBody>
                    <a:bodyPr/>
                    <a:lstStyle/>
                    <a:p>
                      <a:pPr algn="l" fontAlgn="t">
                        <a:buNone/>
                      </a:pPr>
                      <a:r>
                        <a:rPr lang="en-US" sz="1800">
                          <a:effectLst/>
                        </a:rPr>
                        <a:t>Numeric Types:</a:t>
                      </a:r>
                    </a:p>
                  </a:txBody>
                  <a:tcPr marL="84987" marR="42494" marT="42494" marB="42494">
                    <a:lnL>
                      <a:noFill/>
                    </a:lnL>
                    <a:lnR>
                      <a:noFill/>
                    </a:lnR>
                    <a:lnT>
                      <a:noFill/>
                    </a:lnT>
                    <a:lnB>
                      <a:noFill/>
                    </a:lnB>
                    <a:solidFill>
                      <a:srgbClr val="FFFFFF"/>
                    </a:solidFill>
                  </a:tcPr>
                </a:tc>
                <a:tc>
                  <a:txBody>
                    <a:bodyPr/>
                    <a:lstStyle/>
                    <a:p>
                      <a:pPr marL="0" algn="l" defTabSz="914400" rtl="0" eaLnBrk="1" fontAlgn="t" latinLnBrk="0" hangingPunct="1">
                        <a:buNone/>
                      </a:pPr>
                      <a:r>
                        <a:rPr lang="en-US" sz="1800" b="1" kern="1200" dirty="0">
                          <a:solidFill>
                            <a:srgbClr val="FF0000"/>
                          </a:solidFill>
                          <a:effectLst/>
                          <a:latin typeface="+mn-lt"/>
                          <a:ea typeface="+mn-ea"/>
                          <a:cs typeface="+mn-cs"/>
                        </a:rPr>
                        <a:t>int, float, complex</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333907527"/>
                  </a:ext>
                </a:extLst>
              </a:tr>
              <a:tr h="580260">
                <a:tc>
                  <a:txBody>
                    <a:bodyPr/>
                    <a:lstStyle/>
                    <a:p>
                      <a:pPr algn="l" fontAlgn="t">
                        <a:buNone/>
                      </a:pPr>
                      <a:r>
                        <a:rPr lang="en-US" sz="1800">
                          <a:effectLst/>
                        </a:rPr>
                        <a:t>Sequence Types:</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a:solidFill>
                            <a:srgbClr val="FF0000"/>
                          </a:solidFill>
                          <a:effectLst/>
                          <a:latin typeface="+mn-lt"/>
                          <a:ea typeface="+mn-ea"/>
                          <a:cs typeface="+mn-cs"/>
                        </a:rPr>
                        <a:t>list, tuple, range</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462626375"/>
                  </a:ext>
                </a:extLst>
              </a:tr>
              <a:tr h="580260">
                <a:tc>
                  <a:txBody>
                    <a:bodyPr/>
                    <a:lstStyle/>
                    <a:p>
                      <a:pPr algn="l" fontAlgn="t">
                        <a:buNone/>
                      </a:pPr>
                      <a:r>
                        <a:rPr lang="en-US" sz="1800">
                          <a:effectLst/>
                        </a:rPr>
                        <a:t>Mapping Type:</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err="1">
                          <a:solidFill>
                            <a:srgbClr val="FF0000"/>
                          </a:solidFill>
                          <a:effectLst/>
                          <a:latin typeface="+mn-lt"/>
                          <a:ea typeface="+mn-ea"/>
                          <a:cs typeface="+mn-cs"/>
                        </a:rPr>
                        <a:t>dict</a:t>
                      </a:r>
                      <a:endParaRPr lang="en-US" sz="1800" b="1" kern="1200" dirty="0">
                        <a:solidFill>
                          <a:srgbClr val="FF0000"/>
                        </a:solidFill>
                        <a:effectLst/>
                        <a:latin typeface="+mn-lt"/>
                        <a:ea typeface="+mn-ea"/>
                        <a:cs typeface="+mn-cs"/>
                      </a:endParaRP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2943387238"/>
                  </a:ext>
                </a:extLst>
              </a:tr>
              <a:tr h="580260">
                <a:tc>
                  <a:txBody>
                    <a:bodyPr/>
                    <a:lstStyle/>
                    <a:p>
                      <a:pPr algn="l" fontAlgn="t">
                        <a:buNone/>
                      </a:pPr>
                      <a:r>
                        <a:rPr lang="en-US" sz="1800" dirty="0">
                          <a:effectLst/>
                        </a:rPr>
                        <a:t>Set Types:</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a:solidFill>
                            <a:srgbClr val="FF0000"/>
                          </a:solidFill>
                          <a:effectLst/>
                          <a:latin typeface="+mn-lt"/>
                          <a:ea typeface="+mn-ea"/>
                          <a:cs typeface="+mn-cs"/>
                        </a:rPr>
                        <a:t>set</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140300241"/>
                  </a:ext>
                </a:extLst>
              </a:tr>
              <a:tr h="580260">
                <a:tc>
                  <a:txBody>
                    <a:bodyPr/>
                    <a:lstStyle/>
                    <a:p>
                      <a:pPr algn="l" fontAlgn="t">
                        <a:buNone/>
                      </a:pPr>
                      <a:r>
                        <a:rPr lang="en-US" sz="1800">
                          <a:effectLst/>
                        </a:rPr>
                        <a:t>Boolean Type:</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a:solidFill>
                            <a:srgbClr val="FF0000"/>
                          </a:solidFill>
                          <a:effectLst/>
                          <a:latin typeface="+mn-lt"/>
                          <a:ea typeface="+mn-ea"/>
                          <a:cs typeface="+mn-cs"/>
                        </a:rPr>
                        <a:t>bool</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2399075828"/>
                  </a:ext>
                </a:extLst>
              </a:tr>
              <a:tr h="580260">
                <a:tc>
                  <a:txBody>
                    <a:bodyPr/>
                    <a:lstStyle/>
                    <a:p>
                      <a:pPr algn="l" fontAlgn="t">
                        <a:buNone/>
                      </a:pPr>
                      <a:r>
                        <a:rPr lang="en-US" sz="1800">
                          <a:effectLst/>
                        </a:rPr>
                        <a:t>Binary Types:</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a:solidFill>
                            <a:srgbClr val="FF0000"/>
                          </a:solidFill>
                          <a:effectLst/>
                          <a:latin typeface="+mn-lt"/>
                          <a:ea typeface="+mn-ea"/>
                          <a:cs typeface="+mn-cs"/>
                        </a:rPr>
                        <a:t>bytes</a:t>
                      </a: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508136686"/>
                  </a:ext>
                </a:extLst>
              </a:tr>
              <a:tr h="580260">
                <a:tc>
                  <a:txBody>
                    <a:bodyPr/>
                    <a:lstStyle/>
                    <a:p>
                      <a:pPr algn="l" fontAlgn="t">
                        <a:buNone/>
                      </a:pPr>
                      <a:r>
                        <a:rPr lang="en-US" sz="1800" dirty="0">
                          <a:effectLst/>
                        </a:rPr>
                        <a:t>None Type:</a:t>
                      </a:r>
                    </a:p>
                  </a:txBody>
                  <a:tcPr marL="84987" marR="42494" marT="42494" marB="42494">
                    <a:lnL>
                      <a:noFill/>
                    </a:lnL>
                    <a:lnR>
                      <a:noFill/>
                    </a:lnR>
                    <a:lnT>
                      <a:noFill/>
                    </a:lnT>
                    <a:lnB>
                      <a:noFill/>
                    </a:lnB>
                    <a:solidFill>
                      <a:srgbClr val="FFFFFF"/>
                    </a:solidFill>
                  </a:tcPr>
                </a:tc>
                <a:tc>
                  <a:txBody>
                    <a:bodyPr/>
                    <a:lstStyle/>
                    <a:p>
                      <a:pPr algn="l" fontAlgn="t">
                        <a:buNone/>
                      </a:pPr>
                      <a:r>
                        <a:rPr lang="en-US" sz="1800" b="1" kern="1200" dirty="0" err="1">
                          <a:solidFill>
                            <a:srgbClr val="FF0000"/>
                          </a:solidFill>
                          <a:effectLst/>
                          <a:latin typeface="+mn-lt"/>
                          <a:ea typeface="+mn-ea"/>
                          <a:cs typeface="+mn-cs"/>
                        </a:rPr>
                        <a:t>NoneType</a:t>
                      </a:r>
                      <a:endParaRPr lang="en-US" sz="1800" b="1" kern="1200" dirty="0">
                        <a:solidFill>
                          <a:srgbClr val="FF0000"/>
                        </a:solidFill>
                        <a:effectLst/>
                        <a:latin typeface="+mn-lt"/>
                        <a:ea typeface="+mn-ea"/>
                        <a:cs typeface="+mn-cs"/>
                      </a:endParaRPr>
                    </a:p>
                  </a:txBody>
                  <a:tcPr marL="42494" marR="42494" marT="42494" marB="42494">
                    <a:lnL>
                      <a:noFill/>
                    </a:lnL>
                    <a:lnR>
                      <a:noFill/>
                    </a:lnR>
                    <a:lnT>
                      <a:noFill/>
                    </a:lnT>
                    <a:lnB>
                      <a:noFill/>
                    </a:lnB>
                    <a:solidFill>
                      <a:srgbClr val="FFFFFF"/>
                    </a:solidFill>
                  </a:tcPr>
                </a:tc>
                <a:extLst>
                  <a:ext uri="{0D108BD9-81ED-4DB2-BD59-A6C34878D82A}">
                    <a16:rowId xmlns:a16="http://schemas.microsoft.com/office/drawing/2014/main" val="1459600497"/>
                  </a:ext>
                </a:extLst>
              </a:tr>
            </a:tbl>
          </a:graphicData>
        </a:graphic>
      </p:graphicFrame>
      <p:sp>
        <p:nvSpPr>
          <p:cNvPr id="5" name="Date Placeholder 4">
            <a:extLst>
              <a:ext uri="{FF2B5EF4-FFF2-40B4-BE49-F238E27FC236}">
                <a16:creationId xmlns:a16="http://schemas.microsoft.com/office/drawing/2014/main" id="{3FDBBB84-78A9-67BA-1AA2-61DEB459FFB4}"/>
              </a:ext>
            </a:extLst>
          </p:cNvPr>
          <p:cNvSpPr>
            <a:spLocks noGrp="1"/>
          </p:cNvSpPr>
          <p:nvPr>
            <p:ph type="dt" sz="half" idx="10"/>
          </p:nvPr>
        </p:nvSpPr>
        <p:spPr/>
        <p:txBody>
          <a:bodyPr/>
          <a:lstStyle/>
          <a:p>
            <a:fld id="{5D662168-8A44-46ED-990C-20BC606BAE2D}" type="datetime1">
              <a:rPr lang="en-US" smtClean="0"/>
              <a:t>8/27/2025</a:t>
            </a:fld>
            <a:endParaRPr lang="en-US"/>
          </a:p>
        </p:txBody>
      </p:sp>
      <p:sp>
        <p:nvSpPr>
          <p:cNvPr id="6" name="Footer Placeholder 5">
            <a:extLst>
              <a:ext uri="{FF2B5EF4-FFF2-40B4-BE49-F238E27FC236}">
                <a16:creationId xmlns:a16="http://schemas.microsoft.com/office/drawing/2014/main" id="{01DD3CD2-FF34-602D-C91B-8E8D244FDA40}"/>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61863F2E-E149-E55B-0BC9-625DD7C2C4B4}"/>
              </a:ext>
            </a:extLst>
          </p:cNvPr>
          <p:cNvSpPr>
            <a:spLocks noGrp="1"/>
          </p:cNvSpPr>
          <p:nvPr>
            <p:ph type="sldNum" sz="quarter" idx="12"/>
          </p:nvPr>
        </p:nvSpPr>
        <p:spPr/>
        <p:txBody>
          <a:bodyPr/>
          <a:lstStyle/>
          <a:p>
            <a:fld id="{387B2223-B2D5-4815-A374-08EB044486AB}" type="slidenum">
              <a:rPr lang="en-US" smtClean="0"/>
              <a:t>23</a:t>
            </a:fld>
            <a:endParaRPr lang="en-US"/>
          </a:p>
        </p:txBody>
      </p:sp>
    </p:spTree>
    <p:extLst>
      <p:ext uri="{BB962C8B-B14F-4D97-AF65-F5344CB8AC3E}">
        <p14:creationId xmlns:p14="http://schemas.microsoft.com/office/powerpoint/2010/main" val="880529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4CF80-6F5E-BD54-50B6-AA888F27B617}"/>
              </a:ext>
            </a:extLst>
          </p:cNvPr>
          <p:cNvSpPr>
            <a:spLocks noGrp="1"/>
          </p:cNvSpPr>
          <p:nvPr>
            <p:ph type="title"/>
          </p:nvPr>
        </p:nvSpPr>
        <p:spPr/>
        <p:txBody>
          <a:bodyPr>
            <a:normAutofit fontScale="90000"/>
          </a:bodyPr>
          <a:lstStyle/>
          <a:p>
            <a:r>
              <a:rPr lang="en-US" sz="4800" b="1" dirty="0">
                <a:latin typeface="Times New Roman" panose="02020603050405020304" pitchFamily="18" charset="0"/>
                <a:cs typeface="Times New Roman" panose="02020603050405020304" pitchFamily="18" charset="0"/>
              </a:rPr>
              <a:t>Python</a:t>
            </a:r>
            <a:r>
              <a:rPr lang="en-US" b="1" dirty="0"/>
              <a:t> </a:t>
            </a:r>
            <a:r>
              <a:rPr lang="en-US" sz="5300" b="1" dirty="0">
                <a:latin typeface="Times New Roman" panose="02020603050405020304" pitchFamily="18" charset="0"/>
                <a:cs typeface="Times New Roman" panose="02020603050405020304" pitchFamily="18" charset="0"/>
              </a:rPr>
              <a:t>String</a:t>
            </a:r>
            <a:br>
              <a:rPr lang="en-US" b="1" dirty="0"/>
            </a:br>
            <a:endParaRPr lang="en-US" dirty="0"/>
          </a:p>
        </p:txBody>
      </p:sp>
      <p:sp>
        <p:nvSpPr>
          <p:cNvPr id="3" name="Content Placeholder 2">
            <a:extLst>
              <a:ext uri="{FF2B5EF4-FFF2-40B4-BE49-F238E27FC236}">
                <a16:creationId xmlns:a16="http://schemas.microsoft.com/office/drawing/2014/main" id="{6977F023-8895-0139-5F97-9DC5029455B0}"/>
              </a:ext>
            </a:extLst>
          </p:cNvPr>
          <p:cNvSpPr>
            <a:spLocks noGrp="1"/>
          </p:cNvSpPr>
          <p:nvPr>
            <p:ph idx="1"/>
          </p:nvPr>
        </p:nvSpPr>
        <p:spPr>
          <a:xfrm>
            <a:off x="838200" y="1110343"/>
            <a:ext cx="10515600" cy="5066620"/>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 string is a sequence of characters. </a:t>
            </a:r>
          </a:p>
          <a:p>
            <a:pPr algn="just">
              <a:lnSpc>
                <a:spcPct val="150000"/>
              </a:lnSpc>
            </a:pPr>
            <a:r>
              <a:rPr lang="en-US" sz="2400" dirty="0">
                <a:latin typeface="Times New Roman" panose="02020603050405020304" pitchFamily="18" charset="0"/>
                <a:cs typeface="Times New Roman" panose="02020603050405020304" pitchFamily="18" charset="0"/>
              </a:rPr>
              <a:t>Python treats anything inside quotes as a string. </a:t>
            </a:r>
          </a:p>
          <a:p>
            <a:pPr algn="just">
              <a:lnSpc>
                <a:spcPct val="150000"/>
              </a:lnSpc>
            </a:pPr>
            <a:r>
              <a:rPr lang="en-US" sz="2400" dirty="0">
                <a:latin typeface="Times New Roman" panose="02020603050405020304" pitchFamily="18" charset="0"/>
                <a:cs typeface="Times New Roman" panose="02020603050405020304" pitchFamily="18" charset="0"/>
              </a:rPr>
              <a:t>This includes letters, numbers, and symbols. </a:t>
            </a:r>
          </a:p>
          <a:p>
            <a:pPr algn="just">
              <a:lnSpc>
                <a:spcPct val="150000"/>
              </a:lnSpc>
            </a:pPr>
            <a:r>
              <a:rPr lang="en-US" sz="2400" dirty="0">
                <a:latin typeface="Times New Roman" panose="02020603050405020304" pitchFamily="18" charset="0"/>
                <a:cs typeface="Times New Roman" panose="02020603050405020304" pitchFamily="18" charset="0"/>
              </a:rPr>
              <a:t>Python has no character data type so single character is a string of length 1</a:t>
            </a:r>
          </a:p>
          <a:p>
            <a:pPr algn="just">
              <a:lnSpc>
                <a:spcPct val="150000"/>
              </a:lnSpc>
            </a:pPr>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Name=“</a:t>
            </a:r>
            <a:r>
              <a:rPr lang="en-US" dirty="0" err="1">
                <a:latin typeface="Times New Roman" panose="02020603050405020304" pitchFamily="18" charset="0"/>
                <a:cs typeface="Times New Roman" panose="02020603050405020304" pitchFamily="18" charset="0"/>
              </a:rPr>
              <a:t>alamirew</a:t>
            </a:r>
            <a:r>
              <a:rPr lang="en-US" dirty="0">
                <a:latin typeface="Times New Roman" panose="02020603050405020304" pitchFamily="18" charset="0"/>
                <a:cs typeface="Times New Roman" panose="02020603050405020304" pitchFamily="18" charset="0"/>
              </a:rPr>
              <a:t>”</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Number=“123”</a:t>
            </a:r>
          </a:p>
          <a:p>
            <a:pPr marL="457200" lvl="1" indent="0" algn="just">
              <a:lnSpc>
                <a:spcPct val="150000"/>
              </a:lnSpc>
              <a:buNone/>
            </a:pPr>
            <a:r>
              <a:rPr lang="en-US" dirty="0">
                <a:latin typeface="Times New Roman" panose="02020603050405020304" pitchFamily="18" charset="0"/>
                <a:cs typeface="Times New Roman" panose="02020603050405020304" pitchFamily="18" charset="0"/>
              </a:rPr>
              <a:t>Chars=‘c’</a:t>
            </a:r>
          </a:p>
        </p:txBody>
      </p:sp>
      <p:sp>
        <p:nvSpPr>
          <p:cNvPr id="4" name="Date Placeholder 3">
            <a:extLst>
              <a:ext uri="{FF2B5EF4-FFF2-40B4-BE49-F238E27FC236}">
                <a16:creationId xmlns:a16="http://schemas.microsoft.com/office/drawing/2014/main" id="{9DCA2F63-C625-C47C-EC46-F482DA491E3F}"/>
              </a:ext>
            </a:extLst>
          </p:cNvPr>
          <p:cNvSpPr>
            <a:spLocks noGrp="1"/>
          </p:cNvSpPr>
          <p:nvPr>
            <p:ph type="dt" sz="half" idx="10"/>
          </p:nvPr>
        </p:nvSpPr>
        <p:spPr/>
        <p:txBody>
          <a:bodyPr/>
          <a:lstStyle/>
          <a:p>
            <a:fld id="{AB4BE39B-2901-4F54-9C1E-FD2A00ECDA79}" type="datetime1">
              <a:rPr lang="en-US" smtClean="0"/>
              <a:t>8/27/2025</a:t>
            </a:fld>
            <a:endParaRPr lang="en-US"/>
          </a:p>
        </p:txBody>
      </p:sp>
      <p:sp>
        <p:nvSpPr>
          <p:cNvPr id="5" name="Footer Placeholder 4">
            <a:extLst>
              <a:ext uri="{FF2B5EF4-FFF2-40B4-BE49-F238E27FC236}">
                <a16:creationId xmlns:a16="http://schemas.microsoft.com/office/drawing/2014/main" id="{2FABA77D-5A6C-99C4-F018-0BE3FA968D68}"/>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316D7B99-CC23-3831-3E62-FFE6D431F356}"/>
              </a:ext>
            </a:extLst>
          </p:cNvPr>
          <p:cNvSpPr>
            <a:spLocks noGrp="1"/>
          </p:cNvSpPr>
          <p:nvPr>
            <p:ph type="sldNum" sz="quarter" idx="12"/>
          </p:nvPr>
        </p:nvSpPr>
        <p:spPr/>
        <p:txBody>
          <a:bodyPr/>
          <a:lstStyle/>
          <a:p>
            <a:fld id="{387B2223-B2D5-4815-A374-08EB044486AB}" type="slidenum">
              <a:rPr lang="en-US" smtClean="0"/>
              <a:t>24</a:t>
            </a:fld>
            <a:endParaRPr lang="en-US"/>
          </a:p>
        </p:txBody>
      </p:sp>
    </p:spTree>
    <p:extLst>
      <p:ext uri="{BB962C8B-B14F-4D97-AF65-F5344CB8AC3E}">
        <p14:creationId xmlns:p14="http://schemas.microsoft.com/office/powerpoint/2010/main" val="3207524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F8B13-DDC5-AC39-B5CB-8C894E6A9355}"/>
              </a:ext>
            </a:extLst>
          </p:cNvPr>
          <p:cNvSpPr>
            <a:spLocks noGrp="1"/>
          </p:cNvSpPr>
          <p:nvPr>
            <p:ph type="title"/>
          </p:nvPr>
        </p:nvSpPr>
        <p:spPr>
          <a:xfrm>
            <a:off x="838200" y="365126"/>
            <a:ext cx="10515600" cy="1115332"/>
          </a:xfrm>
        </p:spPr>
        <p:txBody>
          <a:bodyPr/>
          <a:lstStyle/>
          <a:p>
            <a:r>
              <a:rPr lang="en-US" sz="4800" b="1" dirty="0">
                <a:latin typeface="Times New Roman" panose="02020603050405020304" pitchFamily="18" charset="0"/>
                <a:cs typeface="Times New Roman" panose="02020603050405020304" pitchFamily="18" charset="0"/>
              </a:rPr>
              <a:t>Document</a:t>
            </a:r>
            <a:r>
              <a:rPr lang="en-US" dirty="0"/>
              <a:t> </a:t>
            </a:r>
            <a:r>
              <a:rPr lang="en-US" sz="4800" b="1" dirty="0">
                <a:latin typeface="Times New Roman" panose="02020603050405020304" pitchFamily="18" charset="0"/>
                <a:cs typeface="Times New Roman" panose="02020603050405020304" pitchFamily="18" charset="0"/>
              </a:rPr>
              <a:t>string</a:t>
            </a:r>
            <a:r>
              <a:rPr lang="en-US" dirty="0"/>
              <a:t> </a:t>
            </a:r>
          </a:p>
        </p:txBody>
      </p:sp>
      <p:sp>
        <p:nvSpPr>
          <p:cNvPr id="3" name="Content Placeholder 2">
            <a:extLst>
              <a:ext uri="{FF2B5EF4-FFF2-40B4-BE49-F238E27FC236}">
                <a16:creationId xmlns:a16="http://schemas.microsoft.com/office/drawing/2014/main" id="{73BB63CF-EE05-E195-BBB0-BB4D05968D9A}"/>
              </a:ext>
            </a:extLst>
          </p:cNvPr>
          <p:cNvSpPr>
            <a:spLocks noGrp="1"/>
          </p:cNvSpPr>
          <p:nvPr>
            <p:ph idx="1"/>
          </p:nvPr>
        </p:nvSpPr>
        <p:spPr>
          <a:xfrm>
            <a:off x="381000" y="1240971"/>
            <a:ext cx="11495314" cy="5410200"/>
          </a:xfrm>
        </p:spPr>
        <p:txBody>
          <a:bodyPr>
            <a:normAutofit fontScale="25000" lnSpcReduction="20000"/>
          </a:bodyPr>
          <a:lstStyle/>
          <a:p>
            <a:pPr algn="just">
              <a:lnSpc>
                <a:spcPct val="160000"/>
              </a:lnSpc>
            </a:pPr>
            <a:r>
              <a:rPr lang="en-US" sz="6800" dirty="0">
                <a:latin typeface="Times New Roman" panose="02020603050405020304" pitchFamily="18" charset="0"/>
                <a:cs typeface="Times New Roman" panose="02020603050405020304" pitchFamily="18" charset="0"/>
              </a:rPr>
              <a:t>It is used to declare multiple string like note.</a:t>
            </a:r>
          </a:p>
          <a:p>
            <a:pPr algn="just">
              <a:lnSpc>
                <a:spcPct val="160000"/>
              </a:lnSpc>
            </a:pPr>
            <a:r>
              <a:rPr lang="en-US" sz="6800" dirty="0">
                <a:latin typeface="Times New Roman" panose="02020603050405020304" pitchFamily="18" charset="0"/>
                <a:cs typeface="Times New Roman" panose="02020603050405020304" pitchFamily="18" charset="0"/>
              </a:rPr>
              <a:t>Use     </a:t>
            </a:r>
            <a:r>
              <a:rPr lang="en-US" sz="6800" dirty="0">
                <a:solidFill>
                  <a:srgbClr val="FF0000"/>
                </a:solidFill>
                <a:latin typeface="Times New Roman" panose="02020603050405020304" pitchFamily="18" charset="0"/>
                <a:cs typeface="Times New Roman" panose="02020603050405020304" pitchFamily="18" charset="0"/>
              </a:rPr>
              <a:t>“”” “””</a:t>
            </a:r>
          </a:p>
          <a:p>
            <a:pPr algn="just">
              <a:lnSpc>
                <a:spcPct val="160000"/>
              </a:lnSpc>
            </a:pPr>
            <a:r>
              <a:rPr lang="en-US" sz="6800" dirty="0">
                <a:latin typeface="Times New Roman" panose="02020603050405020304" pitchFamily="18" charset="0"/>
                <a:cs typeface="Times New Roman" panose="02020603050405020304" pitchFamily="18" charset="0"/>
              </a:rPr>
              <a:t>Example</a:t>
            </a:r>
            <a:r>
              <a:rPr lang="en-US" sz="6800" dirty="0">
                <a:solidFill>
                  <a:srgbClr val="FF0000"/>
                </a:solidFill>
                <a:latin typeface="Times New Roman" panose="02020603050405020304" pitchFamily="18" charset="0"/>
                <a:cs typeface="Times New Roman" panose="02020603050405020304" pitchFamily="18" charset="0"/>
              </a:rPr>
              <a:t> :</a:t>
            </a:r>
          </a:p>
          <a:p>
            <a:pPr algn="just">
              <a:lnSpc>
                <a:spcPct val="160000"/>
              </a:lnSpc>
            </a:pPr>
            <a:r>
              <a:rPr lang="en-US" sz="6800" dirty="0">
                <a:latin typeface="Times New Roman" panose="02020603050405020304" pitchFamily="18" charset="0"/>
                <a:cs typeface="Times New Roman" panose="02020603050405020304" pitchFamily="18" charset="0"/>
              </a:rPr>
              <a:t> name =“””</a:t>
            </a:r>
            <a:r>
              <a:rPr lang="en-US" sz="6800" dirty="0">
                <a:solidFill>
                  <a:srgbClr val="FF0000"/>
                </a:solidFill>
                <a:latin typeface="Times New Roman" panose="02020603050405020304" pitchFamily="18" charset="0"/>
                <a:cs typeface="Times New Roman" panose="02020603050405020304" pitchFamily="18" charset="0"/>
              </a:rPr>
              <a:t>my name is </a:t>
            </a:r>
            <a:r>
              <a:rPr lang="en-US" sz="6800" dirty="0" err="1">
                <a:solidFill>
                  <a:srgbClr val="FF0000"/>
                </a:solidFill>
                <a:latin typeface="Times New Roman" panose="02020603050405020304" pitchFamily="18" charset="0"/>
                <a:cs typeface="Times New Roman" panose="02020603050405020304" pitchFamily="18" charset="0"/>
              </a:rPr>
              <a:t>pyhton</a:t>
            </a:r>
            <a:endParaRPr lang="en-US" sz="6800" dirty="0">
              <a:solidFill>
                <a:srgbClr val="FF0000"/>
              </a:solidFill>
              <a:latin typeface="Times New Roman" panose="02020603050405020304" pitchFamily="18" charset="0"/>
              <a:cs typeface="Times New Roman" panose="02020603050405020304" pitchFamily="18" charset="0"/>
            </a:endParaRPr>
          </a:p>
          <a:p>
            <a:pPr marL="0" indent="0" algn="just">
              <a:lnSpc>
                <a:spcPct val="160000"/>
              </a:lnSpc>
              <a:buNone/>
            </a:pPr>
            <a:r>
              <a:rPr lang="en-US" sz="6800" dirty="0">
                <a:latin typeface="Times New Roman" panose="02020603050405020304" pitchFamily="18" charset="0"/>
                <a:cs typeface="Times New Roman" panose="02020603050405020304" pitchFamily="18" charset="0"/>
              </a:rPr>
              <a:t>                </a:t>
            </a:r>
            <a:r>
              <a:rPr lang="en-US" sz="6800" dirty="0">
                <a:solidFill>
                  <a:srgbClr val="FF0000"/>
                </a:solidFill>
                <a:latin typeface="Times New Roman" panose="02020603050405020304" pitchFamily="18" charset="0"/>
                <a:cs typeface="Times New Roman" panose="02020603050405020304" pitchFamily="18" charset="0"/>
              </a:rPr>
              <a:t>High level programming language</a:t>
            </a:r>
            <a:r>
              <a:rPr lang="en-US" sz="6800" dirty="0">
                <a:latin typeface="Times New Roman" panose="02020603050405020304" pitchFamily="18" charset="0"/>
                <a:cs typeface="Times New Roman" panose="02020603050405020304" pitchFamily="18" charset="0"/>
              </a:rPr>
              <a:t>”””</a:t>
            </a:r>
          </a:p>
          <a:p>
            <a:pPr marL="0" indent="0" algn="just">
              <a:lnSpc>
                <a:spcPct val="160000"/>
              </a:lnSpc>
              <a:buNone/>
            </a:pPr>
            <a:r>
              <a:rPr lang="en-US" sz="6800" b="1" u="sng" dirty="0">
                <a:latin typeface="Times New Roman" panose="02020603050405020304" pitchFamily="18" charset="0"/>
                <a:cs typeface="Times New Roman" panose="02020603050405020304" pitchFamily="18" charset="0"/>
              </a:rPr>
              <a:t>String methods:</a:t>
            </a:r>
          </a:p>
          <a:p>
            <a:pPr marL="0" indent="0" algn="just">
              <a:lnSpc>
                <a:spcPct val="160000"/>
              </a:lnSpc>
              <a:buNone/>
            </a:pPr>
            <a:r>
              <a:rPr lang="en-US" sz="6800" dirty="0" err="1">
                <a:latin typeface="Times New Roman" panose="02020603050405020304" pitchFamily="18" charset="0"/>
                <a:cs typeface="Times New Roman" panose="02020603050405020304" pitchFamily="18" charset="0"/>
              </a:rPr>
              <a:t>Index:to</a:t>
            </a:r>
            <a:r>
              <a:rPr lang="en-US" sz="6800" dirty="0">
                <a:latin typeface="Times New Roman" panose="02020603050405020304" pitchFamily="18" charset="0"/>
                <a:cs typeface="Times New Roman" panose="02020603050405020304" pitchFamily="18" charset="0"/>
              </a:rPr>
              <a:t> access single character</a:t>
            </a:r>
          </a:p>
          <a:p>
            <a:pPr marL="0" indent="0" algn="just">
              <a:lnSpc>
                <a:spcPct val="160000"/>
              </a:lnSpc>
              <a:buNone/>
            </a:pPr>
            <a:r>
              <a:rPr lang="en-US" sz="6800" dirty="0" err="1">
                <a:latin typeface="Times New Roman" panose="02020603050405020304" pitchFamily="18" charset="0"/>
                <a:cs typeface="Times New Roman" panose="02020603050405020304" pitchFamily="18" charset="0"/>
              </a:rPr>
              <a:t>len:to</a:t>
            </a:r>
            <a:r>
              <a:rPr lang="en-US" sz="6800" dirty="0">
                <a:latin typeface="Times New Roman" panose="02020603050405020304" pitchFamily="18" charset="0"/>
                <a:cs typeface="Times New Roman" panose="02020603050405020304" pitchFamily="18" charset="0"/>
              </a:rPr>
              <a:t> know the number of character in a string</a:t>
            </a:r>
          </a:p>
          <a:p>
            <a:pPr marL="0" indent="0" algn="just">
              <a:lnSpc>
                <a:spcPct val="160000"/>
              </a:lnSpc>
              <a:buNone/>
            </a:pPr>
            <a:r>
              <a:rPr lang="en-US" sz="6800" dirty="0" err="1">
                <a:latin typeface="Times New Roman" panose="02020603050405020304" pitchFamily="18" charset="0"/>
                <a:cs typeface="Times New Roman" panose="02020603050405020304" pitchFamily="18" charset="0"/>
              </a:rPr>
              <a:t>Upper:to</a:t>
            </a:r>
            <a:r>
              <a:rPr lang="en-US" sz="6800" dirty="0">
                <a:latin typeface="Times New Roman" panose="02020603050405020304" pitchFamily="18" charset="0"/>
                <a:cs typeface="Times New Roman" panose="02020603050405020304" pitchFamily="18" charset="0"/>
              </a:rPr>
              <a:t> convert the string to uppercase</a:t>
            </a:r>
          </a:p>
          <a:p>
            <a:pPr marL="0" indent="0" algn="just">
              <a:lnSpc>
                <a:spcPct val="160000"/>
              </a:lnSpc>
              <a:buNone/>
            </a:pPr>
            <a:r>
              <a:rPr lang="en-US" sz="6800" dirty="0">
                <a:latin typeface="Times New Roman" panose="02020603050405020304" pitchFamily="18" charset="0"/>
                <a:cs typeface="Times New Roman" panose="02020603050405020304" pitchFamily="18" charset="0"/>
              </a:rPr>
              <a:t>Lowercase: to convert the string to lowercase</a:t>
            </a:r>
          </a:p>
          <a:p>
            <a:pPr marL="0" indent="0" algn="just">
              <a:lnSpc>
                <a:spcPct val="160000"/>
              </a:lnSpc>
              <a:buNone/>
            </a:pPr>
            <a:r>
              <a:rPr lang="en-US" sz="6800" dirty="0">
                <a:latin typeface="Times New Roman" panose="02020603050405020304" pitchFamily="18" charset="0"/>
                <a:cs typeface="Times New Roman" panose="02020603050405020304" pitchFamily="18" charset="0"/>
              </a:rPr>
              <a:t>Slicing: to access the string to in range of character.</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croll: Horizontal 3">
            <a:extLst>
              <a:ext uri="{FF2B5EF4-FFF2-40B4-BE49-F238E27FC236}">
                <a16:creationId xmlns:a16="http://schemas.microsoft.com/office/drawing/2014/main" id="{4C7E40BE-AAFB-4A20-714F-C3342D3984DF}"/>
              </a:ext>
            </a:extLst>
          </p:cNvPr>
          <p:cNvSpPr/>
          <p:nvPr/>
        </p:nvSpPr>
        <p:spPr>
          <a:xfrm>
            <a:off x="8240486" y="3429000"/>
            <a:ext cx="3418114" cy="2960914"/>
          </a:xfrm>
          <a:prstGeom prst="horizontalScroll">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3200" b="1" dirty="0">
                <a:solidFill>
                  <a:srgbClr val="FF0000"/>
                </a:solidFill>
                <a:latin typeface="Times New Roman" panose="02020603050405020304" pitchFamily="18" charset="0"/>
                <a:cs typeface="Times New Roman" panose="02020603050405020304" pitchFamily="18" charset="0"/>
              </a:rPr>
              <a:t>There are a lot of methods , read them!!!</a:t>
            </a:r>
          </a:p>
        </p:txBody>
      </p:sp>
      <p:sp>
        <p:nvSpPr>
          <p:cNvPr id="5" name="Date Placeholder 4">
            <a:extLst>
              <a:ext uri="{FF2B5EF4-FFF2-40B4-BE49-F238E27FC236}">
                <a16:creationId xmlns:a16="http://schemas.microsoft.com/office/drawing/2014/main" id="{D8A1DF9C-EA53-C444-D150-996906552FE7}"/>
              </a:ext>
            </a:extLst>
          </p:cNvPr>
          <p:cNvSpPr>
            <a:spLocks noGrp="1"/>
          </p:cNvSpPr>
          <p:nvPr>
            <p:ph type="dt" sz="half" idx="10"/>
          </p:nvPr>
        </p:nvSpPr>
        <p:spPr/>
        <p:txBody>
          <a:bodyPr/>
          <a:lstStyle/>
          <a:p>
            <a:fld id="{951A5A2A-D4EC-43C0-BDEA-24D779D1E905}" type="datetime1">
              <a:rPr lang="en-US" smtClean="0"/>
              <a:t>8/27/2025</a:t>
            </a:fld>
            <a:endParaRPr lang="en-US"/>
          </a:p>
        </p:txBody>
      </p:sp>
      <p:sp>
        <p:nvSpPr>
          <p:cNvPr id="6" name="Footer Placeholder 5">
            <a:extLst>
              <a:ext uri="{FF2B5EF4-FFF2-40B4-BE49-F238E27FC236}">
                <a16:creationId xmlns:a16="http://schemas.microsoft.com/office/drawing/2014/main" id="{C4F55118-EFE2-B93C-2B24-12FCD8E4B368}"/>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F9BAC265-6601-9E20-44C3-DDA76671FABD}"/>
              </a:ext>
            </a:extLst>
          </p:cNvPr>
          <p:cNvSpPr>
            <a:spLocks noGrp="1"/>
          </p:cNvSpPr>
          <p:nvPr>
            <p:ph type="sldNum" sz="quarter" idx="12"/>
          </p:nvPr>
        </p:nvSpPr>
        <p:spPr/>
        <p:txBody>
          <a:bodyPr/>
          <a:lstStyle/>
          <a:p>
            <a:fld id="{387B2223-B2D5-4815-A374-08EB044486AB}" type="slidenum">
              <a:rPr lang="en-US" smtClean="0"/>
              <a:t>25</a:t>
            </a:fld>
            <a:endParaRPr lang="en-US"/>
          </a:p>
        </p:txBody>
      </p:sp>
    </p:spTree>
    <p:extLst>
      <p:ext uri="{BB962C8B-B14F-4D97-AF65-F5344CB8AC3E}">
        <p14:creationId xmlns:p14="http://schemas.microsoft.com/office/powerpoint/2010/main" val="12668831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2B899-64DC-C31C-F008-4EB7EC41AB04}"/>
              </a:ext>
            </a:extLst>
          </p:cNvPr>
          <p:cNvSpPr>
            <a:spLocks noGrp="1"/>
          </p:cNvSpPr>
          <p:nvPr>
            <p:ph type="title"/>
          </p:nvPr>
        </p:nvSpPr>
        <p:spPr>
          <a:xfrm>
            <a:off x="838200" y="365125"/>
            <a:ext cx="10515600" cy="930275"/>
          </a:xfrm>
        </p:spPr>
        <p:txBody>
          <a:bodyPr>
            <a:normAutofit/>
          </a:bodyPr>
          <a:lstStyle/>
          <a:p>
            <a:r>
              <a:rPr lang="en-US" sz="4800" b="1" dirty="0">
                <a:latin typeface="Times New Roman" panose="02020603050405020304" pitchFamily="18" charset="0"/>
                <a:cs typeface="Times New Roman" panose="02020603050405020304" pitchFamily="18" charset="0"/>
              </a:rPr>
              <a:t>Operators</a:t>
            </a:r>
          </a:p>
        </p:txBody>
      </p:sp>
      <p:sp>
        <p:nvSpPr>
          <p:cNvPr id="3" name="Content Placeholder 2">
            <a:extLst>
              <a:ext uri="{FF2B5EF4-FFF2-40B4-BE49-F238E27FC236}">
                <a16:creationId xmlns:a16="http://schemas.microsoft.com/office/drawing/2014/main" id="{24801B0E-E3E9-C5AF-3442-7F8174639966}"/>
              </a:ext>
            </a:extLst>
          </p:cNvPr>
          <p:cNvSpPr>
            <a:spLocks noGrp="1"/>
          </p:cNvSpPr>
          <p:nvPr>
            <p:ph idx="1"/>
          </p:nvPr>
        </p:nvSpPr>
        <p:spPr>
          <a:xfrm>
            <a:off x="838200" y="1295400"/>
            <a:ext cx="10515600" cy="5453743"/>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Operators are symbols used to perform operations on variables and values.</a:t>
            </a:r>
          </a:p>
          <a:p>
            <a:pPr algn="just">
              <a:lnSpc>
                <a:spcPct val="150000"/>
              </a:lnSpc>
            </a:pPr>
            <a:r>
              <a:rPr lang="en-US" sz="2400" dirty="0">
                <a:latin typeface="Times New Roman" panose="02020603050405020304" pitchFamily="18" charset="0"/>
                <a:cs typeface="Times New Roman" panose="02020603050405020304" pitchFamily="18" charset="0"/>
              </a:rPr>
              <a:t>standard symbols used for logical and arithmetic operations</a:t>
            </a:r>
          </a:p>
          <a:p>
            <a:pPr algn="just">
              <a:lnSpc>
                <a:spcPct val="150000"/>
              </a:lnSpc>
            </a:pPr>
            <a:r>
              <a:rPr lang="en-US" sz="2400" dirty="0">
                <a:latin typeface="Times New Roman" panose="02020603050405020304" pitchFamily="18" charset="0"/>
                <a:cs typeface="Times New Roman" panose="02020603050405020304" pitchFamily="18" charset="0"/>
              </a:rPr>
              <a:t> the value on which the operator is applied is called </a:t>
            </a:r>
            <a:r>
              <a:rPr lang="en-US" sz="2400" b="1" dirty="0">
                <a:solidFill>
                  <a:srgbClr val="FF0000"/>
                </a:solidFill>
                <a:latin typeface="Times New Roman" panose="02020603050405020304" pitchFamily="18" charset="0"/>
                <a:cs typeface="Times New Roman" panose="02020603050405020304" pitchFamily="18" charset="0"/>
              </a:rPr>
              <a:t>Operand</a:t>
            </a:r>
            <a:r>
              <a:rPr lang="en-US" sz="2400" dirty="0">
                <a:latin typeface="Times New Roman" panose="02020603050405020304" pitchFamily="18" charset="0"/>
                <a:cs typeface="Times New Roman" panose="02020603050405020304" pitchFamily="18" charset="0"/>
              </a:rPr>
              <a:t>.</a:t>
            </a:r>
          </a:p>
          <a:p>
            <a:endParaRPr lang="en-US" dirty="0"/>
          </a:p>
        </p:txBody>
      </p:sp>
      <p:graphicFrame>
        <p:nvGraphicFramePr>
          <p:cNvPr id="6" name="Table 5">
            <a:extLst>
              <a:ext uri="{FF2B5EF4-FFF2-40B4-BE49-F238E27FC236}">
                <a16:creationId xmlns:a16="http://schemas.microsoft.com/office/drawing/2014/main" id="{66C2CCDE-285A-0858-044C-2BA40DAA76DE}"/>
              </a:ext>
            </a:extLst>
          </p:cNvPr>
          <p:cNvGraphicFramePr>
            <a:graphicFrameLocks noGrp="1"/>
          </p:cNvGraphicFramePr>
          <p:nvPr>
            <p:extLst>
              <p:ext uri="{D42A27DB-BD31-4B8C-83A1-F6EECF244321}">
                <p14:modId xmlns:p14="http://schemas.microsoft.com/office/powerpoint/2010/main" val="664265268"/>
              </p:ext>
            </p:extLst>
          </p:nvPr>
        </p:nvGraphicFramePr>
        <p:xfrm>
          <a:off x="566057" y="3178265"/>
          <a:ext cx="10657114" cy="3322320"/>
        </p:xfrm>
        <a:graphic>
          <a:graphicData uri="http://schemas.openxmlformats.org/drawingml/2006/table">
            <a:tbl>
              <a:tblPr firstRow="1" bandRow="1">
                <a:tableStyleId>{5C22544A-7EE6-4342-B048-85BDC9FD1C3A}</a:tableStyleId>
              </a:tblPr>
              <a:tblGrid>
                <a:gridCol w="2672557">
                  <a:extLst>
                    <a:ext uri="{9D8B030D-6E8A-4147-A177-3AD203B41FA5}">
                      <a16:colId xmlns:a16="http://schemas.microsoft.com/office/drawing/2014/main" val="233880763"/>
                    </a:ext>
                  </a:extLst>
                </a:gridCol>
                <a:gridCol w="7984557">
                  <a:extLst>
                    <a:ext uri="{9D8B030D-6E8A-4147-A177-3AD203B41FA5}">
                      <a16:colId xmlns:a16="http://schemas.microsoft.com/office/drawing/2014/main" val="2275111897"/>
                    </a:ext>
                  </a:extLst>
                </a:gridCol>
              </a:tblGrid>
              <a:tr h="206103">
                <a:tc gridSpan="2">
                  <a:txBody>
                    <a:bodyPr/>
                    <a:lstStyle/>
                    <a:p>
                      <a:pPr algn="ctr"/>
                      <a:r>
                        <a:rPr lang="en-US" sz="3200" dirty="0">
                          <a:latin typeface="Times New Roman" panose="02020603050405020304" pitchFamily="18" charset="0"/>
                          <a:cs typeface="Times New Roman" panose="02020603050405020304" pitchFamily="18" charset="0"/>
                        </a:rPr>
                        <a:t>Operators in python</a:t>
                      </a:r>
                    </a:p>
                  </a:txBody>
                  <a:tcPr/>
                </a:tc>
                <a:tc hMerge="1">
                  <a:txBody>
                    <a:bodyPr/>
                    <a:lstStyle/>
                    <a:p>
                      <a:endParaRPr lang="en-US" dirty="0"/>
                    </a:p>
                  </a:txBody>
                  <a:tcPr/>
                </a:tc>
                <a:extLst>
                  <a:ext uri="{0D108BD9-81ED-4DB2-BD59-A6C34878D82A}">
                    <a16:rowId xmlns:a16="http://schemas.microsoft.com/office/drawing/2014/main" val="1167789802"/>
                  </a:ext>
                </a:extLst>
              </a:tr>
              <a:tr h="370840">
                <a:tc>
                  <a:txBody>
                    <a:bodyPr/>
                    <a:lstStyle/>
                    <a:p>
                      <a:r>
                        <a:rPr lang="en-US" sz="2400" b="1" baseline="-25000" dirty="0">
                          <a:latin typeface="Times New Roman" panose="02020603050405020304" pitchFamily="18" charset="0"/>
                          <a:cs typeface="Times New Roman" panose="02020603050405020304" pitchFamily="18" charset="0"/>
                        </a:rPr>
                        <a: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Arithmetic operators</a:t>
                      </a:r>
                    </a:p>
                  </a:txBody>
                  <a:tcPr/>
                </a:tc>
                <a:extLst>
                  <a:ext uri="{0D108BD9-81ED-4DB2-BD59-A6C34878D82A}">
                    <a16:rowId xmlns:a16="http://schemas.microsoft.com/office/drawing/2014/main" val="885229004"/>
                  </a:ext>
                </a:extLst>
              </a:tr>
              <a:tr h="370840">
                <a:tc>
                  <a:txBody>
                    <a:bodyPr/>
                    <a:lstStyle/>
                    <a:p>
                      <a:r>
                        <a:rPr lang="en-US" sz="2400" b="1" dirty="0">
                          <a:latin typeface="Times New Roman" panose="02020603050405020304" pitchFamily="18" charset="0"/>
                          <a:cs typeface="Times New Roman" panose="02020603050405020304" pitchFamily="18" charset="0"/>
                        </a:rPr>
                        <a:t>&lt;,&gt;,&lt;=,&gt;=,==,!=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Relational operators</a:t>
                      </a:r>
                    </a:p>
                  </a:txBody>
                  <a:tcPr/>
                </a:tc>
                <a:extLst>
                  <a:ext uri="{0D108BD9-81ED-4DB2-BD59-A6C34878D82A}">
                    <a16:rowId xmlns:a16="http://schemas.microsoft.com/office/drawing/2014/main" val="2948372188"/>
                  </a:ext>
                </a:extLst>
              </a:tr>
              <a:tr h="370840">
                <a:tc>
                  <a:txBody>
                    <a:bodyPr/>
                    <a:lstStyle/>
                    <a:p>
                      <a:r>
                        <a:rPr lang="en-US" sz="2400" b="1" dirty="0">
                          <a:latin typeface="Times New Roman" panose="02020603050405020304" pitchFamily="18" charset="0"/>
                          <a:cs typeface="Times New Roman" panose="02020603050405020304" pitchFamily="18" charset="0"/>
                        </a:rPr>
                        <a:t>and, or, not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Logical operators</a:t>
                      </a:r>
                    </a:p>
                  </a:txBody>
                  <a:tcPr/>
                </a:tc>
                <a:extLst>
                  <a:ext uri="{0D108BD9-81ED-4DB2-BD59-A6C34878D82A}">
                    <a16:rowId xmlns:a16="http://schemas.microsoft.com/office/drawing/2014/main" val="3801611177"/>
                  </a:ext>
                </a:extLst>
              </a:tr>
              <a:tr h="370840">
                <a:tc>
                  <a:txBody>
                    <a:bodyPr/>
                    <a:lstStyle/>
                    <a:p>
                      <a:r>
                        <a:rPr lang="en-US" sz="2400" b="1" dirty="0">
                          <a:latin typeface="Times New Roman" panose="02020603050405020304" pitchFamily="18" charset="0"/>
                          <a:cs typeface="Times New Roman" panose="02020603050405020304" pitchFamily="18" charset="0"/>
                        </a:rPr>
                        <a:t>&amp;,|,&lt;&lt;,&gt;&gt;,-,^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Bitwise operators</a:t>
                      </a:r>
                    </a:p>
                  </a:txBody>
                  <a:tcPr/>
                </a:tc>
                <a:extLst>
                  <a:ext uri="{0D108BD9-81ED-4DB2-BD59-A6C34878D82A}">
                    <a16:rowId xmlns:a16="http://schemas.microsoft.com/office/drawing/2014/main" val="2871052015"/>
                  </a:ext>
                </a:extLst>
              </a:tr>
              <a:tr h="370840">
                <a:tc>
                  <a:txBody>
                    <a:bodyPr/>
                    <a:lstStyle/>
                    <a:p>
                      <a:r>
                        <a:rPr lang="en-US" sz="2400" b="1" dirty="0">
                          <a:latin typeface="Times New Roman" panose="02020603050405020304" pitchFamily="18" charset="0"/>
                          <a:cs typeface="Times New Roman" panose="02020603050405020304" pitchFamily="18" charset="0"/>
                        </a:rPr>
                        <a: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Assignment operators</a:t>
                      </a:r>
                    </a:p>
                  </a:txBody>
                  <a:tcPr/>
                </a:tc>
                <a:extLst>
                  <a:ext uri="{0D108BD9-81ED-4DB2-BD59-A6C34878D82A}">
                    <a16:rowId xmlns:a16="http://schemas.microsoft.com/office/drawing/2014/main" val="3650694486"/>
                  </a:ext>
                </a:extLst>
              </a:tr>
              <a:tr h="370840">
                <a:tc>
                  <a:txBody>
                    <a:bodyPr/>
                    <a:lstStyle/>
                    <a:p>
                      <a:r>
                        <a:rPr lang="en-US" sz="2400" b="1" dirty="0">
                          <a:latin typeface="Times New Roman" panose="02020603050405020304" pitchFamily="18" charset="0"/>
                          <a:cs typeface="Times New Roman" panose="02020603050405020304" pitchFamily="18" charset="0"/>
                        </a:rPr>
                        <a:t>input/print</a:t>
                      </a:r>
                    </a:p>
                  </a:txBody>
                  <a:tcPr/>
                </a:tc>
                <a:tc>
                  <a:txBody>
                    <a:bodyPr/>
                    <a:lstStyle/>
                    <a:p>
                      <a:r>
                        <a:rPr lang="en-US" sz="2400" b="1" dirty="0">
                          <a:solidFill>
                            <a:schemeClr val="accent5"/>
                          </a:solidFill>
                          <a:latin typeface="Times New Roman" panose="02020603050405020304" pitchFamily="18" charset="0"/>
                          <a:cs typeface="Times New Roman" panose="02020603050405020304" pitchFamily="18" charset="0"/>
                        </a:rPr>
                        <a:t>Input /output operators</a:t>
                      </a:r>
                    </a:p>
                  </a:txBody>
                  <a:tcPr/>
                </a:tc>
                <a:extLst>
                  <a:ext uri="{0D108BD9-81ED-4DB2-BD59-A6C34878D82A}">
                    <a16:rowId xmlns:a16="http://schemas.microsoft.com/office/drawing/2014/main" val="4098489842"/>
                  </a:ext>
                </a:extLst>
              </a:tr>
            </a:tbl>
          </a:graphicData>
        </a:graphic>
      </p:graphicFrame>
      <p:sp>
        <p:nvSpPr>
          <p:cNvPr id="4" name="Date Placeholder 3">
            <a:extLst>
              <a:ext uri="{FF2B5EF4-FFF2-40B4-BE49-F238E27FC236}">
                <a16:creationId xmlns:a16="http://schemas.microsoft.com/office/drawing/2014/main" id="{F34DB8EB-13B5-1ED3-9F4D-B45504E5F4DB}"/>
              </a:ext>
            </a:extLst>
          </p:cNvPr>
          <p:cNvSpPr>
            <a:spLocks noGrp="1"/>
          </p:cNvSpPr>
          <p:nvPr>
            <p:ph type="dt" sz="half" idx="10"/>
          </p:nvPr>
        </p:nvSpPr>
        <p:spPr/>
        <p:txBody>
          <a:bodyPr/>
          <a:lstStyle/>
          <a:p>
            <a:fld id="{0B407420-415E-476C-B3C0-332A1F60A350}" type="datetime1">
              <a:rPr lang="en-US" smtClean="0"/>
              <a:t>8/27/2025</a:t>
            </a:fld>
            <a:endParaRPr lang="en-US"/>
          </a:p>
        </p:txBody>
      </p:sp>
      <p:sp>
        <p:nvSpPr>
          <p:cNvPr id="5" name="Footer Placeholder 4">
            <a:extLst>
              <a:ext uri="{FF2B5EF4-FFF2-40B4-BE49-F238E27FC236}">
                <a16:creationId xmlns:a16="http://schemas.microsoft.com/office/drawing/2014/main" id="{64EFB12B-8DB2-B28E-F14B-F3064068A3BD}"/>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203D940D-BA66-9844-4C37-34B5FC68811A}"/>
              </a:ext>
            </a:extLst>
          </p:cNvPr>
          <p:cNvSpPr>
            <a:spLocks noGrp="1"/>
          </p:cNvSpPr>
          <p:nvPr>
            <p:ph type="sldNum" sz="quarter" idx="12"/>
          </p:nvPr>
        </p:nvSpPr>
        <p:spPr/>
        <p:txBody>
          <a:bodyPr/>
          <a:lstStyle/>
          <a:p>
            <a:fld id="{387B2223-B2D5-4815-A374-08EB044486AB}" type="slidenum">
              <a:rPr lang="en-US" smtClean="0"/>
              <a:t>26</a:t>
            </a:fld>
            <a:endParaRPr lang="en-US"/>
          </a:p>
        </p:txBody>
      </p:sp>
    </p:spTree>
    <p:extLst>
      <p:ext uri="{BB962C8B-B14F-4D97-AF65-F5344CB8AC3E}">
        <p14:creationId xmlns:p14="http://schemas.microsoft.com/office/powerpoint/2010/main" val="32337891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2E073-2A0F-6839-E47E-AF6EB3D6C9D8}"/>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9BEDD030-3C88-9707-7E40-2232D7895B1D}"/>
              </a:ext>
            </a:extLst>
          </p:cNvPr>
          <p:cNvSpPr>
            <a:spLocks noGrp="1"/>
          </p:cNvSpPr>
          <p:nvPr>
            <p:ph idx="1"/>
          </p:nvPr>
        </p:nvSpPr>
        <p:spPr>
          <a:xfrm>
            <a:off x="838200" y="1825625"/>
            <a:ext cx="10515600" cy="4351338"/>
          </a:xfrm>
          <a:prstGeom prst="horizontalScroll">
            <a:avLst/>
          </a:prstGeom>
          <a:solidFill>
            <a:srgbClr val="7030A0"/>
          </a:solidFill>
          <a:ln>
            <a:solidFill>
              <a:schemeClr val="bg1"/>
            </a:solidFill>
          </a:ln>
        </p:spPr>
        <p:style>
          <a:lnRef idx="3">
            <a:schemeClr val="lt1"/>
          </a:lnRef>
          <a:fillRef idx="1">
            <a:schemeClr val="accent4"/>
          </a:fillRef>
          <a:effectRef idx="1">
            <a:schemeClr val="accent4"/>
          </a:effectRef>
          <a:fontRef idx="minor">
            <a:schemeClr val="lt1"/>
          </a:fontRef>
        </p:style>
        <p:txBody>
          <a:bodyPr rtlCol="0" anchor="ctr"/>
          <a:lstStyle/>
          <a:p>
            <a:pPr marL="0" indent="0" algn="ctr">
              <a:buNone/>
            </a:pPr>
            <a:endParaRPr lang="en-US" sz="3200" b="1" dirty="0">
              <a:solidFill>
                <a:schemeClr val="bg2"/>
              </a:solidFill>
              <a:latin typeface="Times New Roman" panose="02020603050405020304" pitchFamily="18" charset="0"/>
              <a:cs typeface="Times New Roman" panose="02020603050405020304" pitchFamily="18" charset="0"/>
            </a:endParaRPr>
          </a:p>
          <a:p>
            <a:pPr algn="ctr"/>
            <a:r>
              <a:rPr lang="en-US" sz="3200" b="1" dirty="0">
                <a:solidFill>
                  <a:schemeClr val="bg2"/>
                </a:solidFill>
                <a:latin typeface="Times New Roman" panose="02020603050405020304" pitchFamily="18" charset="0"/>
                <a:cs typeface="Times New Roman" panose="02020603050405020304" pitchFamily="18" charset="0"/>
              </a:rPr>
              <a:t>Please read the syntax, semantics, and output of each operators by exercising a lot!!!</a:t>
            </a:r>
          </a:p>
        </p:txBody>
      </p:sp>
      <p:sp>
        <p:nvSpPr>
          <p:cNvPr id="3" name="Date Placeholder 2">
            <a:extLst>
              <a:ext uri="{FF2B5EF4-FFF2-40B4-BE49-F238E27FC236}">
                <a16:creationId xmlns:a16="http://schemas.microsoft.com/office/drawing/2014/main" id="{2F67F3D5-7A26-C08E-4A50-EEB7B619C7F8}"/>
              </a:ext>
            </a:extLst>
          </p:cNvPr>
          <p:cNvSpPr>
            <a:spLocks noGrp="1"/>
          </p:cNvSpPr>
          <p:nvPr>
            <p:ph type="dt" sz="half" idx="10"/>
          </p:nvPr>
        </p:nvSpPr>
        <p:spPr/>
        <p:txBody>
          <a:bodyPr/>
          <a:lstStyle/>
          <a:p>
            <a:fld id="{DEBBBA63-860A-469A-87E4-86CD334EBB3D}" type="datetime1">
              <a:rPr lang="en-US" smtClean="0"/>
              <a:t>8/27/2025</a:t>
            </a:fld>
            <a:endParaRPr lang="en-US"/>
          </a:p>
        </p:txBody>
      </p:sp>
      <p:sp>
        <p:nvSpPr>
          <p:cNvPr id="5" name="Footer Placeholder 4">
            <a:extLst>
              <a:ext uri="{FF2B5EF4-FFF2-40B4-BE49-F238E27FC236}">
                <a16:creationId xmlns:a16="http://schemas.microsoft.com/office/drawing/2014/main" id="{2BC19DDA-0778-53C7-51AC-334E82907FDF}"/>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B04CA722-265F-0A21-D53B-62B3F75BD667}"/>
              </a:ext>
            </a:extLst>
          </p:cNvPr>
          <p:cNvSpPr>
            <a:spLocks noGrp="1"/>
          </p:cNvSpPr>
          <p:nvPr>
            <p:ph type="sldNum" sz="quarter" idx="12"/>
          </p:nvPr>
        </p:nvSpPr>
        <p:spPr/>
        <p:txBody>
          <a:bodyPr/>
          <a:lstStyle/>
          <a:p>
            <a:fld id="{387B2223-B2D5-4815-A374-08EB044486AB}" type="slidenum">
              <a:rPr lang="en-US" smtClean="0"/>
              <a:t>27</a:t>
            </a:fld>
            <a:endParaRPr lang="en-US"/>
          </a:p>
        </p:txBody>
      </p:sp>
    </p:spTree>
    <p:extLst>
      <p:ext uri="{BB962C8B-B14F-4D97-AF65-F5344CB8AC3E}">
        <p14:creationId xmlns:p14="http://schemas.microsoft.com/office/powerpoint/2010/main" val="414128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8794-989E-F5DE-26D2-30D95F3683C0}"/>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Python</a:t>
            </a:r>
            <a:r>
              <a:rPr lang="en-US" b="1" dirty="0"/>
              <a:t> </a:t>
            </a:r>
            <a:r>
              <a:rPr lang="en-US" sz="4800" b="1" dirty="0">
                <a:latin typeface="Times New Roman" panose="02020603050405020304" pitchFamily="18" charset="0"/>
                <a:cs typeface="Times New Roman" panose="02020603050405020304" pitchFamily="18" charset="0"/>
              </a:rPr>
              <a:t>Keywords</a:t>
            </a:r>
          </a:p>
        </p:txBody>
      </p:sp>
      <p:sp>
        <p:nvSpPr>
          <p:cNvPr id="3" name="Content Placeholder 2">
            <a:extLst>
              <a:ext uri="{FF2B5EF4-FFF2-40B4-BE49-F238E27FC236}">
                <a16:creationId xmlns:a16="http://schemas.microsoft.com/office/drawing/2014/main" id="{75215E0D-EEBF-6C44-572C-2A50E158B2C5}"/>
              </a:ext>
            </a:extLst>
          </p:cNvPr>
          <p:cNvSpPr>
            <a:spLocks noGrp="1"/>
          </p:cNvSpPr>
          <p:nvPr>
            <p:ph idx="1"/>
          </p:nvPr>
        </p:nvSpPr>
        <p:spPr>
          <a:xfrm>
            <a:off x="838200" y="1436914"/>
            <a:ext cx="10515600" cy="4740049"/>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Keywords in Python are reserved words that have special meanings.</a:t>
            </a:r>
          </a:p>
          <a:p>
            <a:pPr algn="just">
              <a:lnSpc>
                <a:spcPct val="150000"/>
              </a:lnSpc>
            </a:pPr>
            <a:r>
              <a:rPr lang="en-US" sz="2400" dirty="0">
                <a:latin typeface="Times New Roman" panose="02020603050405020304" pitchFamily="18" charset="0"/>
                <a:cs typeface="Times New Roman" panose="02020603050405020304" pitchFamily="18" charset="0"/>
              </a:rPr>
              <a:t>That serve specific purposes in the language syntax. </a:t>
            </a:r>
          </a:p>
          <a:p>
            <a:pPr algn="just">
              <a:lnSpc>
                <a:spcPct val="150000"/>
              </a:lnSpc>
            </a:pPr>
            <a:r>
              <a:rPr lang="en-US" sz="2400" dirty="0">
                <a:latin typeface="Times New Roman" panose="02020603050405020304" pitchFamily="18" charset="0"/>
                <a:cs typeface="Times New Roman" panose="02020603050405020304" pitchFamily="18" charset="0"/>
              </a:rPr>
              <a:t>Python keywords cannot be used as the names of variable, function or class.</a:t>
            </a:r>
          </a:p>
          <a:p>
            <a:pPr algn="just">
              <a:lnSpc>
                <a:spcPct val="150000"/>
              </a:lnSpc>
            </a:pPr>
            <a:r>
              <a:rPr lang="en-US" sz="2400" dirty="0">
                <a:latin typeface="Times New Roman" panose="02020603050405020304" pitchFamily="18" charset="0"/>
                <a:cs typeface="Times New Roman" panose="02020603050405020304" pitchFamily="18" charset="0"/>
              </a:rPr>
              <a:t>They are all written </a:t>
            </a:r>
            <a:r>
              <a:rPr lang="en-US" sz="2400" dirty="0">
                <a:solidFill>
                  <a:srgbClr val="FF0000"/>
                </a:solidFill>
                <a:latin typeface="Times New Roman" panose="02020603050405020304" pitchFamily="18" charset="0"/>
                <a:cs typeface="Times New Roman" panose="02020603050405020304" pitchFamily="18" charset="0"/>
              </a:rPr>
              <a:t>in lower case.</a:t>
            </a:r>
          </a:p>
          <a:p>
            <a:pPr algn="just">
              <a:lnSpc>
                <a:spcPct val="150000"/>
              </a:lnSpc>
            </a:pPr>
            <a:r>
              <a:rPr lang="en-US" sz="2400" dirty="0">
                <a:latin typeface="Times New Roman" panose="02020603050405020304" pitchFamily="18" charset="0"/>
                <a:cs typeface="Times New Roman" panose="02020603050405020304" pitchFamily="18" charset="0"/>
              </a:rPr>
              <a:t>Have color on editors(example : </a:t>
            </a:r>
            <a:r>
              <a:rPr lang="en-US" sz="2400" dirty="0">
                <a:solidFill>
                  <a:srgbClr val="00B050"/>
                </a:solidFill>
                <a:latin typeface="Times New Roman" panose="02020603050405020304" pitchFamily="18" charset="0"/>
                <a:cs typeface="Times New Roman" panose="02020603050405020304" pitchFamily="18" charset="0"/>
              </a:rPr>
              <a:t>green</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Example :</a:t>
            </a:r>
          </a:p>
          <a:p>
            <a:endParaRPr lang="en-US" dirty="0"/>
          </a:p>
        </p:txBody>
      </p:sp>
      <p:pic>
        <p:nvPicPr>
          <p:cNvPr id="5" name="Picture 4">
            <a:extLst>
              <a:ext uri="{FF2B5EF4-FFF2-40B4-BE49-F238E27FC236}">
                <a16:creationId xmlns:a16="http://schemas.microsoft.com/office/drawing/2014/main" id="{9A45AF25-E831-BE04-3839-99365C2C7EA5}"/>
              </a:ext>
            </a:extLst>
          </p:cNvPr>
          <p:cNvPicPr>
            <a:picLocks noChangeAspect="1"/>
          </p:cNvPicPr>
          <p:nvPr/>
        </p:nvPicPr>
        <p:blipFill>
          <a:blip r:embed="rId2"/>
          <a:stretch>
            <a:fillRect/>
          </a:stretch>
        </p:blipFill>
        <p:spPr>
          <a:xfrm>
            <a:off x="1067968" y="4844143"/>
            <a:ext cx="10285832" cy="560154"/>
          </a:xfrm>
          <a:prstGeom prst="rect">
            <a:avLst/>
          </a:prstGeom>
        </p:spPr>
      </p:pic>
      <p:sp>
        <p:nvSpPr>
          <p:cNvPr id="4" name="Date Placeholder 3">
            <a:extLst>
              <a:ext uri="{FF2B5EF4-FFF2-40B4-BE49-F238E27FC236}">
                <a16:creationId xmlns:a16="http://schemas.microsoft.com/office/drawing/2014/main" id="{443BAEAA-4D61-1CE0-8FFF-708E7F76B4FE}"/>
              </a:ext>
            </a:extLst>
          </p:cNvPr>
          <p:cNvSpPr>
            <a:spLocks noGrp="1"/>
          </p:cNvSpPr>
          <p:nvPr>
            <p:ph type="dt" sz="half" idx="10"/>
          </p:nvPr>
        </p:nvSpPr>
        <p:spPr/>
        <p:txBody>
          <a:bodyPr/>
          <a:lstStyle/>
          <a:p>
            <a:fld id="{F085F4C5-8F0A-4238-A4B3-751673C5174E}" type="datetime1">
              <a:rPr lang="en-US" smtClean="0"/>
              <a:t>8/27/2025</a:t>
            </a:fld>
            <a:endParaRPr lang="en-US"/>
          </a:p>
        </p:txBody>
      </p:sp>
      <p:sp>
        <p:nvSpPr>
          <p:cNvPr id="6" name="Footer Placeholder 5">
            <a:extLst>
              <a:ext uri="{FF2B5EF4-FFF2-40B4-BE49-F238E27FC236}">
                <a16:creationId xmlns:a16="http://schemas.microsoft.com/office/drawing/2014/main" id="{7CDDC41E-055F-88FC-10DF-3D42AEB21CD3}"/>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97601CEF-A589-0F83-B1F5-CC81E7EE968E}"/>
              </a:ext>
            </a:extLst>
          </p:cNvPr>
          <p:cNvSpPr>
            <a:spLocks noGrp="1"/>
          </p:cNvSpPr>
          <p:nvPr>
            <p:ph type="sldNum" sz="quarter" idx="12"/>
          </p:nvPr>
        </p:nvSpPr>
        <p:spPr/>
        <p:txBody>
          <a:bodyPr/>
          <a:lstStyle/>
          <a:p>
            <a:fld id="{387B2223-B2D5-4815-A374-08EB044486AB}" type="slidenum">
              <a:rPr lang="en-US" smtClean="0"/>
              <a:t>28</a:t>
            </a:fld>
            <a:endParaRPr lang="en-US"/>
          </a:p>
        </p:txBody>
      </p:sp>
    </p:spTree>
    <p:extLst>
      <p:ext uri="{BB962C8B-B14F-4D97-AF65-F5344CB8AC3E}">
        <p14:creationId xmlns:p14="http://schemas.microsoft.com/office/powerpoint/2010/main" val="865603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DEA857-EB1E-3AE5-11F6-D5AB4A70CEC6}"/>
              </a:ext>
            </a:extLst>
          </p:cNvPr>
          <p:cNvSpPr>
            <a:spLocks noGrp="1"/>
          </p:cNvSpPr>
          <p:nvPr>
            <p:ph type="dt" sz="half" idx="10"/>
          </p:nvPr>
        </p:nvSpPr>
        <p:spPr/>
        <p:txBody>
          <a:bodyPr/>
          <a:lstStyle/>
          <a:p>
            <a:fld id="{C8E126B9-0C2A-4CF1-8B73-048F9DF14E49}" type="datetime1">
              <a:rPr lang="en-US" smtClean="0"/>
              <a:t>8/27/2025</a:t>
            </a:fld>
            <a:endParaRPr lang="en-US"/>
          </a:p>
        </p:txBody>
      </p:sp>
      <p:sp>
        <p:nvSpPr>
          <p:cNvPr id="3" name="Footer Placeholder 2">
            <a:extLst>
              <a:ext uri="{FF2B5EF4-FFF2-40B4-BE49-F238E27FC236}">
                <a16:creationId xmlns:a16="http://schemas.microsoft.com/office/drawing/2014/main" id="{F04C21DD-CA18-6FF3-5FD3-975A4DED548B}"/>
              </a:ext>
            </a:extLst>
          </p:cNvPr>
          <p:cNvSpPr>
            <a:spLocks noGrp="1"/>
          </p:cNvSpPr>
          <p:nvPr>
            <p:ph type="ftr" sz="quarter" idx="11"/>
          </p:nvPr>
        </p:nvSpPr>
        <p:spPr/>
        <p:txBody>
          <a:bodyPr/>
          <a:lstStyle/>
          <a:p>
            <a:r>
              <a:rPr lang="en-US"/>
              <a:t>Python Programming </a:t>
            </a:r>
          </a:p>
        </p:txBody>
      </p:sp>
      <p:sp>
        <p:nvSpPr>
          <p:cNvPr id="4" name="Slide Number Placeholder 3">
            <a:extLst>
              <a:ext uri="{FF2B5EF4-FFF2-40B4-BE49-F238E27FC236}">
                <a16:creationId xmlns:a16="http://schemas.microsoft.com/office/drawing/2014/main" id="{D5D41A55-FC0C-C013-057E-E2C37BB0D1C1}"/>
              </a:ext>
            </a:extLst>
          </p:cNvPr>
          <p:cNvSpPr>
            <a:spLocks noGrp="1"/>
          </p:cNvSpPr>
          <p:nvPr>
            <p:ph type="sldNum" sz="quarter" idx="12"/>
          </p:nvPr>
        </p:nvSpPr>
        <p:spPr/>
        <p:txBody>
          <a:bodyPr/>
          <a:lstStyle/>
          <a:p>
            <a:fld id="{387B2223-B2D5-4815-A374-08EB044486AB}" type="slidenum">
              <a:rPr lang="en-US" smtClean="0"/>
              <a:t>29</a:t>
            </a:fld>
            <a:endParaRPr lang="en-US"/>
          </a:p>
        </p:txBody>
      </p:sp>
      <p:sp>
        <p:nvSpPr>
          <p:cNvPr id="5" name="Sun 4">
            <a:extLst>
              <a:ext uri="{FF2B5EF4-FFF2-40B4-BE49-F238E27FC236}">
                <a16:creationId xmlns:a16="http://schemas.microsoft.com/office/drawing/2014/main" id="{4C6FBEC6-19F8-5601-83EA-F86A573F25E9}"/>
              </a:ext>
            </a:extLst>
          </p:cNvPr>
          <p:cNvSpPr/>
          <p:nvPr/>
        </p:nvSpPr>
        <p:spPr>
          <a:xfrm>
            <a:off x="1" y="348344"/>
            <a:ext cx="12660086" cy="6008006"/>
          </a:xfrm>
          <a:prstGeom prst="sun">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b="1" dirty="0">
                <a:solidFill>
                  <a:srgbClr val="92D050"/>
                </a:solidFill>
                <a:latin typeface="Times New Roman" panose="02020603050405020304" pitchFamily="18" charset="0"/>
                <a:cs typeface="Times New Roman" panose="02020603050405020304" pitchFamily="18" charset="0"/>
              </a:rPr>
              <a:t>Thank</a:t>
            </a:r>
            <a:r>
              <a:rPr lang="en-US" sz="4000" b="1" dirty="0">
                <a:latin typeface="Times New Roman" panose="02020603050405020304" pitchFamily="18" charset="0"/>
                <a:cs typeface="Times New Roman" panose="02020603050405020304" pitchFamily="18" charset="0"/>
              </a:rPr>
              <a:t> </a:t>
            </a:r>
            <a:r>
              <a:rPr lang="en-US" sz="4000" b="1" dirty="0">
                <a:solidFill>
                  <a:schemeClr val="accent4">
                    <a:lumMod val="60000"/>
                    <a:lumOff val="40000"/>
                  </a:schemeClr>
                </a:solidFill>
                <a:latin typeface="Times New Roman" panose="02020603050405020304" pitchFamily="18" charset="0"/>
                <a:cs typeface="Times New Roman" panose="02020603050405020304" pitchFamily="18" charset="0"/>
              </a:rPr>
              <a:t>you </a:t>
            </a:r>
            <a:r>
              <a:rPr lang="en-US" sz="4000" b="1" dirty="0">
                <a:solidFill>
                  <a:srgbClr val="FF0000"/>
                </a:solidFill>
                <a:latin typeface="Times New Roman" panose="02020603050405020304" pitchFamily="18" charset="0"/>
                <a:cs typeface="Times New Roman" panose="02020603050405020304" pitchFamily="18" charset="0"/>
              </a:rPr>
              <a:t>!!!</a:t>
            </a:r>
            <a:endParaRPr lang="en-US"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27860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01354-B199-FBB2-F9F6-9622F90D9C6B}"/>
              </a:ext>
            </a:extLst>
          </p:cNvPr>
          <p:cNvSpPr>
            <a:spLocks noGrp="1"/>
          </p:cNvSpPr>
          <p:nvPr>
            <p:ph type="title"/>
          </p:nvPr>
        </p:nvSpPr>
        <p:spPr>
          <a:xfrm>
            <a:off x="838200" y="365126"/>
            <a:ext cx="10515600" cy="1039132"/>
          </a:xfrm>
        </p:spPr>
        <p:txBody>
          <a:bodyPr>
            <a:normAutofit/>
          </a:bodyPr>
          <a:lstStyle/>
          <a:p>
            <a:r>
              <a:rPr lang="en-US"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59F35A2-577B-0013-3C8B-40EF7767A5D4}"/>
              </a:ext>
            </a:extLst>
          </p:cNvPr>
          <p:cNvSpPr>
            <a:spLocks noGrp="1"/>
          </p:cNvSpPr>
          <p:nvPr>
            <p:ph idx="1"/>
          </p:nvPr>
        </p:nvSpPr>
        <p:spPr>
          <a:xfrm>
            <a:off x="838199" y="1404257"/>
            <a:ext cx="10700657" cy="477270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Program : is set of instruction that tells a Something to do something.</a:t>
            </a:r>
          </a:p>
          <a:p>
            <a:pPr algn="just">
              <a:lnSpc>
                <a:spcPct val="150000"/>
              </a:lnSpc>
            </a:pPr>
            <a:r>
              <a:rPr lang="en-US" sz="2400" dirty="0">
                <a:latin typeface="Times New Roman" panose="02020603050405020304" pitchFamily="18" charset="0"/>
                <a:cs typeface="Times New Roman" panose="02020603050405020304" pitchFamily="18" charset="0"/>
              </a:rPr>
              <a:t>Programming: a process of writing, debugging, executing and evaluating a program.</a:t>
            </a:r>
          </a:p>
          <a:p>
            <a:pPr algn="just">
              <a:lnSpc>
                <a:spcPct val="150000"/>
              </a:lnSpc>
            </a:pPr>
            <a:r>
              <a:rPr lang="en-US" sz="2400" dirty="0">
                <a:latin typeface="Times New Roman" panose="02020603050405020304" pitchFamily="18" charset="0"/>
                <a:cs typeface="Times New Roman" panose="02020603050405020304" pitchFamily="18" charset="0"/>
              </a:rPr>
              <a:t>it is telling a Something what to do.</a:t>
            </a:r>
          </a:p>
          <a:p>
            <a:pPr algn="just">
              <a:lnSpc>
                <a:spcPct val="150000"/>
              </a:lnSpc>
            </a:pPr>
            <a:r>
              <a:rPr lang="en-US" sz="2400" dirty="0">
                <a:latin typeface="Times New Roman" panose="02020603050405020304" pitchFamily="18" charset="0"/>
                <a:cs typeface="Times New Roman" panose="02020603050405020304" pitchFamily="18" charset="0"/>
              </a:rPr>
              <a:t>Being good at programming means you can make the something do what you want.</a:t>
            </a:r>
          </a:p>
          <a:p>
            <a:pPr algn="just">
              <a:lnSpc>
                <a:spcPct val="150000"/>
              </a:lnSpc>
            </a:pPr>
            <a:r>
              <a:rPr lang="en-US" sz="2400" dirty="0">
                <a:latin typeface="Times New Roman" panose="02020603050405020304" pitchFamily="18" charset="0"/>
                <a:cs typeface="Times New Roman" panose="02020603050405020304" pitchFamily="18" charset="0"/>
              </a:rPr>
              <a:t>is the process of creating a set of instructions for a something to follow to perform a specific task or solve a problem</a:t>
            </a:r>
          </a:p>
        </p:txBody>
      </p:sp>
      <p:sp>
        <p:nvSpPr>
          <p:cNvPr id="4" name="Date Placeholder 3">
            <a:extLst>
              <a:ext uri="{FF2B5EF4-FFF2-40B4-BE49-F238E27FC236}">
                <a16:creationId xmlns:a16="http://schemas.microsoft.com/office/drawing/2014/main" id="{C7DB2775-535C-7F1E-6111-AEA9D8040EF5}"/>
              </a:ext>
            </a:extLst>
          </p:cNvPr>
          <p:cNvSpPr>
            <a:spLocks noGrp="1"/>
          </p:cNvSpPr>
          <p:nvPr>
            <p:ph type="dt" sz="half" idx="10"/>
          </p:nvPr>
        </p:nvSpPr>
        <p:spPr/>
        <p:txBody>
          <a:bodyPr/>
          <a:lstStyle/>
          <a:p>
            <a:fld id="{47D9B54D-413F-4DFD-B57C-9AB5CD278E69}" type="datetime1">
              <a:rPr lang="en-US" smtClean="0"/>
              <a:t>8/27/2025</a:t>
            </a:fld>
            <a:endParaRPr lang="en-US"/>
          </a:p>
        </p:txBody>
      </p:sp>
      <p:sp>
        <p:nvSpPr>
          <p:cNvPr id="5" name="Footer Placeholder 4">
            <a:extLst>
              <a:ext uri="{FF2B5EF4-FFF2-40B4-BE49-F238E27FC236}">
                <a16:creationId xmlns:a16="http://schemas.microsoft.com/office/drawing/2014/main" id="{8B3FE74A-A764-A465-8199-A6BE885C0924}"/>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CFFCDB66-1637-9F9A-C923-3A4CE3892BD0}"/>
              </a:ext>
            </a:extLst>
          </p:cNvPr>
          <p:cNvSpPr>
            <a:spLocks noGrp="1"/>
          </p:cNvSpPr>
          <p:nvPr>
            <p:ph type="sldNum" sz="quarter" idx="12"/>
          </p:nvPr>
        </p:nvSpPr>
        <p:spPr/>
        <p:txBody>
          <a:bodyPr/>
          <a:lstStyle/>
          <a:p>
            <a:fld id="{387B2223-B2D5-4815-A374-08EB044486AB}" type="slidenum">
              <a:rPr lang="en-US" smtClean="0"/>
              <a:t>3</a:t>
            </a:fld>
            <a:endParaRPr lang="en-US"/>
          </a:p>
        </p:txBody>
      </p:sp>
    </p:spTree>
    <p:extLst>
      <p:ext uri="{BB962C8B-B14F-4D97-AF65-F5344CB8AC3E}">
        <p14:creationId xmlns:p14="http://schemas.microsoft.com/office/powerpoint/2010/main" val="3206926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701A4-57FC-ADB2-DC74-0D1E38009C64}"/>
              </a:ext>
            </a:extLst>
          </p:cNvPr>
          <p:cNvSpPr>
            <a:spLocks noGrp="1"/>
          </p:cNvSpPr>
          <p:nvPr>
            <p:ph type="title"/>
          </p:nvPr>
        </p:nvSpPr>
        <p:spPr>
          <a:xfrm>
            <a:off x="250372" y="130630"/>
            <a:ext cx="11103428" cy="816428"/>
          </a:xfrm>
        </p:spPr>
        <p:txBody>
          <a:bodyPr/>
          <a:lstStyle/>
          <a:p>
            <a:r>
              <a:rPr lang="en-US" sz="4800" b="1" dirty="0">
                <a:latin typeface="Times New Roman" panose="02020603050405020304" pitchFamily="18" charset="0"/>
                <a:cs typeface="Times New Roman" panose="02020603050405020304" pitchFamily="18" charset="0"/>
              </a:rPr>
              <a:t>Computer</a:t>
            </a:r>
            <a:r>
              <a:rPr lang="en-US" dirty="0"/>
              <a:t> </a:t>
            </a:r>
          </a:p>
        </p:txBody>
      </p:sp>
      <p:sp>
        <p:nvSpPr>
          <p:cNvPr id="3" name="Content Placeholder 2">
            <a:extLst>
              <a:ext uri="{FF2B5EF4-FFF2-40B4-BE49-F238E27FC236}">
                <a16:creationId xmlns:a16="http://schemas.microsoft.com/office/drawing/2014/main" id="{5E0B8066-7BE2-D72A-A2EB-3E3031A76B54}"/>
              </a:ext>
            </a:extLst>
          </p:cNvPr>
          <p:cNvSpPr>
            <a:spLocks noGrp="1"/>
          </p:cNvSpPr>
          <p:nvPr>
            <p:ph idx="1"/>
          </p:nvPr>
        </p:nvSpPr>
        <p:spPr>
          <a:xfrm>
            <a:off x="250371" y="762000"/>
            <a:ext cx="11212285" cy="5638800"/>
          </a:xfrm>
        </p:spPr>
        <p:txBody>
          <a:bodyPr/>
          <a:lstStyle/>
          <a:p>
            <a:pPr algn="just">
              <a:lnSpc>
                <a:spcPct val="150000"/>
              </a:lnSpc>
            </a:pPr>
            <a:r>
              <a:rPr lang="en-US" sz="2400" dirty="0">
                <a:latin typeface="Times New Roman" panose="02020603050405020304" pitchFamily="18" charset="0"/>
                <a:cs typeface="Times New Roman" panose="02020603050405020304" pitchFamily="18" charset="0"/>
              </a:rPr>
              <a:t>An Electronics device that perform an operation based on calculation.</a:t>
            </a:r>
          </a:p>
          <a:p>
            <a:pPr algn="just">
              <a:lnSpc>
                <a:spcPct val="150000"/>
              </a:lnSpc>
            </a:pPr>
            <a:r>
              <a:rPr lang="en-US" sz="2400" dirty="0">
                <a:latin typeface="Times New Roman" panose="02020603050405020304" pitchFamily="18" charset="0"/>
                <a:cs typeface="Times New Roman" panose="02020603050405020304" pitchFamily="18" charset="0"/>
              </a:rPr>
              <a:t>It derived from the word “compute” which means calculate.</a:t>
            </a:r>
          </a:p>
          <a:p>
            <a:pPr algn="just">
              <a:lnSpc>
                <a:spcPct val="150000"/>
              </a:lnSpc>
            </a:pPr>
            <a:r>
              <a:rPr lang="en-US" sz="2400" dirty="0">
                <a:latin typeface="Times New Roman" panose="02020603050405020304" pitchFamily="18" charset="0"/>
                <a:cs typeface="Times New Roman" panose="02020603050405020304" pitchFamily="18" charset="0"/>
              </a:rPr>
              <a:t>A computer is a device that can accept human instruction, processes it, and responds to it or a computer is a computational device that is used to process the data under the control of a computer program.</a:t>
            </a:r>
          </a:p>
          <a:p>
            <a:pPr algn="just">
              <a:lnSpc>
                <a:spcPct val="150000"/>
              </a:lnSpc>
            </a:pPr>
            <a:r>
              <a:rPr lang="en-US" sz="2400" dirty="0">
                <a:latin typeface="Times New Roman" panose="02020603050405020304" pitchFamily="18" charset="0"/>
                <a:cs typeface="Times New Roman" panose="02020603050405020304" pitchFamily="18" charset="0"/>
              </a:rPr>
              <a:t>It is a machine or device that perform an operation based on instruction or program with the help of electricity based on the following Sequence:-</a:t>
            </a:r>
          </a:p>
          <a:p>
            <a:endParaRPr lang="en-US" dirty="0"/>
          </a:p>
        </p:txBody>
      </p:sp>
      <p:graphicFrame>
        <p:nvGraphicFramePr>
          <p:cNvPr id="4" name="Diagram 3">
            <a:extLst>
              <a:ext uri="{FF2B5EF4-FFF2-40B4-BE49-F238E27FC236}">
                <a16:creationId xmlns:a16="http://schemas.microsoft.com/office/drawing/2014/main" id="{D4F915A6-4D68-8491-FA68-9E982B4FA01A}"/>
              </a:ext>
            </a:extLst>
          </p:cNvPr>
          <p:cNvGraphicFramePr/>
          <p:nvPr>
            <p:extLst>
              <p:ext uri="{D42A27DB-BD31-4B8C-83A1-F6EECF244321}">
                <p14:modId xmlns:p14="http://schemas.microsoft.com/office/powerpoint/2010/main" val="817206900"/>
              </p:ext>
            </p:extLst>
          </p:nvPr>
        </p:nvGraphicFramePr>
        <p:xfrm>
          <a:off x="250372" y="5130234"/>
          <a:ext cx="11103428" cy="12705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B1236566-EA08-6542-94E9-4AA3D15FE6B9}"/>
              </a:ext>
            </a:extLst>
          </p:cNvPr>
          <p:cNvSpPr>
            <a:spLocks noGrp="1"/>
          </p:cNvSpPr>
          <p:nvPr>
            <p:ph type="dt" sz="half" idx="10"/>
          </p:nvPr>
        </p:nvSpPr>
        <p:spPr/>
        <p:txBody>
          <a:bodyPr/>
          <a:lstStyle/>
          <a:p>
            <a:fld id="{2799F144-407F-4A48-AB45-E15B550841C4}" type="datetime1">
              <a:rPr lang="en-US" smtClean="0"/>
              <a:t>8/27/2025</a:t>
            </a:fld>
            <a:endParaRPr lang="en-US"/>
          </a:p>
        </p:txBody>
      </p:sp>
      <p:sp>
        <p:nvSpPr>
          <p:cNvPr id="6" name="Footer Placeholder 5">
            <a:extLst>
              <a:ext uri="{FF2B5EF4-FFF2-40B4-BE49-F238E27FC236}">
                <a16:creationId xmlns:a16="http://schemas.microsoft.com/office/drawing/2014/main" id="{DCFD69C2-22DB-BC07-0049-37CCDA61D799}"/>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F796C7FB-6827-E89A-4001-8503DB280DE5}"/>
              </a:ext>
            </a:extLst>
          </p:cNvPr>
          <p:cNvSpPr>
            <a:spLocks noGrp="1"/>
          </p:cNvSpPr>
          <p:nvPr>
            <p:ph type="sldNum" sz="quarter" idx="12"/>
          </p:nvPr>
        </p:nvSpPr>
        <p:spPr/>
        <p:txBody>
          <a:bodyPr/>
          <a:lstStyle/>
          <a:p>
            <a:fld id="{387B2223-B2D5-4815-A374-08EB044486AB}" type="slidenum">
              <a:rPr lang="en-US" smtClean="0"/>
              <a:t>4</a:t>
            </a:fld>
            <a:endParaRPr lang="en-US"/>
          </a:p>
        </p:txBody>
      </p:sp>
    </p:spTree>
    <p:extLst>
      <p:ext uri="{BB962C8B-B14F-4D97-AF65-F5344CB8AC3E}">
        <p14:creationId xmlns:p14="http://schemas.microsoft.com/office/powerpoint/2010/main" val="689537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3DAF-A4FC-185A-053E-09B92F801252}"/>
              </a:ext>
            </a:extLst>
          </p:cNvPr>
          <p:cNvSpPr>
            <a:spLocks noGrp="1"/>
          </p:cNvSpPr>
          <p:nvPr>
            <p:ph type="title"/>
          </p:nvPr>
        </p:nvSpPr>
        <p:spPr>
          <a:xfrm>
            <a:off x="838200" y="365126"/>
            <a:ext cx="10515600" cy="973818"/>
          </a:xfrm>
        </p:spPr>
        <p:txBody>
          <a:bodyPr/>
          <a:lstStyle/>
          <a:p>
            <a:r>
              <a:rPr lang="en-US" sz="4800" b="1" dirty="0">
                <a:latin typeface="Times New Roman" panose="02020603050405020304" pitchFamily="18" charset="0"/>
                <a:cs typeface="Times New Roman" panose="02020603050405020304" pitchFamily="18" charset="0"/>
              </a:rPr>
              <a:t>Computer</a:t>
            </a:r>
            <a:r>
              <a:rPr lang="en-US" dirty="0"/>
              <a:t> </a:t>
            </a:r>
            <a:r>
              <a:rPr lang="en-US" sz="4800" b="1" dirty="0">
                <a:latin typeface="Times New Roman" panose="02020603050405020304" pitchFamily="18" charset="0"/>
                <a:cs typeface="Times New Roman" panose="02020603050405020304" pitchFamily="18" charset="0"/>
              </a:rPr>
              <a:t>Programming</a:t>
            </a:r>
          </a:p>
        </p:txBody>
      </p:sp>
      <p:sp>
        <p:nvSpPr>
          <p:cNvPr id="3" name="Content Placeholder 2">
            <a:extLst>
              <a:ext uri="{FF2B5EF4-FFF2-40B4-BE49-F238E27FC236}">
                <a16:creationId xmlns:a16="http://schemas.microsoft.com/office/drawing/2014/main" id="{2A941E81-FA35-ED58-DF37-F5C6C4B5DCD7}"/>
              </a:ext>
            </a:extLst>
          </p:cNvPr>
          <p:cNvSpPr>
            <a:spLocks noGrp="1"/>
          </p:cNvSpPr>
          <p:nvPr>
            <p:ph idx="1"/>
          </p:nvPr>
        </p:nvSpPr>
        <p:spPr>
          <a:xfrm>
            <a:off x="838200" y="1338943"/>
            <a:ext cx="10983686" cy="4876800"/>
          </a:xfrm>
        </p:spPr>
        <p:txBody>
          <a:bodyPr>
            <a:normAutofit fontScale="77500" lnSpcReduction="20000"/>
          </a:bodyPr>
          <a:lstStyle/>
          <a:p>
            <a:pPr algn="just">
              <a:lnSpc>
                <a:spcPct val="170000"/>
              </a:lnSpc>
            </a:pPr>
            <a:r>
              <a:rPr lang="en-US" dirty="0">
                <a:latin typeface="Times New Roman" panose="02020603050405020304" pitchFamily="18" charset="0"/>
                <a:cs typeface="Times New Roman" panose="02020603050405020304" pitchFamily="18" charset="0"/>
              </a:rPr>
              <a:t>Computer Program : is set of instruction that tells a Computer to do something.</a:t>
            </a:r>
          </a:p>
          <a:p>
            <a:pPr algn="just">
              <a:lnSpc>
                <a:spcPct val="170000"/>
              </a:lnSpc>
            </a:pPr>
            <a:r>
              <a:rPr lang="en-US" dirty="0">
                <a:latin typeface="Times New Roman" panose="02020603050405020304" pitchFamily="18" charset="0"/>
                <a:cs typeface="Times New Roman" panose="02020603050405020304" pitchFamily="18" charset="0"/>
              </a:rPr>
              <a:t>Computer Programming: a process of writing, debugging, executing and evaluating a Computer program.</a:t>
            </a:r>
          </a:p>
          <a:p>
            <a:pPr algn="just">
              <a:lnSpc>
                <a:spcPct val="170000"/>
              </a:lnSpc>
            </a:pPr>
            <a:r>
              <a:rPr lang="en-US" dirty="0">
                <a:latin typeface="Times New Roman" panose="02020603050405020304" pitchFamily="18" charset="0"/>
                <a:cs typeface="Times New Roman" panose="02020603050405020304" pitchFamily="18" charset="0"/>
              </a:rPr>
              <a:t>it is telling a Computer what to do.</a:t>
            </a:r>
          </a:p>
          <a:p>
            <a:pPr algn="just">
              <a:lnSpc>
                <a:spcPct val="170000"/>
              </a:lnSpc>
            </a:pPr>
            <a:r>
              <a:rPr lang="en-US" dirty="0">
                <a:latin typeface="Times New Roman" panose="02020603050405020304" pitchFamily="18" charset="0"/>
                <a:cs typeface="Times New Roman" panose="02020603050405020304" pitchFamily="18" charset="0"/>
              </a:rPr>
              <a:t>Being good at Computer programming means you can make the Computer do what you want.</a:t>
            </a:r>
          </a:p>
          <a:p>
            <a:pPr algn="just">
              <a:lnSpc>
                <a:spcPct val="170000"/>
              </a:lnSpc>
            </a:pPr>
            <a:r>
              <a:rPr lang="en-US" dirty="0">
                <a:latin typeface="Times New Roman" panose="02020603050405020304" pitchFamily="18" charset="0"/>
                <a:cs typeface="Times New Roman" panose="02020603050405020304" pitchFamily="18" charset="0"/>
              </a:rPr>
              <a:t>is the process of creating a set of instructions for a Computer to follow to perform a specific task or solve a problem</a:t>
            </a:r>
          </a:p>
          <a:p>
            <a:endParaRPr lang="en-US" dirty="0"/>
          </a:p>
        </p:txBody>
      </p:sp>
      <p:sp>
        <p:nvSpPr>
          <p:cNvPr id="4" name="Date Placeholder 3">
            <a:extLst>
              <a:ext uri="{FF2B5EF4-FFF2-40B4-BE49-F238E27FC236}">
                <a16:creationId xmlns:a16="http://schemas.microsoft.com/office/drawing/2014/main" id="{084254C3-6785-FD1F-23F4-C0F3A1B4C5EB}"/>
              </a:ext>
            </a:extLst>
          </p:cNvPr>
          <p:cNvSpPr>
            <a:spLocks noGrp="1"/>
          </p:cNvSpPr>
          <p:nvPr>
            <p:ph type="dt" sz="half" idx="10"/>
          </p:nvPr>
        </p:nvSpPr>
        <p:spPr/>
        <p:txBody>
          <a:bodyPr/>
          <a:lstStyle/>
          <a:p>
            <a:fld id="{F0B98D06-0E53-4FEA-ACE9-0F97B52C5D6E}" type="datetime1">
              <a:rPr lang="en-US" smtClean="0"/>
              <a:t>8/27/2025</a:t>
            </a:fld>
            <a:endParaRPr lang="en-US"/>
          </a:p>
        </p:txBody>
      </p:sp>
      <p:sp>
        <p:nvSpPr>
          <p:cNvPr id="5" name="Footer Placeholder 4">
            <a:extLst>
              <a:ext uri="{FF2B5EF4-FFF2-40B4-BE49-F238E27FC236}">
                <a16:creationId xmlns:a16="http://schemas.microsoft.com/office/drawing/2014/main" id="{1858AAC4-2EA9-D8D8-6050-37C2A54A5309}"/>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91D3BE36-C450-2EE8-0862-8602B5D7EFEE}"/>
              </a:ext>
            </a:extLst>
          </p:cNvPr>
          <p:cNvSpPr>
            <a:spLocks noGrp="1"/>
          </p:cNvSpPr>
          <p:nvPr>
            <p:ph type="sldNum" sz="quarter" idx="12"/>
          </p:nvPr>
        </p:nvSpPr>
        <p:spPr/>
        <p:txBody>
          <a:bodyPr/>
          <a:lstStyle/>
          <a:p>
            <a:fld id="{387B2223-B2D5-4815-A374-08EB044486AB}" type="slidenum">
              <a:rPr lang="en-US" smtClean="0"/>
              <a:t>5</a:t>
            </a:fld>
            <a:endParaRPr lang="en-US"/>
          </a:p>
        </p:txBody>
      </p:sp>
    </p:spTree>
    <p:extLst>
      <p:ext uri="{BB962C8B-B14F-4D97-AF65-F5344CB8AC3E}">
        <p14:creationId xmlns:p14="http://schemas.microsoft.com/office/powerpoint/2010/main" val="494159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EA71D-B412-8AEA-AAEE-440A081F450E}"/>
              </a:ext>
            </a:extLst>
          </p:cNvPr>
          <p:cNvSpPr>
            <a:spLocks noGrp="1"/>
          </p:cNvSpPr>
          <p:nvPr>
            <p:ph type="title"/>
          </p:nvPr>
        </p:nvSpPr>
        <p:spPr>
          <a:xfrm>
            <a:off x="838200" y="365126"/>
            <a:ext cx="10515600" cy="1104446"/>
          </a:xfrm>
        </p:spPr>
        <p:txBody>
          <a:bodyPr>
            <a:normAutofit/>
          </a:bodyPr>
          <a:lstStyle/>
          <a:p>
            <a:r>
              <a:rPr lang="en-US" sz="4800" b="1" dirty="0">
                <a:latin typeface="Times New Roman" panose="02020603050405020304" pitchFamily="18" charset="0"/>
                <a:cs typeface="Times New Roman" panose="02020603050405020304" pitchFamily="18" charset="0"/>
              </a:rPr>
              <a:t>…Cont.</a:t>
            </a:r>
          </a:p>
        </p:txBody>
      </p:sp>
      <p:sp>
        <p:nvSpPr>
          <p:cNvPr id="3" name="Content Placeholder 2">
            <a:extLst>
              <a:ext uri="{FF2B5EF4-FFF2-40B4-BE49-F238E27FC236}">
                <a16:creationId xmlns:a16="http://schemas.microsoft.com/office/drawing/2014/main" id="{53F98B76-D321-855B-102E-E2BE0A6B913D}"/>
              </a:ext>
            </a:extLst>
          </p:cNvPr>
          <p:cNvSpPr>
            <a:spLocks noGrp="1"/>
          </p:cNvSpPr>
          <p:nvPr>
            <p:ph idx="1"/>
          </p:nvPr>
        </p:nvSpPr>
        <p:spPr>
          <a:xfrm>
            <a:off x="838200" y="1338943"/>
            <a:ext cx="10515600" cy="4838020"/>
          </a:xfrm>
        </p:spPr>
        <p:txBody>
          <a:bodyPr>
            <a:normAutofit fontScale="62500" lnSpcReduction="20000"/>
          </a:bodyPr>
          <a:lstStyle/>
          <a:p>
            <a:pPr algn="just">
              <a:lnSpc>
                <a:spcPct val="170000"/>
              </a:lnSpc>
            </a:pPr>
            <a:r>
              <a:rPr lang="en-US" sz="3400" dirty="0">
                <a:latin typeface="Times New Roman" panose="02020603050405020304" pitchFamily="18" charset="0"/>
                <a:cs typeface="Times New Roman" panose="02020603050405020304" pitchFamily="18" charset="0"/>
              </a:rPr>
              <a:t>Computer programming or coding is the composition of sequences of instructions, called programs, that computers can follow to perform tasks</a:t>
            </a:r>
          </a:p>
          <a:p>
            <a:pPr algn="just">
              <a:lnSpc>
                <a:spcPct val="170000"/>
              </a:lnSpc>
            </a:pPr>
            <a:r>
              <a:rPr lang="en-US" sz="3400" dirty="0">
                <a:latin typeface="Times New Roman" panose="02020603050405020304" pitchFamily="18" charset="0"/>
                <a:cs typeface="Times New Roman" panose="02020603050405020304" pitchFamily="18" charset="0"/>
              </a:rPr>
              <a:t>A person who writes  a program is </a:t>
            </a:r>
            <a:r>
              <a:rPr lang="en-US" sz="3400" b="1" dirty="0">
                <a:solidFill>
                  <a:srgbClr val="FF0000"/>
                </a:solidFill>
                <a:latin typeface="Times New Roman" panose="02020603050405020304" pitchFamily="18" charset="0"/>
                <a:cs typeface="Times New Roman" panose="02020603050405020304" pitchFamily="18" charset="0"/>
              </a:rPr>
              <a:t>Programmer</a:t>
            </a:r>
            <a:r>
              <a:rPr lang="en-US" sz="3400" dirty="0">
                <a:latin typeface="Times New Roman" panose="02020603050405020304" pitchFamily="18" charset="0"/>
                <a:cs typeface="Times New Roman" panose="02020603050405020304" pitchFamily="18" charset="0"/>
              </a:rPr>
              <a:t>.</a:t>
            </a:r>
          </a:p>
          <a:p>
            <a:pPr algn="just">
              <a:lnSpc>
                <a:spcPct val="170000"/>
              </a:lnSpc>
            </a:pPr>
            <a:r>
              <a:rPr lang="en-US" sz="3400" b="1" dirty="0">
                <a:solidFill>
                  <a:srgbClr val="FF00FF"/>
                </a:solidFill>
                <a:latin typeface="Times New Roman" panose="02020603050405020304" pitchFamily="18" charset="0"/>
                <a:cs typeface="Times New Roman" panose="02020603050405020304" pitchFamily="18" charset="0"/>
              </a:rPr>
              <a:t>“If you haven't tried programming yet, it is recommended to try the concepts described here yourself as you move along, starting with either Python as your first programming language.</a:t>
            </a:r>
          </a:p>
          <a:p>
            <a:pPr algn="just">
              <a:lnSpc>
                <a:spcPct val="170000"/>
              </a:lnSpc>
            </a:pPr>
            <a:r>
              <a:rPr lang="en-US" sz="3400" b="1" dirty="0">
                <a:solidFill>
                  <a:srgbClr val="FF00FF"/>
                </a:solidFill>
                <a:latin typeface="Times New Roman" panose="02020603050405020304" pitchFamily="18" charset="0"/>
                <a:cs typeface="Times New Roman" panose="02020603050405020304" pitchFamily="18" charset="0"/>
              </a:rPr>
              <a:t>Since the concepts are the same in all programming languages, you can learn the concepts first in one language, and then use the concepts you've learned in another programming language later”.</a:t>
            </a:r>
          </a:p>
          <a:p>
            <a:endParaRPr lang="en-US" dirty="0"/>
          </a:p>
        </p:txBody>
      </p:sp>
      <p:sp>
        <p:nvSpPr>
          <p:cNvPr id="4" name="Date Placeholder 3">
            <a:extLst>
              <a:ext uri="{FF2B5EF4-FFF2-40B4-BE49-F238E27FC236}">
                <a16:creationId xmlns:a16="http://schemas.microsoft.com/office/drawing/2014/main" id="{86ADF9F9-6AD9-7163-16A4-D62D508FC775}"/>
              </a:ext>
            </a:extLst>
          </p:cNvPr>
          <p:cNvSpPr>
            <a:spLocks noGrp="1"/>
          </p:cNvSpPr>
          <p:nvPr>
            <p:ph type="dt" sz="half" idx="10"/>
          </p:nvPr>
        </p:nvSpPr>
        <p:spPr/>
        <p:txBody>
          <a:bodyPr/>
          <a:lstStyle/>
          <a:p>
            <a:fld id="{E4A78C3C-2D7B-4036-976D-07449E9F049E}" type="datetime1">
              <a:rPr lang="en-US" smtClean="0"/>
              <a:t>8/27/2025</a:t>
            </a:fld>
            <a:endParaRPr lang="en-US"/>
          </a:p>
        </p:txBody>
      </p:sp>
      <p:sp>
        <p:nvSpPr>
          <p:cNvPr id="5" name="Footer Placeholder 4">
            <a:extLst>
              <a:ext uri="{FF2B5EF4-FFF2-40B4-BE49-F238E27FC236}">
                <a16:creationId xmlns:a16="http://schemas.microsoft.com/office/drawing/2014/main" id="{24A3E2C3-9F56-C03C-E882-7D141540637C}"/>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B6C5532C-D0F8-5936-0F5B-F8867FB3FFDA}"/>
              </a:ext>
            </a:extLst>
          </p:cNvPr>
          <p:cNvSpPr>
            <a:spLocks noGrp="1"/>
          </p:cNvSpPr>
          <p:nvPr>
            <p:ph type="sldNum" sz="quarter" idx="12"/>
          </p:nvPr>
        </p:nvSpPr>
        <p:spPr/>
        <p:txBody>
          <a:bodyPr/>
          <a:lstStyle/>
          <a:p>
            <a:fld id="{387B2223-B2D5-4815-A374-08EB044486AB}" type="slidenum">
              <a:rPr lang="en-US" smtClean="0"/>
              <a:t>6</a:t>
            </a:fld>
            <a:endParaRPr lang="en-US"/>
          </a:p>
        </p:txBody>
      </p:sp>
    </p:spTree>
    <p:extLst>
      <p:ext uri="{BB962C8B-B14F-4D97-AF65-F5344CB8AC3E}">
        <p14:creationId xmlns:p14="http://schemas.microsoft.com/office/powerpoint/2010/main" val="2814819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0880-CC9D-6E6C-63D3-2A5D9121E486}"/>
              </a:ext>
            </a:extLst>
          </p:cNvPr>
          <p:cNvSpPr>
            <a:spLocks noGrp="1"/>
          </p:cNvSpPr>
          <p:nvPr>
            <p:ph type="title"/>
          </p:nvPr>
        </p:nvSpPr>
        <p:spPr>
          <a:xfrm>
            <a:off x="838200" y="365126"/>
            <a:ext cx="10515600" cy="886731"/>
          </a:xfrm>
        </p:spPr>
        <p:txBody>
          <a:bodyPr/>
          <a:lstStyle/>
          <a:p>
            <a:r>
              <a:rPr lang="en-US" sz="4800" b="1" dirty="0">
                <a:latin typeface="Times New Roman" panose="02020603050405020304" pitchFamily="18" charset="0"/>
                <a:cs typeface="Times New Roman" panose="02020603050405020304" pitchFamily="18" charset="0"/>
              </a:rPr>
              <a:t>Programming</a:t>
            </a:r>
            <a:r>
              <a:rPr lang="en-US" dirty="0"/>
              <a:t> </a:t>
            </a:r>
            <a:r>
              <a:rPr lang="en-US" sz="4800" b="1" dirty="0">
                <a:latin typeface="Times New Roman" panose="02020603050405020304" pitchFamily="18" charset="0"/>
                <a:cs typeface="Times New Roman" panose="02020603050405020304" pitchFamily="18" charset="0"/>
              </a:rPr>
              <a:t>Languages</a:t>
            </a:r>
          </a:p>
        </p:txBody>
      </p:sp>
      <p:sp>
        <p:nvSpPr>
          <p:cNvPr id="3" name="Content Placeholder 2">
            <a:extLst>
              <a:ext uri="{FF2B5EF4-FFF2-40B4-BE49-F238E27FC236}">
                <a16:creationId xmlns:a16="http://schemas.microsoft.com/office/drawing/2014/main" id="{94B5A3B5-1777-3FE7-B9E5-CE4015568D1B}"/>
              </a:ext>
            </a:extLst>
          </p:cNvPr>
          <p:cNvSpPr>
            <a:spLocks noGrp="1"/>
          </p:cNvSpPr>
          <p:nvPr>
            <p:ph idx="1"/>
          </p:nvPr>
        </p:nvSpPr>
        <p:spPr>
          <a:xfrm>
            <a:off x="838200" y="1121229"/>
            <a:ext cx="10515600" cy="5562600"/>
          </a:xfrm>
        </p:spPr>
        <p:txBody>
          <a:bodyPr>
            <a:normAutofit fontScale="70000" lnSpcReduction="20000"/>
          </a:bodyPr>
          <a:lstStyle/>
          <a:p>
            <a:pPr algn="just">
              <a:lnSpc>
                <a:spcPct val="170000"/>
              </a:lnSpc>
            </a:pPr>
            <a:r>
              <a:rPr lang="en-US" sz="3100" dirty="0">
                <a:latin typeface="Times New Roman" panose="02020603050405020304" pitchFamily="18" charset="0"/>
                <a:cs typeface="Times New Roman" panose="02020603050405020304" pitchFamily="18" charset="0"/>
              </a:rPr>
              <a:t>Is a set of rule, style, standard, semantics, syntax to write ,</a:t>
            </a:r>
            <a:r>
              <a:rPr lang="en-US" sz="3100" dirty="0" err="1">
                <a:latin typeface="Times New Roman" panose="02020603050405020304" pitchFamily="18" charset="0"/>
                <a:cs typeface="Times New Roman" panose="02020603050405020304" pitchFamily="18" charset="0"/>
              </a:rPr>
              <a:t>debug,and</a:t>
            </a:r>
            <a:r>
              <a:rPr lang="en-US" sz="3100" dirty="0">
                <a:latin typeface="Times New Roman" panose="02020603050405020304" pitchFamily="18" charset="0"/>
                <a:cs typeface="Times New Roman" panose="02020603050405020304" pitchFamily="18" charset="0"/>
              </a:rPr>
              <a:t> execute program.</a:t>
            </a:r>
          </a:p>
          <a:p>
            <a:pPr algn="just">
              <a:lnSpc>
                <a:spcPct val="170000"/>
              </a:lnSpc>
            </a:pPr>
            <a:r>
              <a:rPr lang="en-US" sz="3100" dirty="0">
                <a:latin typeface="Times New Roman" panose="02020603050405020304" pitchFamily="18" charset="0"/>
                <a:cs typeface="Times New Roman" panose="02020603050405020304" pitchFamily="18" charset="0"/>
              </a:rPr>
              <a:t>A programming language is how we write code, what keywords we use, to tell the computer what to do.</a:t>
            </a:r>
          </a:p>
          <a:p>
            <a:pPr algn="just">
              <a:lnSpc>
                <a:spcPct val="170000"/>
              </a:lnSpc>
            </a:pPr>
            <a:r>
              <a:rPr lang="en-US" sz="3100" dirty="0">
                <a:latin typeface="Times New Roman" panose="02020603050405020304" pitchFamily="18" charset="0"/>
                <a:cs typeface="Times New Roman" panose="02020603050405020304" pitchFamily="18" charset="0"/>
              </a:rPr>
              <a:t>A programming language is a set of instructions and syntax used to create software programs.</a:t>
            </a:r>
          </a:p>
          <a:p>
            <a:pPr algn="just">
              <a:lnSpc>
                <a:spcPct val="170000"/>
              </a:lnSpc>
            </a:pPr>
            <a:r>
              <a:rPr lang="en-US" sz="3100" dirty="0">
                <a:latin typeface="Times New Roman" panose="02020603050405020304" pitchFamily="18" charset="0"/>
                <a:cs typeface="Times New Roman" panose="02020603050405020304" pitchFamily="18" charset="0"/>
              </a:rPr>
              <a:t>A programming language is a formal language that specifies a set of instructions for a computer to perform specific tasks.</a:t>
            </a:r>
          </a:p>
          <a:p>
            <a:pPr algn="just">
              <a:lnSpc>
                <a:spcPct val="170000"/>
              </a:lnSpc>
            </a:pPr>
            <a:r>
              <a:rPr lang="en-US" sz="3100" dirty="0">
                <a:latin typeface="Times New Roman" panose="02020603050405020304" pitchFamily="18" charset="0"/>
                <a:cs typeface="Times New Roman" panose="02020603050405020304" pitchFamily="18" charset="0"/>
              </a:rPr>
              <a:t> It's used to write software programs and applications, and to control and manipulate computer systems.</a:t>
            </a:r>
          </a:p>
          <a:p>
            <a:endParaRPr lang="en-US" dirty="0"/>
          </a:p>
        </p:txBody>
      </p:sp>
      <p:sp>
        <p:nvSpPr>
          <p:cNvPr id="4" name="Date Placeholder 3">
            <a:extLst>
              <a:ext uri="{FF2B5EF4-FFF2-40B4-BE49-F238E27FC236}">
                <a16:creationId xmlns:a16="http://schemas.microsoft.com/office/drawing/2014/main" id="{09E58A99-F983-EDC5-71AF-71FDEE3C0F47}"/>
              </a:ext>
            </a:extLst>
          </p:cNvPr>
          <p:cNvSpPr>
            <a:spLocks noGrp="1"/>
          </p:cNvSpPr>
          <p:nvPr>
            <p:ph type="dt" sz="half" idx="10"/>
          </p:nvPr>
        </p:nvSpPr>
        <p:spPr/>
        <p:txBody>
          <a:bodyPr/>
          <a:lstStyle/>
          <a:p>
            <a:fld id="{15200CAD-F7E1-4A0C-AB10-DAC5FDA5E929}" type="datetime1">
              <a:rPr lang="en-US" smtClean="0"/>
              <a:t>8/27/2025</a:t>
            </a:fld>
            <a:endParaRPr lang="en-US"/>
          </a:p>
        </p:txBody>
      </p:sp>
      <p:sp>
        <p:nvSpPr>
          <p:cNvPr id="5" name="Footer Placeholder 4">
            <a:extLst>
              <a:ext uri="{FF2B5EF4-FFF2-40B4-BE49-F238E27FC236}">
                <a16:creationId xmlns:a16="http://schemas.microsoft.com/office/drawing/2014/main" id="{B65AA43B-3B5B-35F8-7249-64018E546902}"/>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403F4418-DF29-2CC6-252F-EEF0D4466E4C}"/>
              </a:ext>
            </a:extLst>
          </p:cNvPr>
          <p:cNvSpPr>
            <a:spLocks noGrp="1"/>
          </p:cNvSpPr>
          <p:nvPr>
            <p:ph type="sldNum" sz="quarter" idx="12"/>
          </p:nvPr>
        </p:nvSpPr>
        <p:spPr/>
        <p:txBody>
          <a:bodyPr/>
          <a:lstStyle/>
          <a:p>
            <a:fld id="{387B2223-B2D5-4815-A374-08EB044486AB}" type="slidenum">
              <a:rPr lang="en-US" smtClean="0"/>
              <a:t>7</a:t>
            </a:fld>
            <a:endParaRPr lang="en-US"/>
          </a:p>
        </p:txBody>
      </p:sp>
    </p:spTree>
    <p:extLst>
      <p:ext uri="{BB962C8B-B14F-4D97-AF65-F5344CB8AC3E}">
        <p14:creationId xmlns:p14="http://schemas.microsoft.com/office/powerpoint/2010/main" val="1200674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1F89-BE93-B41C-33A5-C1CD64893238}"/>
              </a:ext>
            </a:extLst>
          </p:cNvPr>
          <p:cNvSpPr>
            <a:spLocks noGrp="1"/>
          </p:cNvSpPr>
          <p:nvPr>
            <p:ph type="title"/>
          </p:nvPr>
        </p:nvSpPr>
        <p:spPr>
          <a:xfrm>
            <a:off x="261257" y="206829"/>
            <a:ext cx="11821885" cy="925285"/>
          </a:xfrm>
        </p:spPr>
        <p:txBody>
          <a:bodyPr>
            <a:normAutofit/>
          </a:bodyPr>
          <a:lstStyle/>
          <a:p>
            <a:r>
              <a:rPr lang="en-US" sz="4000" b="1" dirty="0">
                <a:latin typeface="Times New Roman" panose="02020603050405020304" pitchFamily="18" charset="0"/>
                <a:cs typeface="Times New Roman" panose="02020603050405020304" pitchFamily="18" charset="0"/>
              </a:rPr>
              <a:t>Some of the key features of programming languages</a:t>
            </a:r>
          </a:p>
        </p:txBody>
      </p:sp>
      <p:sp>
        <p:nvSpPr>
          <p:cNvPr id="3" name="Content Placeholder 2">
            <a:extLst>
              <a:ext uri="{FF2B5EF4-FFF2-40B4-BE49-F238E27FC236}">
                <a16:creationId xmlns:a16="http://schemas.microsoft.com/office/drawing/2014/main" id="{9C46D37D-1E0E-A35E-D6E7-33823FC18ED9}"/>
              </a:ext>
            </a:extLst>
          </p:cNvPr>
          <p:cNvSpPr>
            <a:spLocks noGrp="1"/>
          </p:cNvSpPr>
          <p:nvPr>
            <p:ph idx="1"/>
          </p:nvPr>
        </p:nvSpPr>
        <p:spPr>
          <a:xfrm>
            <a:off x="370113" y="1132114"/>
            <a:ext cx="11560629" cy="5360761"/>
          </a:xfrm>
        </p:spPr>
        <p:txBody>
          <a:bodyPr>
            <a:normAutofit fontScale="32500" lnSpcReduction="20000"/>
          </a:bodyPr>
          <a:lstStyle/>
          <a:p>
            <a:pPr algn="just">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Syntax</a:t>
            </a:r>
            <a:r>
              <a:rPr lang="en-US" sz="5500" dirty="0">
                <a:latin typeface="Times New Roman" panose="02020603050405020304" pitchFamily="18" charset="0"/>
                <a:cs typeface="Times New Roman" panose="02020603050405020304" pitchFamily="18" charset="0"/>
              </a:rPr>
              <a:t>: The specific rules and structure used to write code in a programming language.</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Data Types</a:t>
            </a:r>
            <a:r>
              <a:rPr lang="en-US" sz="5500" dirty="0">
                <a:latin typeface="Times New Roman" panose="02020603050405020304" pitchFamily="18" charset="0"/>
                <a:cs typeface="Times New Roman" panose="02020603050405020304" pitchFamily="18" charset="0"/>
              </a:rPr>
              <a:t>: The type of values that can be stored in a program, such as numbers, strings, and </a:t>
            </a:r>
            <a:r>
              <a:rPr lang="en-US" sz="5500" dirty="0" err="1">
                <a:latin typeface="Times New Roman" panose="02020603050405020304" pitchFamily="18" charset="0"/>
                <a:cs typeface="Times New Roman" panose="02020603050405020304" pitchFamily="18" charset="0"/>
              </a:rPr>
              <a:t>booleans</a:t>
            </a:r>
            <a:r>
              <a:rPr lang="en-US" sz="5500" dirty="0">
                <a:latin typeface="Times New Roman" panose="02020603050405020304" pitchFamily="18" charset="0"/>
                <a:cs typeface="Times New Roman" panose="02020603050405020304" pitchFamily="18" charset="0"/>
              </a:rPr>
              <a:t>.</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Variables</a:t>
            </a:r>
            <a:r>
              <a:rPr lang="en-US" sz="5500" dirty="0">
                <a:latin typeface="Times New Roman" panose="02020603050405020304" pitchFamily="18" charset="0"/>
                <a:cs typeface="Times New Roman" panose="02020603050405020304" pitchFamily="18" charset="0"/>
              </a:rPr>
              <a:t>: Named memory locations or container that can store values.</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Operators</a:t>
            </a:r>
            <a:r>
              <a:rPr lang="en-US" sz="5500" dirty="0">
                <a:latin typeface="Times New Roman" panose="02020603050405020304" pitchFamily="18" charset="0"/>
                <a:cs typeface="Times New Roman" panose="02020603050405020304" pitchFamily="18" charset="0"/>
              </a:rPr>
              <a:t>: Symbols used to perform operations on values, such as addition, subtraction, comparison, logical, conditional</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Control Structures</a:t>
            </a:r>
            <a:r>
              <a:rPr lang="en-US" sz="5500" dirty="0">
                <a:latin typeface="Times New Roman" panose="02020603050405020304" pitchFamily="18" charset="0"/>
                <a:cs typeface="Times New Roman" panose="02020603050405020304" pitchFamily="18" charset="0"/>
              </a:rPr>
              <a:t>: Statements used to control the flow of a program, such as if-else statements, loops, and function calls.</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Libraries </a:t>
            </a:r>
            <a:r>
              <a:rPr lang="en-US" sz="5500" dirty="0">
                <a:latin typeface="Times New Roman" panose="02020603050405020304" pitchFamily="18" charset="0"/>
                <a:cs typeface="Times New Roman" panose="02020603050405020304" pitchFamily="18" charset="0"/>
              </a:rPr>
              <a:t>and Frameworks: Collections of pre-written code that can be used to perform common tasks and speed up development.</a:t>
            </a:r>
          </a:p>
          <a:p>
            <a:pPr algn="just" fontAlgn="base">
              <a:lnSpc>
                <a:spcPct val="170000"/>
              </a:lnSpc>
              <a:buFont typeface="Wingdings" panose="05000000000000000000" pitchFamily="2" charset="2"/>
              <a:buChar char="ü"/>
            </a:pPr>
            <a:r>
              <a:rPr lang="en-US" sz="5500" b="1" dirty="0">
                <a:latin typeface="Times New Roman" panose="02020603050405020304" pitchFamily="18" charset="0"/>
                <a:cs typeface="Times New Roman" panose="02020603050405020304" pitchFamily="18" charset="0"/>
              </a:rPr>
              <a:t>Paradigms</a:t>
            </a:r>
            <a:r>
              <a:rPr lang="en-US" sz="5500" dirty="0">
                <a:latin typeface="Times New Roman" panose="02020603050405020304" pitchFamily="18" charset="0"/>
                <a:cs typeface="Times New Roman" panose="02020603050405020304" pitchFamily="18" charset="0"/>
              </a:rPr>
              <a:t>: The programming style or philosophy used in the language, such as procedural, object-oriented, or functional.</a:t>
            </a:r>
          </a:p>
          <a:p>
            <a:endParaRPr lang="en-US" dirty="0"/>
          </a:p>
        </p:txBody>
      </p:sp>
      <p:sp>
        <p:nvSpPr>
          <p:cNvPr id="4" name="Date Placeholder 3">
            <a:extLst>
              <a:ext uri="{FF2B5EF4-FFF2-40B4-BE49-F238E27FC236}">
                <a16:creationId xmlns:a16="http://schemas.microsoft.com/office/drawing/2014/main" id="{9E7FD1E6-2F83-E69D-EEBD-94B53E7C0E2A}"/>
              </a:ext>
            </a:extLst>
          </p:cNvPr>
          <p:cNvSpPr>
            <a:spLocks noGrp="1"/>
          </p:cNvSpPr>
          <p:nvPr>
            <p:ph type="dt" sz="half" idx="10"/>
          </p:nvPr>
        </p:nvSpPr>
        <p:spPr/>
        <p:txBody>
          <a:bodyPr/>
          <a:lstStyle/>
          <a:p>
            <a:fld id="{2CF87991-E648-4214-9DC6-441AF54A3DCA}" type="datetime1">
              <a:rPr lang="en-US" smtClean="0"/>
              <a:t>8/27/2025</a:t>
            </a:fld>
            <a:endParaRPr lang="en-US"/>
          </a:p>
        </p:txBody>
      </p:sp>
      <p:sp>
        <p:nvSpPr>
          <p:cNvPr id="5" name="Footer Placeholder 4">
            <a:extLst>
              <a:ext uri="{FF2B5EF4-FFF2-40B4-BE49-F238E27FC236}">
                <a16:creationId xmlns:a16="http://schemas.microsoft.com/office/drawing/2014/main" id="{550DB018-9D5B-B9D9-BE50-212C64BBA341}"/>
              </a:ext>
            </a:extLst>
          </p:cNvPr>
          <p:cNvSpPr>
            <a:spLocks noGrp="1"/>
          </p:cNvSpPr>
          <p:nvPr>
            <p:ph type="ftr" sz="quarter" idx="11"/>
          </p:nvPr>
        </p:nvSpPr>
        <p:spPr/>
        <p:txBody>
          <a:bodyPr/>
          <a:lstStyle/>
          <a:p>
            <a:r>
              <a:rPr lang="en-US"/>
              <a:t>Python Programming </a:t>
            </a:r>
          </a:p>
        </p:txBody>
      </p:sp>
      <p:sp>
        <p:nvSpPr>
          <p:cNvPr id="6" name="Slide Number Placeholder 5">
            <a:extLst>
              <a:ext uri="{FF2B5EF4-FFF2-40B4-BE49-F238E27FC236}">
                <a16:creationId xmlns:a16="http://schemas.microsoft.com/office/drawing/2014/main" id="{3AB3928D-9516-54FE-48E6-AA59D3EAF9DD}"/>
              </a:ext>
            </a:extLst>
          </p:cNvPr>
          <p:cNvSpPr>
            <a:spLocks noGrp="1"/>
          </p:cNvSpPr>
          <p:nvPr>
            <p:ph type="sldNum" sz="quarter" idx="12"/>
          </p:nvPr>
        </p:nvSpPr>
        <p:spPr/>
        <p:txBody>
          <a:bodyPr/>
          <a:lstStyle/>
          <a:p>
            <a:fld id="{387B2223-B2D5-4815-A374-08EB044486AB}" type="slidenum">
              <a:rPr lang="en-US" smtClean="0"/>
              <a:t>8</a:t>
            </a:fld>
            <a:endParaRPr lang="en-US"/>
          </a:p>
        </p:txBody>
      </p:sp>
    </p:spTree>
    <p:extLst>
      <p:ext uri="{BB962C8B-B14F-4D97-AF65-F5344CB8AC3E}">
        <p14:creationId xmlns:p14="http://schemas.microsoft.com/office/powerpoint/2010/main" val="383356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1C41A-AB1C-E1C9-F973-48210D72C57A}"/>
              </a:ext>
            </a:extLst>
          </p:cNvPr>
          <p:cNvSpPr>
            <a:spLocks noGrp="1"/>
          </p:cNvSpPr>
          <p:nvPr>
            <p:ph type="title"/>
          </p:nvPr>
        </p:nvSpPr>
        <p:spPr/>
        <p:txBody>
          <a:bodyPr/>
          <a:lstStyle/>
          <a:p>
            <a:r>
              <a:rPr lang="en-US" dirty="0"/>
              <a:t>…</a:t>
            </a:r>
            <a:r>
              <a:rPr lang="en-US" sz="4800" b="1" dirty="0">
                <a:latin typeface="Times New Roman" panose="02020603050405020304" pitchFamily="18" charset="0"/>
                <a:cs typeface="Times New Roman" panose="02020603050405020304" pitchFamily="18" charset="0"/>
              </a:rPr>
              <a:t>Cont</a:t>
            </a:r>
            <a:r>
              <a:rPr lang="en-US" dirty="0"/>
              <a:t>.</a:t>
            </a:r>
          </a:p>
        </p:txBody>
      </p:sp>
      <p:sp>
        <p:nvSpPr>
          <p:cNvPr id="3" name="Content Placeholder 2">
            <a:extLst>
              <a:ext uri="{FF2B5EF4-FFF2-40B4-BE49-F238E27FC236}">
                <a16:creationId xmlns:a16="http://schemas.microsoft.com/office/drawing/2014/main" id="{3FBF7C1A-BB0A-C937-13A4-2A864A1153CB}"/>
              </a:ext>
            </a:extLst>
          </p:cNvPr>
          <p:cNvSpPr>
            <a:spLocks noGrp="1"/>
          </p:cNvSpPr>
          <p:nvPr>
            <p:ph idx="1"/>
          </p:nvPr>
        </p:nvSpPr>
        <p:spPr>
          <a:xfrm>
            <a:off x="838200" y="1524000"/>
            <a:ext cx="10515600" cy="4652963"/>
          </a:xfrm>
        </p:spPr>
        <p:txBody>
          <a:bodyPr/>
          <a:lstStyle/>
          <a:p>
            <a:r>
              <a:rPr lang="en-US" dirty="0"/>
              <a:t>Programming language are written by  high-level languages or low-level.</a:t>
            </a:r>
          </a:p>
        </p:txBody>
      </p:sp>
      <p:graphicFrame>
        <p:nvGraphicFramePr>
          <p:cNvPr id="4" name="Diagram 3">
            <a:extLst>
              <a:ext uri="{FF2B5EF4-FFF2-40B4-BE49-F238E27FC236}">
                <a16:creationId xmlns:a16="http://schemas.microsoft.com/office/drawing/2014/main" id="{BFB7FACE-C67B-4219-C840-97862CDF4672}"/>
              </a:ext>
            </a:extLst>
          </p:cNvPr>
          <p:cNvGraphicFramePr/>
          <p:nvPr>
            <p:extLst>
              <p:ext uri="{D42A27DB-BD31-4B8C-83A1-F6EECF244321}">
                <p14:modId xmlns:p14="http://schemas.microsoft.com/office/powerpoint/2010/main" val="3905510946"/>
              </p:ext>
            </p:extLst>
          </p:nvPr>
        </p:nvGraphicFramePr>
        <p:xfrm>
          <a:off x="751115" y="2296885"/>
          <a:ext cx="11125200" cy="3471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Date Placeholder 4">
            <a:extLst>
              <a:ext uri="{FF2B5EF4-FFF2-40B4-BE49-F238E27FC236}">
                <a16:creationId xmlns:a16="http://schemas.microsoft.com/office/drawing/2014/main" id="{04AC0D16-F580-E03A-0114-CCA21173511F}"/>
              </a:ext>
            </a:extLst>
          </p:cNvPr>
          <p:cNvSpPr>
            <a:spLocks noGrp="1"/>
          </p:cNvSpPr>
          <p:nvPr>
            <p:ph type="dt" sz="half" idx="10"/>
          </p:nvPr>
        </p:nvSpPr>
        <p:spPr/>
        <p:txBody>
          <a:bodyPr/>
          <a:lstStyle/>
          <a:p>
            <a:fld id="{017E595E-B051-459A-B98F-5EE870846833}" type="datetime1">
              <a:rPr lang="en-US" smtClean="0"/>
              <a:t>8/27/2025</a:t>
            </a:fld>
            <a:endParaRPr lang="en-US"/>
          </a:p>
        </p:txBody>
      </p:sp>
      <p:sp>
        <p:nvSpPr>
          <p:cNvPr id="6" name="Footer Placeholder 5">
            <a:extLst>
              <a:ext uri="{FF2B5EF4-FFF2-40B4-BE49-F238E27FC236}">
                <a16:creationId xmlns:a16="http://schemas.microsoft.com/office/drawing/2014/main" id="{C1372666-FEC1-1582-1744-871DE922DEF2}"/>
              </a:ext>
            </a:extLst>
          </p:cNvPr>
          <p:cNvSpPr>
            <a:spLocks noGrp="1"/>
          </p:cNvSpPr>
          <p:nvPr>
            <p:ph type="ftr" sz="quarter" idx="11"/>
          </p:nvPr>
        </p:nvSpPr>
        <p:spPr/>
        <p:txBody>
          <a:bodyPr/>
          <a:lstStyle/>
          <a:p>
            <a:r>
              <a:rPr lang="en-US"/>
              <a:t>Python Programming </a:t>
            </a:r>
          </a:p>
        </p:txBody>
      </p:sp>
      <p:sp>
        <p:nvSpPr>
          <p:cNvPr id="7" name="Slide Number Placeholder 6">
            <a:extLst>
              <a:ext uri="{FF2B5EF4-FFF2-40B4-BE49-F238E27FC236}">
                <a16:creationId xmlns:a16="http://schemas.microsoft.com/office/drawing/2014/main" id="{305903AF-F278-8B96-648C-1B8196893753}"/>
              </a:ext>
            </a:extLst>
          </p:cNvPr>
          <p:cNvSpPr>
            <a:spLocks noGrp="1"/>
          </p:cNvSpPr>
          <p:nvPr>
            <p:ph type="sldNum" sz="quarter" idx="12"/>
          </p:nvPr>
        </p:nvSpPr>
        <p:spPr/>
        <p:txBody>
          <a:bodyPr/>
          <a:lstStyle/>
          <a:p>
            <a:fld id="{387B2223-B2D5-4815-A374-08EB044486AB}" type="slidenum">
              <a:rPr lang="en-US" smtClean="0"/>
              <a:t>9</a:t>
            </a:fld>
            <a:endParaRPr lang="en-US"/>
          </a:p>
        </p:txBody>
      </p:sp>
    </p:spTree>
    <p:extLst>
      <p:ext uri="{BB962C8B-B14F-4D97-AF65-F5344CB8AC3E}">
        <p14:creationId xmlns:p14="http://schemas.microsoft.com/office/powerpoint/2010/main" val="601914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1853</Words>
  <Application>Microsoft Office PowerPoint</Application>
  <PresentationFormat>Widescreen</PresentationFormat>
  <Paragraphs>323</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Times New Roman</vt:lpstr>
      <vt:lpstr>Wingdings</vt:lpstr>
      <vt:lpstr>Office Theme</vt:lpstr>
      <vt:lpstr>Python Programming</vt:lpstr>
      <vt:lpstr>Outline </vt:lpstr>
      <vt:lpstr>Introduction</vt:lpstr>
      <vt:lpstr>Computer </vt:lpstr>
      <vt:lpstr>Computer Programming</vt:lpstr>
      <vt:lpstr>…Cont.</vt:lpstr>
      <vt:lpstr>Programming Languages</vt:lpstr>
      <vt:lpstr>Some of the key features of programming languages</vt:lpstr>
      <vt:lpstr>…Cont.</vt:lpstr>
      <vt:lpstr>…Cont.</vt:lpstr>
      <vt:lpstr>Introduction to Python</vt:lpstr>
      <vt:lpstr>Feature of Python</vt:lpstr>
      <vt:lpstr>First Python Program</vt:lpstr>
      <vt:lpstr>PowerPoint Presentation</vt:lpstr>
      <vt:lpstr>Python Indentation</vt:lpstr>
      <vt:lpstr>…Cont.</vt:lpstr>
      <vt:lpstr>Python Comment </vt:lpstr>
      <vt:lpstr>Python Variable</vt:lpstr>
      <vt:lpstr>…Cont.</vt:lpstr>
      <vt:lpstr>…Cont.</vt:lpstr>
      <vt:lpstr>…Cont.</vt:lpstr>
      <vt:lpstr>Data Types</vt:lpstr>
      <vt:lpstr>…Cont.</vt:lpstr>
      <vt:lpstr>Python String </vt:lpstr>
      <vt:lpstr>Document string </vt:lpstr>
      <vt:lpstr>Operators</vt:lpstr>
      <vt:lpstr>PowerPoint Presentation</vt:lpstr>
      <vt:lpstr>Python Keywords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Aklilu vs @tech...</dc:creator>
  <cp:lastModifiedBy>Aklilu vs @tech...</cp:lastModifiedBy>
  <cp:revision>4</cp:revision>
  <dcterms:created xsi:type="dcterms:W3CDTF">2025-08-26T05:52:36Z</dcterms:created>
  <dcterms:modified xsi:type="dcterms:W3CDTF">2025-08-27T18:43:04Z</dcterms:modified>
</cp:coreProperties>
</file>