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816926-CF96-490F-B72C-843C6247459C}" type="datetimeFigureOut">
              <a:rPr lang="en-US" smtClean="0"/>
              <a:pPr/>
              <a:t>2/20/2020</a:t>
            </a:fld>
            <a:endParaRPr lang="en-GB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B411E1-6B73-4E1B-9B08-C1937C54D55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816926-CF96-490F-B72C-843C6247459C}" type="datetimeFigureOut">
              <a:rPr lang="en-US" smtClean="0"/>
              <a:pPr/>
              <a:t>2/20/2020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B411E1-6B73-4E1B-9B08-C1937C54D55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816926-CF96-490F-B72C-843C6247459C}" type="datetimeFigureOut">
              <a:rPr lang="en-US" smtClean="0"/>
              <a:pPr/>
              <a:t>2/20/2020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B411E1-6B73-4E1B-9B08-C1937C54D55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816926-CF96-490F-B72C-843C6247459C}" type="datetimeFigureOut">
              <a:rPr lang="en-US" smtClean="0"/>
              <a:pPr/>
              <a:t>2/20/2020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B411E1-6B73-4E1B-9B08-C1937C54D55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816926-CF96-490F-B72C-843C6247459C}" type="datetimeFigureOut">
              <a:rPr lang="en-US" smtClean="0"/>
              <a:pPr/>
              <a:t>2/20/2020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B411E1-6B73-4E1B-9B08-C1937C54D55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816926-CF96-490F-B72C-843C6247459C}" type="datetimeFigureOut">
              <a:rPr lang="en-US" smtClean="0"/>
              <a:pPr/>
              <a:t>2/20/2020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B411E1-6B73-4E1B-9B08-C1937C54D55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816926-CF96-490F-B72C-843C6247459C}" type="datetimeFigureOut">
              <a:rPr lang="en-US" smtClean="0"/>
              <a:pPr/>
              <a:t>2/20/2020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B411E1-6B73-4E1B-9B08-C1937C54D55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816926-CF96-490F-B72C-843C6247459C}" type="datetimeFigureOut">
              <a:rPr lang="en-US" smtClean="0"/>
              <a:pPr/>
              <a:t>2/20/2020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B411E1-6B73-4E1B-9B08-C1937C54D55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816926-CF96-490F-B72C-843C6247459C}" type="datetimeFigureOut">
              <a:rPr lang="en-US" smtClean="0"/>
              <a:pPr/>
              <a:t>2/20/2020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B411E1-6B73-4E1B-9B08-C1937C54D55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816926-CF96-490F-B72C-843C6247459C}" type="datetimeFigureOut">
              <a:rPr lang="en-US" smtClean="0"/>
              <a:pPr/>
              <a:t>2/20/2020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B411E1-6B73-4E1B-9B08-C1937C54D55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816926-CF96-490F-B72C-843C6247459C}" type="datetimeFigureOut">
              <a:rPr lang="en-US" smtClean="0"/>
              <a:pPr/>
              <a:t>2/20/2020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B411E1-6B73-4E1B-9B08-C1937C54D55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0816926-CF96-490F-B72C-843C6247459C}" type="datetimeFigureOut">
              <a:rPr lang="en-US" smtClean="0"/>
              <a:pPr/>
              <a:t>2/20/2020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AB411E1-6B73-4E1B-9B08-C1937C54D55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amjane/Project/blob/master/Hotel%20Booking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7772400" cy="614366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Hotel Booking Analysis</a:t>
            </a:r>
            <a:br>
              <a:rPr lang="en-GB" dirty="0" smtClean="0"/>
            </a:br>
            <a:r>
              <a:rPr lang="en-GB" dirty="0" smtClean="0"/>
              <a:t>by Python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Assignment given by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Prepared by Jane </a:t>
            </a:r>
            <a:r>
              <a:rPr lang="en-GB" dirty="0" err="1" smtClean="0"/>
              <a:t>Alam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Bengaluru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4" name="Picture 3" descr="python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6578" y="571480"/>
            <a:ext cx="1500198" cy="1012634"/>
          </a:xfrm>
          <a:prstGeom prst="rect">
            <a:avLst/>
          </a:prstGeom>
        </p:spPr>
      </p:pic>
      <p:pic>
        <p:nvPicPr>
          <p:cNvPr id="8" name="Picture 7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40" y="2786058"/>
            <a:ext cx="2714644" cy="1809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500042"/>
            <a:ext cx="8790844" cy="142876"/>
          </a:xfrm>
        </p:spPr>
        <p:txBody>
          <a:bodyPr>
            <a:noAutofit/>
          </a:bodyPr>
          <a:lstStyle/>
          <a:p>
            <a:r>
              <a:rPr lang="en-GB" sz="2800" dirty="0" smtClean="0"/>
              <a:t>Counting and plotting countries with highest number of customers. Portugal has highest number of customers</a:t>
            </a:r>
            <a:endParaRPr lang="en-GB" sz="2800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142984"/>
            <a:ext cx="8715436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071810"/>
            <a:ext cx="8715436" cy="3457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9406" cy="654032"/>
          </a:xfrm>
        </p:spPr>
        <p:txBody>
          <a:bodyPr>
            <a:noAutofit/>
          </a:bodyPr>
          <a:lstStyle/>
          <a:p>
            <a:r>
              <a:rPr lang="en-GB" sz="2000" i="1" dirty="0" smtClean="0"/>
              <a:t>Using a correlation matrix to visualize the relationships between various features in the </a:t>
            </a:r>
            <a:r>
              <a:rPr lang="en-GB" sz="2000" i="1" dirty="0" smtClean="0"/>
              <a:t>dataset. </a:t>
            </a:r>
            <a:r>
              <a:rPr lang="en-GB" sz="2000" dirty="0" err="1" smtClean="0"/>
              <a:t>StaysinWeekNights</a:t>
            </a:r>
            <a:r>
              <a:rPr lang="en-GB" sz="2000" dirty="0" smtClean="0"/>
              <a:t> &amp; </a:t>
            </a:r>
            <a:r>
              <a:rPr lang="en-GB" sz="2000" dirty="0" err="1" smtClean="0"/>
              <a:t>StaysinWeekendNights</a:t>
            </a:r>
            <a:r>
              <a:rPr lang="en-GB" sz="2000" dirty="0" smtClean="0"/>
              <a:t> are highly correlated</a:t>
            </a:r>
            <a:r>
              <a:rPr lang="en-GB" sz="2000" b="1" dirty="0" smtClean="0"/>
              <a:t/>
            </a:r>
            <a:br>
              <a:rPr lang="en-GB" sz="2000" b="1" dirty="0" smtClean="0"/>
            </a:br>
            <a:endParaRPr lang="en-GB" sz="2000" dirty="0"/>
          </a:p>
        </p:txBody>
      </p:sp>
      <p:pic>
        <p:nvPicPr>
          <p:cNvPr id="92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86050" y="1000108"/>
            <a:ext cx="2857520" cy="114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285992"/>
            <a:ext cx="8715436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858312" cy="1214422"/>
          </a:xfrm>
        </p:spPr>
        <p:txBody>
          <a:bodyPr>
            <a:normAutofit/>
          </a:bodyPr>
          <a:lstStyle/>
          <a:p>
            <a:r>
              <a:rPr lang="en-GB" sz="2400" dirty="0" err="1" smtClean="0"/>
              <a:t>Heatmap</a:t>
            </a:r>
            <a:r>
              <a:rPr lang="en-GB" sz="2400" dirty="0" smtClean="0"/>
              <a:t> for </a:t>
            </a:r>
            <a:r>
              <a:rPr lang="en-GB" sz="2400" i="1" dirty="0" smtClean="0"/>
              <a:t>to visualize the relationships between various features in the dataset.</a:t>
            </a:r>
            <a:endParaRPr lang="en-GB" sz="2400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071546"/>
            <a:ext cx="9144000" cy="199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143248"/>
            <a:ext cx="9144000" cy="371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74638"/>
            <a:ext cx="8505092" cy="796908"/>
          </a:xfrm>
        </p:spPr>
        <p:txBody>
          <a:bodyPr>
            <a:normAutofit/>
          </a:bodyPr>
          <a:lstStyle/>
          <a:p>
            <a:r>
              <a:rPr lang="en-GB" sz="3200" dirty="0" smtClean="0"/>
              <a:t>Now Data is going under Training &amp; Testing</a:t>
            </a:r>
            <a:endParaRPr lang="en-GB" sz="3200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071546"/>
            <a:ext cx="9001156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3429000"/>
            <a:ext cx="8786874" cy="90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9406" cy="654032"/>
          </a:xfrm>
        </p:spPr>
        <p:txBody>
          <a:bodyPr>
            <a:noAutofit/>
          </a:bodyPr>
          <a:lstStyle/>
          <a:p>
            <a:r>
              <a:rPr lang="en-GB" sz="3200" dirty="0" smtClean="0"/>
              <a:t>Using Logistic Regression Algorithm to predict the data</a:t>
            </a:r>
            <a:endParaRPr lang="en-GB" sz="3200" dirty="0"/>
          </a:p>
        </p:txBody>
      </p:sp>
      <p:pic>
        <p:nvPicPr>
          <p:cNvPr id="122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000108"/>
            <a:ext cx="892971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71678"/>
            <a:ext cx="9001156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071810"/>
            <a:ext cx="9144000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0"/>
            <a:ext cx="8719406" cy="6858000"/>
          </a:xfrm>
        </p:spPr>
        <p:txBody>
          <a:bodyPr>
            <a:noAutofit/>
          </a:bodyPr>
          <a:lstStyle/>
          <a:p>
            <a:r>
              <a:rPr lang="en-GB" sz="4800" b="1" dirty="0" smtClean="0"/>
              <a:t>Conclusion:</a:t>
            </a:r>
            <a:br>
              <a:rPr lang="en-GB" sz="4800" b="1" dirty="0" smtClean="0"/>
            </a:br>
            <a:r>
              <a:rPr lang="en-GB" sz="2400" dirty="0" smtClean="0"/>
              <a:t>Logistic </a:t>
            </a:r>
            <a:r>
              <a:rPr lang="en-GB" sz="2400" dirty="0" smtClean="0"/>
              <a:t>Regression is a statistical technique of binary </a:t>
            </a:r>
            <a:r>
              <a:rPr lang="en-GB" sz="2400" dirty="0" smtClean="0"/>
              <a:t>classification. In </a:t>
            </a:r>
            <a:r>
              <a:rPr lang="en-GB" sz="2400" dirty="0" smtClean="0"/>
              <a:t>this data, </a:t>
            </a:r>
            <a:r>
              <a:rPr lang="en-GB" sz="2400" dirty="0" smtClean="0"/>
              <a:t>I have trained </a:t>
            </a:r>
            <a:r>
              <a:rPr lang="en-GB" sz="2400" dirty="0" smtClean="0"/>
              <a:t>the machine to use logistic regression. Once I</a:t>
            </a:r>
            <a:r>
              <a:rPr lang="en-GB" sz="2400" dirty="0" smtClean="0"/>
              <a:t> </a:t>
            </a:r>
            <a:r>
              <a:rPr lang="en-GB" sz="2400" dirty="0" smtClean="0"/>
              <a:t>have data, </a:t>
            </a:r>
            <a:r>
              <a:rPr lang="en-GB" sz="2400" dirty="0" smtClean="0"/>
              <a:t>my </a:t>
            </a:r>
            <a:r>
              <a:rPr lang="en-GB" sz="2400" dirty="0" smtClean="0"/>
              <a:t>next major task </a:t>
            </a:r>
            <a:r>
              <a:rPr lang="en-GB" sz="2400" dirty="0" smtClean="0"/>
              <a:t>was cleansing </a:t>
            </a:r>
            <a:r>
              <a:rPr lang="en-GB" sz="2400" dirty="0" smtClean="0"/>
              <a:t>the data, eliminating the unwanted rows, fields, and </a:t>
            </a:r>
            <a:r>
              <a:rPr lang="en-GB" sz="2400" dirty="0" smtClean="0"/>
              <a:t>select </a:t>
            </a:r>
            <a:r>
              <a:rPr lang="en-GB" sz="2400" dirty="0" smtClean="0"/>
              <a:t>the appropriate fields for </a:t>
            </a:r>
            <a:r>
              <a:rPr lang="en-GB" sz="2400" dirty="0" smtClean="0"/>
              <a:t>our </a:t>
            </a:r>
            <a:r>
              <a:rPr lang="en-GB" sz="2400" dirty="0" smtClean="0"/>
              <a:t>model development</a:t>
            </a:r>
            <a:r>
              <a:rPr lang="en-GB" sz="2400" dirty="0" smtClean="0"/>
              <a:t>. </a:t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>To train the </a:t>
            </a:r>
            <a:r>
              <a:rPr lang="en-GB" sz="2400" dirty="0" smtClean="0"/>
              <a:t>data, I have used </a:t>
            </a:r>
            <a:r>
              <a:rPr lang="en-GB" sz="2400" dirty="0" smtClean="0"/>
              <a:t>about 70% of the data for training the </a:t>
            </a:r>
            <a:r>
              <a:rPr lang="en-GB" sz="2400" dirty="0" smtClean="0"/>
              <a:t>model the </a:t>
            </a:r>
            <a:r>
              <a:rPr lang="en-GB" sz="2400" dirty="0" smtClean="0"/>
              <a:t>rest of the data for testing</a:t>
            </a:r>
            <a:r>
              <a:rPr lang="en-GB" sz="2400" dirty="0" smtClean="0"/>
              <a:t>.</a:t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>I got predicted value around 81% accuracy which is good for this Hotel Booking data.</a:t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>I am sharing my </a:t>
            </a:r>
            <a:r>
              <a:rPr lang="en-GB" sz="2400" dirty="0" err="1" smtClean="0"/>
              <a:t>Github</a:t>
            </a:r>
            <a:r>
              <a:rPr lang="en-GB" sz="2400" dirty="0" smtClean="0"/>
              <a:t> link for more information </a:t>
            </a:r>
            <a:r>
              <a:rPr lang="en-GB" sz="2400" dirty="0" smtClean="0">
                <a:solidFill>
                  <a:srgbClr val="00B0F0"/>
                </a:solidFill>
                <a:hlinkClick r:id="rId2"/>
              </a:rPr>
              <a:t>https</a:t>
            </a:r>
            <a:r>
              <a:rPr lang="en-GB" sz="2400" dirty="0" smtClean="0">
                <a:solidFill>
                  <a:srgbClr val="00B0F0"/>
                </a:solidFill>
                <a:hlinkClick r:id="rId2"/>
              </a:rPr>
              <a:t>://github.com/alamjane/Project/blob/master/Hotel%20Booking.ipynb</a:t>
            </a:r>
            <a:r>
              <a:rPr lang="en-GB" sz="2400" dirty="0" smtClean="0">
                <a:solidFill>
                  <a:srgbClr val="00B0F0"/>
                </a:solidFill>
              </a:rPr>
              <a:t/>
            </a:r>
            <a:br>
              <a:rPr lang="en-GB" sz="2400" dirty="0" smtClean="0">
                <a:solidFill>
                  <a:srgbClr val="00B0F0"/>
                </a:solidFill>
              </a:rPr>
            </a:br>
            <a:r>
              <a:rPr lang="en-GB" sz="2400" dirty="0" smtClean="0"/>
              <a:t/>
            </a:r>
            <a:br>
              <a:rPr lang="en-GB" sz="2400" dirty="0" smtClean="0"/>
            </a:b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7968" cy="6297634"/>
          </a:xfrm>
        </p:spPr>
        <p:txBody>
          <a:bodyPr/>
          <a:lstStyle/>
          <a:p>
            <a:pPr algn="ctr"/>
            <a:r>
              <a:rPr lang="en-GB" dirty="0" smtClean="0"/>
              <a:t>Thank You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9406" cy="51115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Importing Python Libraries &amp; Data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857231"/>
            <a:ext cx="8572560" cy="2643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85720" y="3429000"/>
            <a:ext cx="857256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85728"/>
            <a:ext cx="8719406" cy="857272"/>
          </a:xfrm>
        </p:spPr>
        <p:txBody>
          <a:bodyPr/>
          <a:lstStyle/>
          <a:p>
            <a:r>
              <a:rPr lang="en-GB" dirty="0" smtClean="0"/>
              <a:t>EDA of dataset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00108"/>
            <a:ext cx="9211398" cy="3962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643998" cy="29684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Cleaning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891" y="714356"/>
            <a:ext cx="9144891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33688" cy="65403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Cleaning Reservation data</a:t>
            </a:r>
            <a:endParaRPr lang="en-GB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928670"/>
            <a:ext cx="8929718" cy="592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274638"/>
            <a:ext cx="8790844" cy="43971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Cleaning Arrival date month and mapping</a:t>
            </a:r>
            <a:endParaRPr lang="en-GB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785794"/>
            <a:ext cx="9001156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5511816"/>
          </a:xfrm>
        </p:spPr>
        <p:txBody>
          <a:bodyPr>
            <a:normAutofit/>
          </a:bodyPr>
          <a:lstStyle/>
          <a:p>
            <a:r>
              <a:rPr lang="en-GB" dirty="0" smtClean="0"/>
              <a:t>This way I cleaned the following data information like Meal, </a:t>
            </a:r>
            <a:r>
              <a:rPr lang="en-GB" dirty="0" err="1" smtClean="0"/>
              <a:t>Reservation_Status</a:t>
            </a:r>
            <a:r>
              <a:rPr lang="en-GB" dirty="0" smtClean="0"/>
              <a:t>, Country, </a:t>
            </a:r>
            <a:r>
              <a:rPr lang="en-GB" dirty="0" err="1" smtClean="0"/>
              <a:t>Customer_Type</a:t>
            </a:r>
            <a:r>
              <a:rPr lang="en-GB" dirty="0" smtClean="0"/>
              <a:t>, </a:t>
            </a:r>
            <a:r>
              <a:rPr lang="en-GB" dirty="0" err="1" smtClean="0"/>
              <a:t>Distribution_Channel</a:t>
            </a:r>
            <a:r>
              <a:rPr lang="en-GB" dirty="0" smtClean="0"/>
              <a:t>, </a:t>
            </a:r>
            <a:r>
              <a:rPr lang="en-GB" dirty="0" err="1" smtClean="0"/>
              <a:t>Market_Segment</a:t>
            </a:r>
            <a:r>
              <a:rPr lang="en-GB" dirty="0" smtClean="0"/>
              <a:t> and so on.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719406" cy="114300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Distribution plot, Stay in week nights </a:t>
            </a:r>
            <a:r>
              <a:rPr lang="en-GB" dirty="0" err="1" smtClean="0"/>
              <a:t>vs</a:t>
            </a:r>
            <a:r>
              <a:rPr lang="en-GB" dirty="0" smtClean="0"/>
              <a:t> Stay in weekend nights</a:t>
            </a:r>
            <a:endParaRPr lang="en-GB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9144000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7968" cy="72547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Histogram, Stay in total</a:t>
            </a:r>
            <a:endParaRPr lang="en-GB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000108"/>
            <a:ext cx="8929718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115</TotalTime>
  <Words>133</Words>
  <Application>Microsoft Office PowerPoint</Application>
  <PresentationFormat>On-screen Show (4:3)</PresentationFormat>
  <Paragraphs>16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Solstice</vt:lpstr>
      <vt:lpstr>Hotel Booking Analysis by Python  Assignment given by     Prepared by Jane Alam Bengaluru  </vt:lpstr>
      <vt:lpstr>Importing Python Libraries &amp; Data</vt:lpstr>
      <vt:lpstr>EDA of dataset</vt:lpstr>
      <vt:lpstr>Cleaning Data</vt:lpstr>
      <vt:lpstr>Cleaning Reservation data</vt:lpstr>
      <vt:lpstr>Cleaning Arrival date month and mapping</vt:lpstr>
      <vt:lpstr>This way I cleaned the following data information like Meal, Reservation_Status, Country, Customer_Type, Distribution_Channel, Market_Segment and so on.</vt:lpstr>
      <vt:lpstr>Distribution plot, Stay in week nights vs Stay in weekend nights</vt:lpstr>
      <vt:lpstr>Histogram, Stay in total</vt:lpstr>
      <vt:lpstr>Counting and plotting countries with highest number of customers. Portugal has highest number of customers</vt:lpstr>
      <vt:lpstr>Using a correlation matrix to visualize the relationships between various features in the dataset. StaysinWeekNights &amp; StaysinWeekendNights are highly correlated </vt:lpstr>
      <vt:lpstr>Heatmap for to visualize the relationships between various features in the dataset.</vt:lpstr>
      <vt:lpstr>Now Data is going under Training &amp; Testing</vt:lpstr>
      <vt:lpstr>Using Logistic Regression Algorithm to predict the data</vt:lpstr>
      <vt:lpstr>Conclusion: Logistic Regression is a statistical technique of binary classification. In this data, I have trained the machine to use logistic regression. Once I have data, my next major task was cleansing the data, eliminating the unwanted rows, fields, and select the appropriate fields for our model development.   To train the data, I have used about 70% of the data for training the model the rest of the data for testing.  I got predicted value around 81% accuracy which is good for this Hotel Booking data.  I am sharing my Github link for more information https://github.com/alamjane/Project/blob/master/Hotel%20Booking.ipynb  </vt:lpstr>
      <vt:lpstr>Thank You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JANE</dc:creator>
  <cp:lastModifiedBy>JANE</cp:lastModifiedBy>
  <cp:revision>19</cp:revision>
  <dcterms:created xsi:type="dcterms:W3CDTF">2020-02-20T05:03:40Z</dcterms:created>
  <dcterms:modified xsi:type="dcterms:W3CDTF">2020-02-20T06:59:54Z</dcterms:modified>
</cp:coreProperties>
</file>