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4ECF4-F12B-4E1F-BA7D-E08D2AD7B734}" type="datetimeFigureOut">
              <a:rPr lang="en-US" smtClean="0"/>
              <a:t>06-Jan-21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9AABF-7CBE-4DCD-9959-86D3DE6DF7DD}" type="slidenum">
              <a:rPr lang="en-US" smtClean="0"/>
              <a:t>‹#›</a:t>
            </a:fld>
            <a:endParaRPr lang="en-US"/>
          </a:p>
        </p:txBody>
      </p:sp>
    </p:spTree>
    <p:extLst>
      <p:ext uri="{BB962C8B-B14F-4D97-AF65-F5344CB8AC3E}">
        <p14:creationId xmlns:p14="http://schemas.microsoft.com/office/powerpoint/2010/main" val="3203802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81BF2D-B617-4E8B-B329-097C76A0C20E}" type="datetime1">
              <a:rPr lang="en-US" smtClean="0"/>
              <a:t>06-Jan-21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F94A2E-20E5-4097-A251-707A034E18F5}" type="datetime1">
              <a:rPr lang="en-US" smtClean="0"/>
              <a:t>06-Jan-21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603C56-28CF-4C40-95A7-A8BB1E65F410}" type="datetime1">
              <a:rPr lang="en-US" smtClean="0"/>
              <a:t>06-Jan-21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F3E05AB-FDC9-4790-8E9E-3B0005707A97}" type="datetime1">
              <a:rPr lang="en-US" smtClean="0"/>
              <a:t>06-Jan-21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B8EF7E1-5C46-4DE3-AD40-78100861F159}" type="datetime1">
              <a:rPr lang="en-US" smtClean="0"/>
              <a:t>06-Jan-21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5C30544-C32A-448C-9AC0-A21BF5151784}" type="datetime1">
              <a:rPr lang="en-US" smtClean="0"/>
              <a:t>06-Jan-21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DF388-83AA-4D10-AD40-F65B06255701}" type="datetime1">
              <a:rPr lang="en-US" smtClean="0"/>
              <a:t>06-Jan-21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C59B07-B473-46B5-B2A4-C5A473B5A0AD}" type="datetime1">
              <a:rPr lang="en-US" smtClean="0"/>
              <a:t>06-Jan-21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02E71-0D40-4539-B6A5-8C698E43DEA6}" type="datetime1">
              <a:rPr lang="en-US" smtClean="0"/>
              <a:t>06-Jan-21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6CD8F7-D686-43B7-B443-B3A2316561A0}" type="datetime1">
              <a:rPr lang="en-US" smtClean="0"/>
              <a:t>06-Jan-21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2066EB-7D09-4763-A76F-7DBE13A332C9}" type="datetime1">
              <a:rPr lang="en-US" smtClean="0"/>
              <a:t>06-Jan-21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553F39-14F4-4812-A50B-C06E2D7630FE}" type="datetime1">
              <a:rPr lang="en-US" smtClean="0"/>
              <a:t>06-Jan-21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BDDC4A-82B2-437F-B61F-70D5D55DA05F}" type="datetime1">
              <a:rPr lang="en-US" smtClean="0"/>
              <a:t>06-Jan-21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11DA1-43EC-418D-9B1F-F946129C4EE7}" type="datetime1">
              <a:rPr lang="en-US" smtClean="0"/>
              <a:t>06-Jan-21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167367-A84F-4492-BC8D-2634695191AB}" type="datetime1">
              <a:rPr lang="en-US" smtClean="0"/>
              <a:t>06-Jan-21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E82772-E8B4-4387-B7A9-A40DADA4F547}" type="datetime1">
              <a:rPr lang="en-US" smtClean="0"/>
              <a:t>06-Jan-21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63D6BE-800C-495C-A582-FFA1F6547941}" type="datetime1">
              <a:rPr lang="en-US" smtClean="0"/>
              <a:t>06-Jan-21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0836" y="1504405"/>
            <a:ext cx="8915399" cy="2262781"/>
          </a:xfrm>
        </p:spPr>
        <p:txBody>
          <a:bodyPr/>
          <a:lstStyle/>
          <a:p>
            <a:r>
              <a:rPr lang="en-US" b="1" dirty="0" smtClean="0"/>
              <a:t>Bachelors Home</a:t>
            </a:r>
            <a:endParaRPr lang="en-US" b="1" dirty="0"/>
          </a:p>
        </p:txBody>
      </p:sp>
      <p:sp>
        <p:nvSpPr>
          <p:cNvPr id="3" name="Subtitle 2"/>
          <p:cNvSpPr>
            <a:spLocks noGrp="1"/>
          </p:cNvSpPr>
          <p:nvPr>
            <p:ph type="subTitle" idx="1"/>
          </p:nvPr>
        </p:nvSpPr>
        <p:spPr>
          <a:xfrm>
            <a:off x="2510836" y="4742545"/>
            <a:ext cx="8915398" cy="1370872"/>
          </a:xfrm>
        </p:spPr>
        <p:txBody>
          <a:bodyPr>
            <a:normAutofit/>
          </a:bodyPr>
          <a:lstStyle/>
          <a:p>
            <a:r>
              <a:rPr lang="en-US" dirty="0" err="1" smtClean="0"/>
              <a:t>Fhamid</a:t>
            </a:r>
            <a:r>
              <a:rPr lang="en-US" dirty="0" smtClean="0"/>
              <a:t> </a:t>
            </a:r>
            <a:r>
              <a:rPr lang="en-US" dirty="0" err="1" smtClean="0"/>
              <a:t>Mottaki</a:t>
            </a:r>
            <a:r>
              <a:rPr lang="en-US" dirty="0" smtClean="0"/>
              <a:t> </a:t>
            </a:r>
            <a:r>
              <a:rPr lang="en-US" dirty="0" err="1" smtClean="0"/>
              <a:t>Aurnob</a:t>
            </a:r>
            <a:r>
              <a:rPr lang="en-US" dirty="0" smtClean="0"/>
              <a:t>  (170204058)</a:t>
            </a:r>
          </a:p>
          <a:p>
            <a:r>
              <a:rPr lang="en-US" dirty="0" err="1" smtClean="0"/>
              <a:t>Ashiqul</a:t>
            </a:r>
            <a:r>
              <a:rPr lang="en-US" dirty="0" smtClean="0"/>
              <a:t> Islam Ashik  (170204070)</a:t>
            </a:r>
          </a:p>
          <a:p>
            <a:r>
              <a:rPr lang="en-US" dirty="0" err="1" smtClean="0"/>
              <a:t>Alam</a:t>
            </a:r>
            <a:r>
              <a:rPr lang="en-US" dirty="0" smtClean="0"/>
              <a:t> Khan  (170204084)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b="1" smtClean="0"/>
              <a:pPr/>
              <a:t>1</a:t>
            </a:fld>
            <a:endParaRPr lang="en-US" b="1" dirty="0"/>
          </a:p>
        </p:txBody>
      </p:sp>
    </p:spTree>
    <p:extLst>
      <p:ext uri="{BB962C8B-B14F-4D97-AF65-F5344CB8AC3E}">
        <p14:creationId xmlns:p14="http://schemas.microsoft.com/office/powerpoint/2010/main" val="36863889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PROBLEMS</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2126222"/>
            <a:ext cx="4495372" cy="3499515"/>
          </a:xfrm>
        </p:spPr>
      </p:pic>
      <p:sp>
        <p:nvSpPr>
          <p:cNvPr id="4" name="Content Placeholder 3"/>
          <p:cNvSpPr>
            <a:spLocks noGrp="1"/>
          </p:cNvSpPr>
          <p:nvPr>
            <p:ph sz="half" idx="2"/>
          </p:nvPr>
        </p:nvSpPr>
        <p:spPr/>
        <p:txBody>
          <a:bodyPr/>
          <a:lstStyle/>
          <a:p>
            <a:pPr marL="400050" indent="-400050">
              <a:buFont typeface="+mj-lt"/>
              <a:buAutoNum type="romanLcPeriod"/>
            </a:pPr>
            <a:r>
              <a:rPr lang="en-US" dirty="0" smtClean="0"/>
              <a:t>Around 35 lacs bachelor people in Dhaka ; 20 lacs students</a:t>
            </a:r>
          </a:p>
          <a:p>
            <a:pPr marL="400050" indent="-400050">
              <a:buFont typeface="+mj-lt"/>
              <a:buAutoNum type="romanLcPeriod"/>
            </a:pPr>
            <a:r>
              <a:rPr lang="en-US" dirty="0" smtClean="0"/>
              <a:t>Only around 15% get hostel room</a:t>
            </a:r>
          </a:p>
          <a:p>
            <a:pPr marL="400050" indent="-400050">
              <a:buFont typeface="+mj-lt"/>
              <a:buAutoNum type="romanLcPeriod"/>
            </a:pPr>
            <a:r>
              <a:rPr lang="en-US" dirty="0" smtClean="0"/>
              <a:t>Find bachelors home is difficult</a:t>
            </a:r>
          </a:p>
          <a:p>
            <a:pPr marL="400050" indent="-400050">
              <a:buFont typeface="+mj-lt"/>
              <a:buAutoNum type="romanLcPeriod"/>
            </a:pPr>
            <a:r>
              <a:rPr lang="en-US" dirty="0" smtClean="0"/>
              <a:t>Waste of time and money</a:t>
            </a:r>
          </a:p>
          <a:p>
            <a:pPr marL="400050" indent="-400050">
              <a:buFont typeface="+mj-lt"/>
              <a:buAutoNum type="romanLcPeriod"/>
            </a:pPr>
            <a:r>
              <a:rPr lang="en-US" dirty="0" smtClean="0"/>
              <a:t>Difficult to find suitable room/seat</a:t>
            </a:r>
          </a:p>
          <a:p>
            <a:pPr marL="400050" indent="-400050">
              <a:buFont typeface="+mj-lt"/>
              <a:buAutoNum type="romanLcPeriod"/>
            </a:pPr>
            <a:r>
              <a:rPr lang="en-US" dirty="0" smtClean="0"/>
              <a:t>Hardly find expected room-mates</a:t>
            </a:r>
          </a:p>
          <a:p>
            <a:pPr marL="400050" indent="-400050">
              <a:buFont typeface="+mj-lt"/>
              <a:buAutoNum type="romanLcPeriod"/>
            </a:pPr>
            <a:r>
              <a:rPr lang="en-US" dirty="0" smtClean="0"/>
              <a:t>Seat/room in expected area</a:t>
            </a:r>
          </a:p>
          <a:p>
            <a:pPr marL="0" indent="0" algn="ctr">
              <a:buNone/>
            </a:pPr>
            <a:r>
              <a:rPr lang="en-US" sz="1050" b="1" dirty="0" smtClean="0">
                <a:solidFill>
                  <a:srgbClr val="0070C0"/>
                </a:solidFill>
              </a:rPr>
              <a:t>Source: </a:t>
            </a:r>
            <a:r>
              <a:rPr lang="en-US" sz="1050" b="1" dirty="0" err="1" smtClean="0">
                <a:solidFill>
                  <a:srgbClr val="0070C0"/>
                </a:solidFill>
              </a:rPr>
              <a:t>Jugantor</a:t>
            </a:r>
            <a:r>
              <a:rPr lang="en-US" sz="1050" b="1" dirty="0" smtClean="0">
                <a:solidFill>
                  <a:srgbClr val="0070C0"/>
                </a:solidFill>
              </a:rPr>
              <a:t> 21</a:t>
            </a:r>
            <a:r>
              <a:rPr lang="en-US" sz="1050" b="1" baseline="30000" dirty="0" smtClean="0">
                <a:solidFill>
                  <a:srgbClr val="0070C0"/>
                </a:solidFill>
              </a:rPr>
              <a:t>st</a:t>
            </a:r>
            <a:r>
              <a:rPr lang="en-US" sz="1050" b="1" dirty="0" smtClean="0">
                <a:solidFill>
                  <a:srgbClr val="0070C0"/>
                </a:solidFill>
              </a:rPr>
              <a:t> January,2020</a:t>
            </a:r>
          </a:p>
          <a:p>
            <a:pPr marL="400050" indent="-400050">
              <a:buFont typeface="+mj-lt"/>
              <a:buAutoNum type="romanLcPeriod"/>
            </a:pPr>
            <a:endParaRPr lang="en-US" dirty="0" smtClean="0"/>
          </a:p>
          <a:p>
            <a:pPr marL="400050" indent="-400050">
              <a:buFont typeface="+mj-lt"/>
              <a:buAutoNum type="romanLcPeriod"/>
            </a:pPr>
            <a:endParaRPr lang="en-US" dirty="0" smtClean="0"/>
          </a:p>
          <a:p>
            <a:pPr marL="400050" indent="-400050">
              <a:buFont typeface="+mj-lt"/>
              <a:buAutoNum type="romanLcPeriod"/>
            </a:pPr>
            <a:endParaRPr lang="en-US" dirty="0" smtClean="0"/>
          </a:p>
        </p:txBody>
      </p:sp>
      <p:sp>
        <p:nvSpPr>
          <p:cNvPr id="3" name="Slide Number Placeholder 2"/>
          <p:cNvSpPr>
            <a:spLocks noGrp="1"/>
          </p:cNvSpPr>
          <p:nvPr>
            <p:ph type="sldNum" sz="quarter" idx="12"/>
          </p:nvPr>
        </p:nvSpPr>
        <p:spPr/>
        <p:txBody>
          <a:bodyPr/>
          <a:lstStyle/>
          <a:p>
            <a:fld id="{D57F1E4F-1CFF-5643-939E-217C01CDF565}" type="slidenum">
              <a:rPr lang="en-US" b="1" smtClean="0"/>
              <a:pPr/>
              <a:t>2</a:t>
            </a:fld>
            <a:endParaRPr lang="en-US" b="1" dirty="0"/>
          </a:p>
        </p:txBody>
      </p:sp>
    </p:spTree>
    <p:extLst>
      <p:ext uri="{BB962C8B-B14F-4D97-AF65-F5344CB8AC3E}">
        <p14:creationId xmlns:p14="http://schemas.microsoft.com/office/powerpoint/2010/main" val="14601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barn(inVertical)">
                                      <p:cBhvr>
                                        <p:cTn id="4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SOLUTION</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56706" y="2133600"/>
            <a:ext cx="3778250" cy="3778250"/>
          </a:xfrm>
        </p:spPr>
      </p:pic>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Ø"/>
            </a:pPr>
            <a:r>
              <a:rPr lang="en-US" dirty="0" smtClean="0"/>
              <a:t>Make a process to find bachelors suitable room</a:t>
            </a:r>
          </a:p>
          <a:p>
            <a:pPr>
              <a:buFont typeface="Wingdings" panose="05000000000000000000" pitchFamily="2" charset="2"/>
              <a:buChar char="Ø"/>
            </a:pPr>
            <a:r>
              <a:rPr lang="en-US" dirty="0" smtClean="0"/>
              <a:t>Building a website based system</a:t>
            </a:r>
          </a:p>
          <a:p>
            <a:pPr>
              <a:buFont typeface="Wingdings" panose="05000000000000000000" pitchFamily="2" charset="2"/>
              <a:buChar char="Ø"/>
            </a:pPr>
            <a:r>
              <a:rPr lang="en-US" dirty="0" smtClean="0"/>
              <a:t>Help to find friendly environment</a:t>
            </a:r>
          </a:p>
          <a:p>
            <a:pPr>
              <a:buFont typeface="Wingdings" panose="05000000000000000000" pitchFamily="2" charset="2"/>
              <a:buChar char="Ø"/>
            </a:pPr>
            <a:r>
              <a:rPr lang="en-US" dirty="0" smtClean="0"/>
              <a:t>Save money and time</a:t>
            </a:r>
          </a:p>
          <a:p>
            <a:pPr>
              <a:buFont typeface="Wingdings" panose="05000000000000000000" pitchFamily="2" charset="2"/>
              <a:buChar char="Ø"/>
            </a:pPr>
            <a:r>
              <a:rPr lang="en-US" dirty="0" smtClean="0"/>
              <a:t>Help to get expected room-mates</a:t>
            </a:r>
          </a:p>
          <a:p>
            <a:pPr>
              <a:buFont typeface="Wingdings" panose="05000000000000000000" pitchFamily="2" charset="2"/>
              <a:buChar char="Ø"/>
            </a:pPr>
            <a:r>
              <a:rPr lang="en-US" dirty="0" smtClean="0"/>
              <a:t>Try to show room in expected area</a:t>
            </a:r>
          </a:p>
          <a:p>
            <a:pPr>
              <a:buFont typeface="Wingdings" panose="05000000000000000000" pitchFamily="2" charset="2"/>
              <a:buChar char="Ø"/>
            </a:pPr>
            <a:r>
              <a:rPr lang="en-US" dirty="0" smtClean="0"/>
              <a:t>Reduce difficulties of women finding suitable room</a:t>
            </a:r>
          </a:p>
          <a:p>
            <a:pPr marL="400050" indent="-400050">
              <a:buFont typeface="+mj-lt"/>
              <a:buAutoNum type="romanLcPeriod"/>
            </a:pPr>
            <a:endParaRPr lang="en-US" dirty="0" smtClean="0"/>
          </a:p>
          <a:p>
            <a:pPr marL="400050" indent="-400050">
              <a:buFont typeface="+mj-lt"/>
              <a:buAutoNum type="romanLcPeriod"/>
            </a:pP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b="1" smtClean="0"/>
              <a:pPr/>
              <a:t>3</a:t>
            </a:fld>
            <a:endParaRPr lang="en-US" b="1" dirty="0"/>
          </a:p>
        </p:txBody>
      </p:sp>
    </p:spTree>
    <p:extLst>
      <p:ext uri="{BB962C8B-B14F-4D97-AF65-F5344CB8AC3E}">
        <p14:creationId xmlns:p14="http://schemas.microsoft.com/office/powerpoint/2010/main" val="12514762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MOTIVATION</a:t>
            </a:r>
            <a:endParaRPr lang="en-US" b="1" dirty="0"/>
          </a:p>
        </p:txBody>
      </p:sp>
      <p:sp>
        <p:nvSpPr>
          <p:cNvPr id="3" name="Content Placeholder 2"/>
          <p:cNvSpPr>
            <a:spLocks noGrp="1"/>
          </p:cNvSpPr>
          <p:nvPr>
            <p:ph idx="1"/>
          </p:nvPr>
        </p:nvSpPr>
        <p:spPr/>
        <p:txBody>
          <a:bodyPr/>
          <a:lstStyle/>
          <a:p>
            <a:r>
              <a:rPr lang="en-US" dirty="0" smtClean="0"/>
              <a:t>It will be more easier for bachelors to find room/seat . Now they need not to hear,”</a:t>
            </a:r>
            <a:r>
              <a:rPr lang="en-US" dirty="0" err="1" smtClean="0"/>
              <a:t>Eikhane</a:t>
            </a:r>
            <a:r>
              <a:rPr lang="en-US" dirty="0" smtClean="0"/>
              <a:t> bachelor </a:t>
            </a:r>
            <a:r>
              <a:rPr lang="en-US" dirty="0" err="1" smtClean="0"/>
              <a:t>vara</a:t>
            </a:r>
            <a:r>
              <a:rPr lang="en-US" dirty="0" smtClean="0"/>
              <a:t> </a:t>
            </a:r>
            <a:r>
              <a:rPr lang="en-US" dirty="0" err="1" smtClean="0"/>
              <a:t>dewa</a:t>
            </a:r>
            <a:r>
              <a:rPr lang="en-US" dirty="0" smtClean="0"/>
              <a:t> hoy </a:t>
            </a:r>
            <a:r>
              <a:rPr lang="en-US" dirty="0" err="1" smtClean="0"/>
              <a:t>na</a:t>
            </a:r>
            <a:r>
              <a:rPr lang="en-US" dirty="0" smtClean="0"/>
              <a:t> ”. Now men and women get their suitable room and room-mates; Saving most valuable times. Once there was too difficult to find suitable seat. Sometimes it takes 10 or more days to find desired one. Now parents will be more secure to send their children for tertiary education in town.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b="1" smtClean="0"/>
              <a:pPr/>
              <a:t>4</a:t>
            </a:fld>
            <a:endParaRPr lang="en-US" b="1" dirty="0"/>
          </a:p>
        </p:txBody>
      </p:sp>
    </p:spTree>
    <p:extLst>
      <p:ext uri="{BB962C8B-B14F-4D97-AF65-F5344CB8AC3E}">
        <p14:creationId xmlns:p14="http://schemas.microsoft.com/office/powerpoint/2010/main" val="3907394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FEATURES</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2126222"/>
            <a:ext cx="4422790" cy="3151172"/>
          </a:xfrm>
        </p:spPr>
      </p:pic>
      <p:sp>
        <p:nvSpPr>
          <p:cNvPr id="4" name="Content Placeholder 3"/>
          <p:cNvSpPr>
            <a:spLocks noGrp="1"/>
          </p:cNvSpPr>
          <p:nvPr>
            <p:ph sz="half" idx="2"/>
          </p:nvPr>
        </p:nvSpPr>
        <p:spPr/>
        <p:txBody>
          <a:bodyPr/>
          <a:lstStyle/>
          <a:p>
            <a:pPr marL="400050" indent="-400050">
              <a:buFont typeface="+mj-lt"/>
              <a:buAutoNum type="romanLcPeriod"/>
            </a:pPr>
            <a:r>
              <a:rPr lang="en-US" dirty="0" smtClean="0"/>
              <a:t>Login &amp; Registration</a:t>
            </a:r>
          </a:p>
          <a:p>
            <a:pPr marL="400050" indent="-400050">
              <a:buFont typeface="+mj-lt"/>
              <a:buAutoNum type="romanLcPeriod"/>
            </a:pPr>
            <a:r>
              <a:rPr lang="en-US" dirty="0" smtClean="0"/>
              <a:t>Post for room-mate with room details and environment</a:t>
            </a:r>
          </a:p>
          <a:p>
            <a:pPr marL="400050" indent="-400050">
              <a:buFont typeface="+mj-lt"/>
              <a:buAutoNum type="romanLcPeriod"/>
            </a:pPr>
            <a:r>
              <a:rPr lang="en-US" dirty="0" smtClean="0"/>
              <a:t>Upload room or seat picture keeping same resolution</a:t>
            </a:r>
          </a:p>
          <a:p>
            <a:pPr marL="400050" indent="-400050">
              <a:buFont typeface="+mj-lt"/>
              <a:buAutoNum type="romanLcPeriod"/>
            </a:pPr>
            <a:r>
              <a:rPr lang="en-US" dirty="0" smtClean="0"/>
              <a:t>Search for room/seat</a:t>
            </a:r>
          </a:p>
          <a:p>
            <a:pPr marL="400050" indent="-400050">
              <a:buFont typeface="+mj-lt"/>
              <a:buAutoNum type="romanLcPeriod"/>
            </a:pPr>
            <a:r>
              <a:rPr lang="en-US" dirty="0" smtClean="0"/>
              <a:t>Filter by categories</a:t>
            </a:r>
          </a:p>
          <a:p>
            <a:pPr marL="400050" indent="-400050">
              <a:buFont typeface="+mj-lt"/>
              <a:buAutoNum type="romanLcPeriod"/>
            </a:pPr>
            <a:r>
              <a:rPr lang="en-US" dirty="0" smtClean="0"/>
              <a:t>Notification of acceptance</a:t>
            </a:r>
          </a:p>
          <a:p>
            <a:pPr marL="400050" indent="-400050">
              <a:buFont typeface="+mj-lt"/>
              <a:buAutoNum type="romanLcPeriod"/>
            </a:pPr>
            <a:r>
              <a:rPr lang="en-US" dirty="0" smtClean="0"/>
              <a:t>Rating of users</a:t>
            </a:r>
          </a:p>
          <a:p>
            <a:pPr marL="400050" indent="-400050">
              <a:buFont typeface="+mj-lt"/>
              <a:buAutoNum type="romanLcPeriod"/>
            </a:pPr>
            <a:r>
              <a:rPr lang="en-US" dirty="0" smtClean="0"/>
              <a:t>Feedback from users</a:t>
            </a:r>
          </a:p>
          <a:p>
            <a:pPr marL="400050" indent="-400050">
              <a:buFont typeface="+mj-lt"/>
              <a:buAutoNum type="romanLcPeriod"/>
            </a:pP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b="1" smtClean="0"/>
              <a:pPr/>
              <a:t>5</a:t>
            </a:fld>
            <a:endParaRPr lang="en-US" b="1" dirty="0"/>
          </a:p>
        </p:txBody>
      </p:sp>
    </p:spTree>
    <p:extLst>
      <p:ext uri="{BB962C8B-B14F-4D97-AF65-F5344CB8AC3E}">
        <p14:creationId xmlns:p14="http://schemas.microsoft.com/office/powerpoint/2010/main" val="406816172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WORKING ENVIRONMENT</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2126222"/>
            <a:ext cx="4313237" cy="2936759"/>
          </a:xfrm>
        </p:spPr>
      </p:pic>
      <p:sp>
        <p:nvSpPr>
          <p:cNvPr id="4" name="Content Placeholder 3"/>
          <p:cNvSpPr>
            <a:spLocks noGrp="1"/>
          </p:cNvSpPr>
          <p:nvPr>
            <p:ph sz="half" idx="2"/>
          </p:nvPr>
        </p:nvSpPr>
        <p:spPr/>
        <p:txBody>
          <a:bodyPr/>
          <a:lstStyle/>
          <a:p>
            <a:r>
              <a:rPr lang="en-US" b="1" dirty="0" smtClean="0">
                <a:solidFill>
                  <a:schemeClr val="accent5">
                    <a:lumMod val="75000"/>
                  </a:schemeClr>
                </a:solidFill>
                <a:effectLst>
                  <a:outerShdw blurRad="38100" dist="38100" dir="2700000" algn="tl">
                    <a:srgbClr val="000000">
                      <a:alpha val="43137"/>
                    </a:srgbClr>
                  </a:outerShdw>
                </a:effectLst>
              </a:rPr>
              <a:t>FRONT END:</a:t>
            </a:r>
          </a:p>
          <a:p>
            <a:pPr marL="0" indent="0" algn="ctr">
              <a:buNone/>
            </a:pPr>
            <a:r>
              <a:rPr lang="en-US" b="1" dirty="0" smtClean="0">
                <a:solidFill>
                  <a:schemeClr val="accent5">
                    <a:lumMod val="75000"/>
                  </a:schemeClr>
                </a:solidFill>
                <a:effectLst>
                  <a:outerShdw blurRad="38100" dist="38100" dir="2700000" algn="tl">
                    <a:srgbClr val="000000">
                      <a:alpha val="43137"/>
                    </a:srgbClr>
                  </a:outerShdw>
                </a:effectLst>
              </a:rPr>
              <a:t>              </a:t>
            </a:r>
            <a:r>
              <a:rPr lang="en-US" dirty="0" smtClean="0">
                <a:solidFill>
                  <a:schemeClr val="tx1"/>
                </a:solidFill>
              </a:rPr>
              <a:t>HTML, CSS, Java Script, PHP</a:t>
            </a:r>
            <a:r>
              <a:rPr lang="en-US" b="1" dirty="0" smtClean="0">
                <a:solidFill>
                  <a:schemeClr val="accent5">
                    <a:lumMod val="75000"/>
                  </a:schemeClr>
                </a:solidFill>
                <a:effectLst>
                  <a:outerShdw blurRad="38100" dist="38100" dir="2700000" algn="tl">
                    <a:srgbClr val="000000">
                      <a:alpha val="43137"/>
                    </a:srgbClr>
                  </a:outerShdw>
                </a:effectLst>
              </a:rPr>
              <a:t>         </a:t>
            </a:r>
          </a:p>
          <a:p>
            <a:r>
              <a:rPr lang="en-US" b="1" dirty="0" smtClean="0">
                <a:solidFill>
                  <a:schemeClr val="accent5">
                    <a:lumMod val="75000"/>
                  </a:schemeClr>
                </a:solidFill>
                <a:effectLst>
                  <a:outerShdw blurRad="38100" dist="38100" dir="2700000" algn="tl">
                    <a:srgbClr val="000000">
                      <a:alpha val="43137"/>
                    </a:srgbClr>
                  </a:outerShdw>
                </a:effectLst>
              </a:rPr>
              <a:t>BACK </a:t>
            </a:r>
            <a:r>
              <a:rPr lang="en-US" b="1" dirty="0">
                <a:solidFill>
                  <a:schemeClr val="accent5">
                    <a:lumMod val="75000"/>
                  </a:schemeClr>
                </a:solidFill>
                <a:effectLst>
                  <a:outerShdw blurRad="38100" dist="38100" dir="2700000" algn="tl">
                    <a:srgbClr val="000000">
                      <a:alpha val="43137"/>
                    </a:srgbClr>
                  </a:outerShdw>
                </a:effectLst>
              </a:rPr>
              <a:t>END:</a:t>
            </a:r>
          </a:p>
          <a:p>
            <a:pPr marL="0" indent="0" algn="ctr">
              <a:buNone/>
            </a:pPr>
            <a:r>
              <a:rPr lang="en-US" b="1" dirty="0">
                <a:solidFill>
                  <a:schemeClr val="accent5">
                    <a:lumMod val="75000"/>
                  </a:schemeClr>
                </a:solidFill>
                <a:effectLst>
                  <a:outerShdw blurRad="38100" dist="38100" dir="2700000" algn="tl">
                    <a:srgbClr val="000000">
                      <a:alpha val="43137"/>
                    </a:srgbClr>
                  </a:outerShdw>
                </a:effectLst>
              </a:rPr>
              <a:t>              </a:t>
            </a:r>
            <a:r>
              <a:rPr lang="en-US" dirty="0" smtClean="0">
                <a:solidFill>
                  <a:schemeClr val="tx1"/>
                </a:solidFill>
              </a:rPr>
              <a:t>C#, ASP.net</a:t>
            </a:r>
            <a:r>
              <a:rPr lang="en-US" b="1" dirty="0" smtClean="0">
                <a:solidFill>
                  <a:schemeClr val="accent5">
                    <a:lumMod val="75000"/>
                  </a:schemeClr>
                </a:solidFill>
                <a:effectLst>
                  <a:outerShdw blurRad="38100" dist="38100" dir="2700000" algn="tl">
                    <a:srgbClr val="000000">
                      <a:alpha val="43137"/>
                    </a:srgbClr>
                  </a:outerShdw>
                </a:effectLst>
              </a:rPr>
              <a:t>             </a:t>
            </a:r>
            <a:endParaRPr lang="en-US" b="1" dirty="0">
              <a:solidFill>
                <a:schemeClr val="accent5">
                  <a:lumMod val="75000"/>
                </a:schemeClr>
              </a:solidFill>
              <a:effectLst>
                <a:outerShdw blurRad="38100" dist="38100" dir="2700000" algn="tl">
                  <a:srgbClr val="000000">
                    <a:alpha val="43137"/>
                  </a:srgbClr>
                </a:outerShdw>
              </a:effectLst>
            </a:endParaRPr>
          </a:p>
          <a:p>
            <a:r>
              <a:rPr lang="en-US" b="1" dirty="0" smtClean="0">
                <a:solidFill>
                  <a:schemeClr val="accent5">
                    <a:lumMod val="75000"/>
                  </a:schemeClr>
                </a:solidFill>
                <a:effectLst>
                  <a:outerShdw blurRad="38100" dist="38100" dir="2700000" algn="tl">
                    <a:srgbClr val="000000">
                      <a:alpha val="43137"/>
                    </a:srgbClr>
                  </a:outerShdw>
                </a:effectLst>
              </a:rPr>
              <a:t>DATABASE:</a:t>
            </a:r>
            <a:endParaRPr lang="en-US" b="1" dirty="0">
              <a:solidFill>
                <a:schemeClr val="accent5">
                  <a:lumMod val="75000"/>
                </a:schemeClr>
              </a:solidFill>
              <a:effectLst>
                <a:outerShdw blurRad="38100" dist="38100" dir="2700000" algn="tl">
                  <a:srgbClr val="000000">
                    <a:alpha val="43137"/>
                  </a:srgbClr>
                </a:outerShdw>
              </a:effectLst>
            </a:endParaRPr>
          </a:p>
          <a:p>
            <a:pPr marL="0" indent="0" algn="ctr">
              <a:buNone/>
            </a:pPr>
            <a:r>
              <a:rPr lang="en-US" b="1" dirty="0">
                <a:solidFill>
                  <a:schemeClr val="accent5">
                    <a:lumMod val="75000"/>
                  </a:schemeClr>
                </a:solidFill>
                <a:effectLst>
                  <a:outerShdw blurRad="38100" dist="38100" dir="2700000" algn="tl">
                    <a:srgbClr val="000000">
                      <a:alpha val="43137"/>
                    </a:srgbClr>
                  </a:outerShdw>
                </a:effectLst>
              </a:rPr>
              <a:t>              </a:t>
            </a:r>
            <a:r>
              <a:rPr lang="en-US" dirty="0" smtClean="0">
                <a:solidFill>
                  <a:schemeClr val="tx1"/>
                </a:solidFill>
              </a:rPr>
              <a:t>Microsoft SQL Server</a:t>
            </a:r>
            <a:r>
              <a:rPr lang="en-US" b="1" dirty="0" smtClean="0">
                <a:solidFill>
                  <a:schemeClr val="accent5">
                    <a:lumMod val="75000"/>
                  </a:schemeClr>
                </a:solidFill>
                <a:effectLst>
                  <a:outerShdw blurRad="38100" dist="38100" dir="2700000" algn="tl">
                    <a:srgbClr val="000000">
                      <a:alpha val="43137"/>
                    </a:srgbClr>
                  </a:outerShdw>
                </a:effectLst>
              </a:rPr>
              <a:t>           </a:t>
            </a:r>
            <a:endParaRPr lang="en-US" b="1" dirty="0">
              <a:solidFill>
                <a:schemeClr val="accent5">
                  <a:lumMod val="75000"/>
                </a:schemeClr>
              </a:solidFill>
              <a:effectLst>
                <a:outerShdw blurRad="38100" dist="38100" dir="2700000" algn="tl">
                  <a:srgbClr val="000000">
                    <a:alpha val="43137"/>
                  </a:srgbClr>
                </a:outerShdw>
              </a:effectLst>
            </a:endParaRPr>
          </a:p>
          <a:p>
            <a:pPr marL="0" indent="0">
              <a:buNone/>
            </a:pPr>
            <a:endParaRPr lang="en-US" b="1" dirty="0">
              <a:solidFill>
                <a:schemeClr val="accent5">
                  <a:lumMod val="75000"/>
                </a:schemeClr>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D57F1E4F-1CFF-5643-939E-217C01CDF565}" type="slidenum">
              <a:rPr lang="en-US" b="1" smtClean="0"/>
              <a:pPr/>
              <a:t>6</a:t>
            </a:fld>
            <a:endParaRPr lang="en-US" b="1" dirty="0"/>
          </a:p>
        </p:txBody>
      </p:sp>
    </p:spTree>
    <p:extLst>
      <p:ext uri="{BB962C8B-B14F-4D97-AF65-F5344CB8AC3E}">
        <p14:creationId xmlns:p14="http://schemas.microsoft.com/office/powerpoint/2010/main" val="218404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Any Question?</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0102" y="2133600"/>
            <a:ext cx="2973622" cy="3778250"/>
          </a:xfrm>
        </p:spPr>
      </p:pic>
      <p:sp>
        <p:nvSpPr>
          <p:cNvPr id="3" name="Slide Number Placeholder 2"/>
          <p:cNvSpPr>
            <a:spLocks noGrp="1"/>
          </p:cNvSpPr>
          <p:nvPr>
            <p:ph type="sldNum" sz="quarter" idx="12"/>
          </p:nvPr>
        </p:nvSpPr>
        <p:spPr/>
        <p:txBody>
          <a:bodyPr/>
          <a:lstStyle/>
          <a:p>
            <a:fld id="{D57F1E4F-1CFF-5643-939E-217C01CDF565}" type="slidenum">
              <a:rPr lang="en-US" b="1" smtClean="0"/>
              <a:pPr/>
              <a:t>7</a:t>
            </a:fld>
            <a:endParaRPr lang="en-US" b="1" dirty="0"/>
          </a:p>
        </p:txBody>
      </p:sp>
    </p:spTree>
    <p:extLst>
      <p:ext uri="{BB962C8B-B14F-4D97-AF65-F5344CB8AC3E}">
        <p14:creationId xmlns:p14="http://schemas.microsoft.com/office/powerpoint/2010/main" val="121796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365</TotalTime>
  <Words>260</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Wisp</vt:lpstr>
      <vt:lpstr>Bachelors Home</vt:lpstr>
      <vt:lpstr>PROBLEMS</vt:lpstr>
      <vt:lpstr>SOLUTION</vt:lpstr>
      <vt:lpstr>MOTIVATION</vt:lpstr>
      <vt:lpstr>FEATURES</vt:lpstr>
      <vt:lpstr>WORKING ENVIRONMENT</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Homes</dc:title>
  <dc:creator>Asus</dc:creator>
  <cp:lastModifiedBy>alam khan</cp:lastModifiedBy>
  <cp:revision>28</cp:revision>
  <dcterms:created xsi:type="dcterms:W3CDTF">2021-01-05T11:01:34Z</dcterms:created>
  <dcterms:modified xsi:type="dcterms:W3CDTF">2021-01-06T17:31:55Z</dcterms:modified>
</cp:coreProperties>
</file>