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6" r:id="rId7"/>
    <p:sldId id="260" r:id="rId8"/>
    <p:sldId id="258" r:id="rId9"/>
    <p:sldId id="257" r:id="rId10"/>
    <p:sldId id="261" r:id="rId11"/>
    <p:sldId id="278" r:id="rId12"/>
    <p:sldId id="262" r:id="rId13"/>
    <p:sldId id="268" r:id="rId14"/>
    <p:sldId id="279" r:id="rId15"/>
    <p:sldId id="263" r:id="rId16"/>
    <p:sldId id="274" r:id="rId17"/>
    <p:sldId id="276" r:id="rId18"/>
    <p:sldId id="282" r:id="rId19"/>
    <p:sldId id="266" r:id="rId20"/>
    <p:sldId id="277" r:id="rId21"/>
    <p:sldId id="283" r:id="rId22"/>
    <p:sldId id="270" r:id="rId23"/>
    <p:sldId id="280" r:id="rId24"/>
    <p:sldId id="264" r:id="rId25"/>
    <p:sldId id="284" r:id="rId26"/>
    <p:sldId id="287" r:id="rId27"/>
    <p:sldId id="286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4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9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48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3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62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57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24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1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09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9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43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49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90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26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58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1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6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6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34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75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7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40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472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163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057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41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31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580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043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290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741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514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611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55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269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152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60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279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507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24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931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39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924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274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183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838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289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736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693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970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250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9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5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27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8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1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Bachelors 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Search your dream room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0" y="475183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Members: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17.02.04.058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17.02.04.070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17.02.04.084                         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Use case narrative of ‘Login’ use 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1971764"/>
            <a:ext cx="61982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Name : Login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Priority : High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Primary Actor : Registered </a:t>
            </a:r>
            <a:r>
              <a:rPr lang="en-US" dirty="0" smtClean="0"/>
              <a:t>User, Admin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Secondary Actor: Administrator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Precondition: </a:t>
            </a:r>
            <a:r>
              <a:rPr lang="en-US" dirty="0" smtClean="0"/>
              <a:t>   Visitor </a:t>
            </a:r>
            <a:r>
              <a:rPr lang="en-US" dirty="0"/>
              <a:t>should be a registered </a:t>
            </a:r>
            <a:r>
              <a:rPr lang="en-US" dirty="0" smtClean="0"/>
              <a:t>member  </a:t>
            </a:r>
          </a:p>
          <a:p>
            <a:r>
              <a:rPr lang="en-US" dirty="0" smtClean="0"/>
              <a:t>                              or Admin and </a:t>
            </a:r>
            <a:r>
              <a:rPr lang="en-US" dirty="0"/>
              <a:t>must click on the log in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6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Post subsystem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164624"/>
              </p:ext>
            </p:extLst>
          </p:nvPr>
        </p:nvGraphicFramePr>
        <p:xfrm>
          <a:off x="1524000" y="2209800"/>
          <a:ext cx="6172202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–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Registered User, Admin,</a:t>
                      </a:r>
                      <a:r>
                        <a:rPr lang="en-US" baseline="0" dirty="0" smtClean="0"/>
                        <a:t> Non-Registered User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2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diagram for </a:t>
            </a:r>
            <a:r>
              <a:rPr lang="en-US" dirty="0" smtClean="0"/>
              <a:t>Post </a:t>
            </a:r>
            <a:r>
              <a:rPr lang="en-US" dirty="0"/>
              <a:t>Subsystem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295400"/>
            <a:ext cx="6339036" cy="5345137"/>
          </a:xfrm>
        </p:spPr>
      </p:pic>
    </p:spTree>
    <p:extLst>
      <p:ext uri="{BB962C8B-B14F-4D97-AF65-F5344CB8AC3E}">
        <p14:creationId xmlns:p14="http://schemas.microsoft.com/office/powerpoint/2010/main" val="40389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Use case narrative of </a:t>
            </a:r>
            <a:r>
              <a:rPr lang="en-US" dirty="0" smtClean="0"/>
              <a:t>‘post’ </a:t>
            </a:r>
            <a:r>
              <a:rPr lang="en-US" dirty="0"/>
              <a:t>use 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209800"/>
            <a:ext cx="6000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Name </a:t>
            </a:r>
            <a:r>
              <a:rPr lang="en-US" dirty="0"/>
              <a:t>: </a:t>
            </a:r>
            <a:r>
              <a:rPr lang="en-US" dirty="0" smtClean="0"/>
              <a:t>Post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Priority : High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Primary Actor : Registered User, Non-Registered User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Secondary Actor : 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comment</a:t>
            </a:r>
            <a:r>
              <a:rPr lang="en-US" dirty="0" smtClean="0"/>
              <a:t> </a:t>
            </a:r>
            <a:r>
              <a:rPr lang="en-US" dirty="0"/>
              <a:t>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706057"/>
              </p:ext>
            </p:extLst>
          </p:nvPr>
        </p:nvGraphicFramePr>
        <p:xfrm>
          <a:off x="1371600" y="1981200"/>
          <a:ext cx="6172202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– case name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44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Registered 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0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152400"/>
          </a:xfrm>
        </p:spPr>
        <p:txBody>
          <a:bodyPr>
            <a:noAutofit/>
          </a:bodyPr>
          <a:lstStyle/>
          <a:p>
            <a:r>
              <a:rPr lang="en-US" sz="3200" dirty="0"/>
              <a:t>Use case diagram for </a:t>
            </a:r>
            <a:r>
              <a:rPr lang="en-US" sz="3200" dirty="0" smtClean="0"/>
              <a:t>Comment Subsystem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26670"/>
            <a:ext cx="6400800" cy="5931330"/>
          </a:xfrm>
        </p:spPr>
      </p:pic>
    </p:spTree>
    <p:extLst>
      <p:ext uri="{BB962C8B-B14F-4D97-AF65-F5344CB8AC3E}">
        <p14:creationId xmlns:p14="http://schemas.microsoft.com/office/powerpoint/2010/main" val="269707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Use case narrative of </a:t>
            </a:r>
            <a:r>
              <a:rPr lang="en-US" dirty="0" smtClean="0"/>
              <a:t>‘comment’ </a:t>
            </a:r>
            <a:r>
              <a:rPr lang="en-US" dirty="0"/>
              <a:t>use 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2362200"/>
            <a:ext cx="3717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Name </a:t>
            </a:r>
            <a:r>
              <a:rPr lang="en-US" dirty="0"/>
              <a:t>: </a:t>
            </a:r>
            <a:r>
              <a:rPr lang="en-US" dirty="0" smtClean="0"/>
              <a:t>Comment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Priority : </a:t>
            </a:r>
            <a:r>
              <a:rPr lang="en-US" dirty="0" smtClean="0"/>
              <a:t>Low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Primary Actor : Registered </a:t>
            </a:r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User Profile 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864043"/>
              </p:ext>
            </p:extLst>
          </p:nvPr>
        </p:nvGraphicFramePr>
        <p:xfrm>
          <a:off x="609600" y="2057400"/>
          <a:ext cx="752157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Use</a:t>
                      </a:r>
                      <a:r>
                        <a:rPr lang="en-US" baseline="0" dirty="0" smtClean="0"/>
                        <a:t> –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Actors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Profile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Registered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2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diagram for User Profile Subsystem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73215"/>
            <a:ext cx="5562600" cy="4746987"/>
          </a:xfrm>
        </p:spPr>
      </p:pic>
    </p:spTree>
    <p:extLst>
      <p:ext uri="{BB962C8B-B14F-4D97-AF65-F5344CB8AC3E}">
        <p14:creationId xmlns:p14="http://schemas.microsoft.com/office/powerpoint/2010/main" val="32166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20940" cy="548640"/>
          </a:xfrm>
        </p:spPr>
        <p:txBody>
          <a:bodyPr/>
          <a:lstStyle/>
          <a:p>
            <a:r>
              <a:rPr lang="en-US" dirty="0"/>
              <a:t>Use case narrative of </a:t>
            </a:r>
            <a:r>
              <a:rPr lang="en-US" dirty="0" smtClean="0"/>
              <a:t>‘User </a:t>
            </a:r>
            <a:r>
              <a:rPr lang="en-US" dirty="0"/>
              <a:t>Profile’ use 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2514600"/>
            <a:ext cx="3480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Name : </a:t>
            </a:r>
            <a:r>
              <a:rPr lang="en-US" dirty="0" smtClean="0"/>
              <a:t>User </a:t>
            </a:r>
            <a:r>
              <a:rPr lang="en-US" dirty="0"/>
              <a:t>Profile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Priority : low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Primary Actor : Registered </a:t>
            </a:r>
            <a:r>
              <a:rPr lang="en-US" dirty="0" smtClean="0"/>
              <a:t>User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Secondary Actor: Admin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2589276" cy="548640"/>
          </a:xfrm>
        </p:spPr>
        <p:txBody>
          <a:bodyPr/>
          <a:lstStyle/>
          <a:p>
            <a:r>
              <a:rPr lang="en-US" dirty="0" smtClean="0"/>
              <a:t>ACTOR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057400" y="2350770"/>
            <a:ext cx="606552" cy="31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286000"/>
            <a:ext cx="283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NON REGISTERED USER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REGISTERED USER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23715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Fix a meeting </a:t>
            </a:r>
            <a:r>
              <a:rPr lang="en-US" dirty="0"/>
              <a:t>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528454"/>
              </p:ext>
            </p:extLst>
          </p:nvPr>
        </p:nvGraphicFramePr>
        <p:xfrm>
          <a:off x="1371600" y="1981200"/>
          <a:ext cx="6172202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– case name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44">
                <a:tc>
                  <a:txBody>
                    <a:bodyPr/>
                    <a:lstStyle/>
                    <a:p>
                      <a:r>
                        <a:rPr lang="en-US" dirty="0" smtClean="0"/>
                        <a:t>Fix</a:t>
                      </a:r>
                      <a:r>
                        <a:rPr lang="en-US" baseline="0" dirty="0" smtClean="0"/>
                        <a:t>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Registered User A, Registered User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2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Use case diagram for </a:t>
            </a:r>
            <a:r>
              <a:rPr lang="en-US" sz="2800" dirty="0" smtClean="0"/>
              <a:t>Fix A Meeting Subsystem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83542"/>
            <a:ext cx="5714999" cy="5041058"/>
          </a:xfrm>
        </p:spPr>
      </p:pic>
    </p:spTree>
    <p:extLst>
      <p:ext uri="{BB962C8B-B14F-4D97-AF65-F5344CB8AC3E}">
        <p14:creationId xmlns:p14="http://schemas.microsoft.com/office/powerpoint/2010/main" val="13203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901940" cy="1005840"/>
          </a:xfrm>
        </p:spPr>
        <p:txBody>
          <a:bodyPr/>
          <a:lstStyle/>
          <a:p>
            <a:r>
              <a:rPr lang="en-US" sz="2000" dirty="0" smtClean="0"/>
              <a:t>              Use </a:t>
            </a:r>
            <a:r>
              <a:rPr lang="en-US" sz="2000" dirty="0"/>
              <a:t>case narrative of </a:t>
            </a:r>
            <a:r>
              <a:rPr lang="en-US" sz="2000" dirty="0" smtClean="0"/>
              <a:t>‘Fix a meeting’ </a:t>
            </a:r>
            <a:r>
              <a:rPr lang="en-US" sz="2000" dirty="0"/>
              <a:t>use 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2362200"/>
            <a:ext cx="5515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Name : Fix a Meeting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Priority : High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Primary </a:t>
            </a:r>
            <a:r>
              <a:rPr lang="en-US" dirty="0"/>
              <a:t>Actor : Registered </a:t>
            </a:r>
            <a:r>
              <a:rPr lang="en-US" dirty="0" smtClean="0"/>
              <a:t>User A, Registered User B</a:t>
            </a:r>
          </a:p>
        </p:txBody>
      </p:sp>
    </p:spTree>
    <p:extLst>
      <p:ext uri="{BB962C8B-B14F-4D97-AF65-F5344CB8AC3E}">
        <p14:creationId xmlns:p14="http://schemas.microsoft.com/office/powerpoint/2010/main" val="15243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Ask if you have any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499394"/>
            <a:ext cx="7019925" cy="2996406"/>
          </a:xfrm>
        </p:spPr>
      </p:pic>
    </p:spTree>
    <p:extLst>
      <p:ext uri="{BB962C8B-B14F-4D97-AF65-F5344CB8AC3E}">
        <p14:creationId xmlns:p14="http://schemas.microsoft.com/office/powerpoint/2010/main" val="7408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91" y="1100138"/>
            <a:ext cx="6801642" cy="3579812"/>
          </a:xfrm>
        </p:spPr>
      </p:pic>
    </p:spTree>
    <p:extLst>
      <p:ext uri="{BB962C8B-B14F-4D97-AF65-F5344CB8AC3E}">
        <p14:creationId xmlns:p14="http://schemas.microsoft.com/office/powerpoint/2010/main" val="35739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08" y="2286000"/>
            <a:ext cx="2362200" cy="5196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SUBSYSTEM 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819400" y="2362200"/>
            <a:ext cx="6858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34178" y="2362200"/>
            <a:ext cx="1937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REGISTRATION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LOGIN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POST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COMMENT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USER PROFILE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FIX A MEETING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57400"/>
            <a:ext cx="7520940" cy="548640"/>
          </a:xfrm>
        </p:spPr>
        <p:txBody>
          <a:bodyPr/>
          <a:lstStyle/>
          <a:p>
            <a:r>
              <a:rPr lang="en-US" dirty="0"/>
              <a:t>Use case diagram and </a:t>
            </a:r>
            <a:br>
              <a:rPr lang="en-US" dirty="0"/>
            </a:br>
            <a:r>
              <a:rPr lang="en-US" dirty="0"/>
              <a:t>narrative</a:t>
            </a:r>
          </a:p>
        </p:txBody>
      </p:sp>
    </p:spTree>
    <p:extLst>
      <p:ext uri="{BB962C8B-B14F-4D97-AF65-F5344CB8AC3E}">
        <p14:creationId xmlns:p14="http://schemas.microsoft.com/office/powerpoint/2010/main" val="7061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Registration 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781086"/>
              </p:ext>
            </p:extLst>
          </p:nvPr>
        </p:nvGraphicFramePr>
        <p:xfrm>
          <a:off x="1524000" y="2133600"/>
          <a:ext cx="5105400" cy="894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 Use</a:t>
                      </a:r>
                      <a:r>
                        <a:rPr lang="en-US" baseline="0" dirty="0" smtClean="0"/>
                        <a:t> –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Primary Actors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Registered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10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diagram for Registration Subsystem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72014"/>
            <a:ext cx="6042137" cy="3588427"/>
          </a:xfrm>
        </p:spPr>
      </p:pic>
    </p:spTree>
    <p:extLst>
      <p:ext uri="{BB962C8B-B14F-4D97-AF65-F5344CB8AC3E}">
        <p14:creationId xmlns:p14="http://schemas.microsoft.com/office/powerpoint/2010/main" val="30219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520940" cy="548640"/>
          </a:xfrm>
        </p:spPr>
        <p:txBody>
          <a:bodyPr/>
          <a:lstStyle/>
          <a:p>
            <a:r>
              <a:rPr lang="en-US" dirty="0"/>
              <a:t>Use case narrative of ‘Registration’ use case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847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Name : </a:t>
            </a:r>
            <a:r>
              <a:rPr lang="en-US" dirty="0" smtClean="0"/>
              <a:t>Registration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Priority </a:t>
            </a:r>
            <a:r>
              <a:rPr lang="en-US" dirty="0"/>
              <a:t>: High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Primary Actor : </a:t>
            </a:r>
            <a:r>
              <a:rPr lang="en-US" dirty="0" smtClean="0"/>
              <a:t>Non Registered User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Secondary Actor: Administrator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Precondition : </a:t>
            </a:r>
            <a:r>
              <a:rPr lang="en-US" dirty="0" smtClean="0"/>
              <a:t>Non Registered user </a:t>
            </a:r>
            <a:r>
              <a:rPr lang="en-US" dirty="0"/>
              <a:t>should click on the Sign Up button</a:t>
            </a:r>
          </a:p>
        </p:txBody>
      </p:sp>
    </p:spTree>
    <p:extLst>
      <p:ext uri="{BB962C8B-B14F-4D97-AF65-F5344CB8AC3E}">
        <p14:creationId xmlns:p14="http://schemas.microsoft.com/office/powerpoint/2010/main" val="5405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Log In Subsystem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987411"/>
              </p:ext>
            </p:extLst>
          </p:nvPr>
        </p:nvGraphicFramePr>
        <p:xfrm>
          <a:off x="1828800" y="1828800"/>
          <a:ext cx="5105400" cy="894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 Use</a:t>
                      </a:r>
                      <a:r>
                        <a:rPr lang="en-US" baseline="0" dirty="0" smtClean="0"/>
                        <a:t> –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Primary Actors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Registered User, 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diagram for Log In Subsystem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82" y="1600200"/>
            <a:ext cx="6440418" cy="4648200"/>
          </a:xfrm>
        </p:spPr>
      </p:pic>
    </p:spTree>
    <p:extLst>
      <p:ext uri="{BB962C8B-B14F-4D97-AF65-F5344CB8AC3E}">
        <p14:creationId xmlns:p14="http://schemas.microsoft.com/office/powerpoint/2010/main" val="143248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1009</TotalTime>
  <Words>355</Words>
  <Application>Microsoft Office PowerPoint</Application>
  <PresentationFormat>On-screen Show (4:3)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Office Theme</vt:lpstr>
      <vt:lpstr>1_Office Theme</vt:lpstr>
      <vt:lpstr>2_Office Theme</vt:lpstr>
      <vt:lpstr>3_Office Theme</vt:lpstr>
      <vt:lpstr>4_Office Theme</vt:lpstr>
      <vt:lpstr>Bachelors Home</vt:lpstr>
      <vt:lpstr>ACTOR </vt:lpstr>
      <vt:lpstr>PowerPoint Presentation</vt:lpstr>
      <vt:lpstr>Use case diagram and  narrative</vt:lpstr>
      <vt:lpstr>Registration Subsystem</vt:lpstr>
      <vt:lpstr>Use case diagram for Registration Subsystem</vt:lpstr>
      <vt:lpstr>Use case narrative of ‘Registration’ use case </vt:lpstr>
      <vt:lpstr>Log In Subsystem</vt:lpstr>
      <vt:lpstr>Use case diagram for Log In Subsystem</vt:lpstr>
      <vt:lpstr>Use case narrative of ‘Login’ use case</vt:lpstr>
      <vt:lpstr>Post subsystem</vt:lpstr>
      <vt:lpstr>Use case diagram for Post Subsystem</vt:lpstr>
      <vt:lpstr>Use case narrative of ‘post’ use case</vt:lpstr>
      <vt:lpstr>comment Subsystem</vt:lpstr>
      <vt:lpstr>Use case diagram for Comment Subsystem</vt:lpstr>
      <vt:lpstr>Use case narrative of ‘comment’ use case</vt:lpstr>
      <vt:lpstr>User Profile Subsystem</vt:lpstr>
      <vt:lpstr>Use case diagram for User Profile Subsystem</vt:lpstr>
      <vt:lpstr>Use case narrative of ‘User Profile’ use case</vt:lpstr>
      <vt:lpstr>Fix a meeting Subsystem</vt:lpstr>
      <vt:lpstr>Use case diagram for Fix A Meeting Subsystem</vt:lpstr>
      <vt:lpstr>              Use case narrative of ‘Fix a meeting’ use case</vt:lpstr>
      <vt:lpstr>Ask if you have any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 School</dc:title>
  <dc:creator>DELL</dc:creator>
  <cp:lastModifiedBy>Asus</cp:lastModifiedBy>
  <cp:revision>40</cp:revision>
  <dcterms:created xsi:type="dcterms:W3CDTF">2006-08-16T00:00:00Z</dcterms:created>
  <dcterms:modified xsi:type="dcterms:W3CDTF">2021-02-16T08:53:10Z</dcterms:modified>
</cp:coreProperties>
</file>