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ea typeface="SimSun" panose="02010600030101010101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ea typeface="SimSun" panose="02010600030101010101" pitchFamily="2" charset="-122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16865"/>
            <a:ext cx="7800975" cy="6523355"/>
          </a:xfrm>
        </p:spPr>
        <p:txBody>
          <a:bodyPr/>
          <a:p>
            <a:endParaRPr lang="en-US"/>
          </a:p>
        </p:txBody>
      </p:sp>
      <p:pic>
        <p:nvPicPr>
          <p:cNvPr id="5" name="Picture 4" descr="ASHRAFUL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87675" y="620395"/>
            <a:ext cx="3959225" cy="2752090"/>
          </a:xfrm>
          <a:prstGeom prst="rect">
            <a:avLst/>
          </a:prstGeom>
        </p:spPr>
      </p:pic>
      <p:pic>
        <p:nvPicPr>
          <p:cNvPr id="6" name="Picture 5" descr="ash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3573145"/>
            <a:ext cx="4626610" cy="27889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/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</dc:creator>
  <cp:lastModifiedBy>Ash</cp:lastModifiedBy>
  <cp:revision>2</cp:revision>
  <dcterms:created xsi:type="dcterms:W3CDTF">2021-01-23T13:00:00Z</dcterms:created>
  <dcterms:modified xsi:type="dcterms:W3CDTF">2021-01-23T13:02:02Z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1033-11.2.0.9937</vt:lpwstr>
  </property>
</Properties>
</file>