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8672-42AD-484C-86FE-8273BD721F9D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9263-4A25-48BB-93AA-50279DD2D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2286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670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814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00200" y="3124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388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43400" y="2209800"/>
            <a:ext cx="685800" cy="609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87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385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7"/>
          </p:cNvCxnSpPr>
          <p:nvPr/>
        </p:nvCxnSpPr>
        <p:spPr>
          <a:xfrm flipH="1">
            <a:off x="2795167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80967" y="838200"/>
            <a:ext cx="7862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</p:cNvCxnSpPr>
          <p:nvPr/>
        </p:nvCxnSpPr>
        <p:spPr>
          <a:xfrm>
            <a:off x="4381500" y="8382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4"/>
            <a:endCxn id="10" idx="7"/>
          </p:cNvCxnSpPr>
          <p:nvPr/>
        </p:nvCxnSpPr>
        <p:spPr>
          <a:xfrm flipH="1">
            <a:off x="2185567" y="2819400"/>
            <a:ext cx="367133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9" idx="1"/>
          </p:cNvCxnSpPr>
          <p:nvPr/>
        </p:nvCxnSpPr>
        <p:spPr>
          <a:xfrm flipH="1">
            <a:off x="3681833" y="2819400"/>
            <a:ext cx="166267" cy="394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4"/>
          </p:cNvCxnSpPr>
          <p:nvPr/>
        </p:nvCxnSpPr>
        <p:spPr>
          <a:xfrm>
            <a:off x="2552700" y="28194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4"/>
            <a:endCxn id="13" idx="7"/>
          </p:cNvCxnSpPr>
          <p:nvPr/>
        </p:nvCxnSpPr>
        <p:spPr>
          <a:xfrm flipH="1">
            <a:off x="4928767" y="1828800"/>
            <a:ext cx="3671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4"/>
            <a:endCxn id="11" idx="1"/>
          </p:cNvCxnSpPr>
          <p:nvPr/>
        </p:nvCxnSpPr>
        <p:spPr>
          <a:xfrm>
            <a:off x="5295900" y="1828800"/>
            <a:ext cx="443333" cy="4702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14400" y="4953000"/>
          <a:ext cx="76962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13"/>
                <a:gridCol w="577214"/>
                <a:gridCol w="577214"/>
                <a:gridCol w="522136"/>
                <a:gridCol w="509423"/>
                <a:gridCol w="444231"/>
                <a:gridCol w="470175"/>
                <a:gridCol w="457200"/>
                <a:gridCol w="457200"/>
                <a:gridCol w="457200"/>
                <a:gridCol w="338134"/>
                <a:gridCol w="481013"/>
                <a:gridCol w="481013"/>
                <a:gridCol w="481013"/>
                <a:gridCol w="481013"/>
                <a:gridCol w="48101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1219200" y="4648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990600" y="4648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971800" y="1143000"/>
            <a:ext cx="685800" cy="6858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06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78" name="Straight Arrow Connector 77"/>
          <p:cNvCxnSpPr>
            <a:stCxn id="74" idx="3"/>
          </p:cNvCxnSpPr>
          <p:nvPr/>
        </p:nvCxnSpPr>
        <p:spPr>
          <a:xfrm>
            <a:off x="1981200" y="4451866"/>
            <a:ext cx="6096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</p:cNvCxnSpPr>
          <p:nvPr/>
        </p:nvCxnSpPr>
        <p:spPr>
          <a:xfrm flipH="1">
            <a:off x="1447800" y="4451866"/>
            <a:ext cx="533400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28800" y="4114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590800" y="4343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581400" y="4343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29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41148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3810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705600" y="41148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495800" y="4114800"/>
            <a:ext cx="2209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9600" y="990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09600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600" y="2362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9600" y="2971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malam</cp:lastModifiedBy>
  <cp:revision>1</cp:revision>
  <dcterms:created xsi:type="dcterms:W3CDTF">2015-04-07T02:14:54Z</dcterms:created>
  <dcterms:modified xsi:type="dcterms:W3CDTF">2015-04-28T13:46:30Z</dcterms:modified>
</cp:coreProperties>
</file>