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1" idx="7"/>
          </p:cNvCxnSpPr>
          <p:nvPr/>
        </p:nvCxnSpPr>
        <p:spPr>
          <a:xfrm rot="10800000" flipV="1">
            <a:off x="3557167" y="838199"/>
            <a:ext cx="710034" cy="405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7"/>
          </p:cNvCxnSpPr>
          <p:nvPr/>
        </p:nvCxnSpPr>
        <p:spPr>
          <a:xfrm flipH="1">
            <a:off x="21855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</p:cNvCxnSpPr>
          <p:nvPr/>
        </p:nvCxnSpPr>
        <p:spPr>
          <a:xfrm flipH="1">
            <a:off x="3681833" y="28194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</p:cNvCxnSpPr>
          <p:nvPr/>
        </p:nvCxnSpPr>
        <p:spPr>
          <a:xfrm>
            <a:off x="25527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429000" y="3200400"/>
            <a:ext cx="685800" cy="685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191000" y="3124200"/>
            <a:ext cx="685800" cy="685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76700" y="26670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2</cp:revision>
  <dcterms:created xsi:type="dcterms:W3CDTF">2015-04-07T02:14:54Z</dcterms:created>
  <dcterms:modified xsi:type="dcterms:W3CDTF">2015-04-28T14:13:09Z</dcterms:modified>
</cp:coreProperties>
</file>