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E8672-42AD-484C-86FE-8273BD721F9D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29263-4A25-48BB-93AA-50279DD2DDF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8600" y="228600"/>
            <a:ext cx="6858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667000" y="3124200"/>
            <a:ext cx="6858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64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209800" y="2209800"/>
            <a:ext cx="6858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505200" y="2209800"/>
            <a:ext cx="6858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41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581400" y="3124200"/>
            <a:ext cx="6858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600200" y="3124200"/>
            <a:ext cx="6858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638800" y="2209800"/>
            <a:ext cx="6858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90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953000" y="1219200"/>
            <a:ext cx="6858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343400" y="2209800"/>
            <a:ext cx="6858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87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238500" y="1828800"/>
            <a:ext cx="3429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7" idx="7"/>
          </p:cNvCxnSpPr>
          <p:nvPr/>
        </p:nvCxnSpPr>
        <p:spPr>
          <a:xfrm flipH="1">
            <a:off x="2795167" y="1828800"/>
            <a:ext cx="443333" cy="4702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480967" y="838200"/>
            <a:ext cx="786233" cy="4702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" idx="4"/>
          </p:cNvCxnSpPr>
          <p:nvPr/>
        </p:nvCxnSpPr>
        <p:spPr>
          <a:xfrm>
            <a:off x="4381500" y="838200"/>
            <a:ext cx="7239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4"/>
            <a:endCxn id="10" idx="7"/>
          </p:cNvCxnSpPr>
          <p:nvPr/>
        </p:nvCxnSpPr>
        <p:spPr>
          <a:xfrm flipH="1">
            <a:off x="2185567" y="2819400"/>
            <a:ext cx="367133" cy="3940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" idx="4"/>
            <a:endCxn id="9" idx="1"/>
          </p:cNvCxnSpPr>
          <p:nvPr/>
        </p:nvCxnSpPr>
        <p:spPr>
          <a:xfrm flipH="1">
            <a:off x="3681833" y="2819400"/>
            <a:ext cx="166267" cy="3940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7" idx="4"/>
          </p:cNvCxnSpPr>
          <p:nvPr/>
        </p:nvCxnSpPr>
        <p:spPr>
          <a:xfrm>
            <a:off x="2552700" y="2819400"/>
            <a:ext cx="3429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2" idx="4"/>
            <a:endCxn id="13" idx="7"/>
          </p:cNvCxnSpPr>
          <p:nvPr/>
        </p:nvCxnSpPr>
        <p:spPr>
          <a:xfrm flipH="1">
            <a:off x="4928767" y="1828800"/>
            <a:ext cx="367133" cy="4702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2" idx="4"/>
            <a:endCxn id="11" idx="1"/>
          </p:cNvCxnSpPr>
          <p:nvPr/>
        </p:nvCxnSpPr>
        <p:spPr>
          <a:xfrm>
            <a:off x="5295900" y="1828800"/>
            <a:ext cx="443333" cy="4702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62" name="Table 61"/>
          <p:cNvGraphicFramePr>
            <a:graphicFrameLocks noGrp="1"/>
          </p:cNvGraphicFramePr>
          <p:nvPr/>
        </p:nvGraphicFramePr>
        <p:xfrm>
          <a:off x="914400" y="4953000"/>
          <a:ext cx="769620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013"/>
                <a:gridCol w="577214"/>
                <a:gridCol w="577214"/>
                <a:gridCol w="522136"/>
                <a:gridCol w="509423"/>
                <a:gridCol w="444231"/>
                <a:gridCol w="470175"/>
                <a:gridCol w="457200"/>
                <a:gridCol w="457200"/>
                <a:gridCol w="457200"/>
                <a:gridCol w="338134"/>
                <a:gridCol w="481013"/>
                <a:gridCol w="481013"/>
                <a:gridCol w="481013"/>
                <a:gridCol w="481013"/>
                <a:gridCol w="481013"/>
              </a:tblGrid>
              <a:tr h="15240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8" name="Straight Arrow Connector 67"/>
          <p:cNvCxnSpPr/>
          <p:nvPr/>
        </p:nvCxnSpPr>
        <p:spPr>
          <a:xfrm>
            <a:off x="1219200" y="4648200"/>
            <a:ext cx="2286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990600" y="4648200"/>
            <a:ext cx="2286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2971800" y="1143000"/>
            <a:ext cx="685800" cy="6858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990600" y="4267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78" name="Straight Arrow Connector 77"/>
          <p:cNvCxnSpPr>
            <a:stCxn id="74" idx="3"/>
          </p:cNvCxnSpPr>
          <p:nvPr/>
        </p:nvCxnSpPr>
        <p:spPr>
          <a:xfrm>
            <a:off x="1981200" y="4451866"/>
            <a:ext cx="609600" cy="5011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4" idx="3"/>
          </p:cNvCxnSpPr>
          <p:nvPr/>
        </p:nvCxnSpPr>
        <p:spPr>
          <a:xfrm flipH="1">
            <a:off x="1447800" y="4451866"/>
            <a:ext cx="533400" cy="5011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828800" y="4114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83" name="Straight Arrow Connector 82"/>
          <p:cNvCxnSpPr/>
          <p:nvPr/>
        </p:nvCxnSpPr>
        <p:spPr>
          <a:xfrm flipH="1">
            <a:off x="2590800" y="4343400"/>
            <a:ext cx="9906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3581400" y="4343400"/>
            <a:ext cx="9144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429000" y="3962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705600" y="4114800"/>
            <a:ext cx="19050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477000" y="3810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6705600" y="4114800"/>
            <a:ext cx="19050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4495800" y="4114800"/>
            <a:ext cx="22098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09600" y="9906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609600" y="1600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609600" y="23622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609600" y="2971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28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1</cp:revision>
  <dcterms:created xsi:type="dcterms:W3CDTF">2015-04-07T02:14:54Z</dcterms:created>
  <dcterms:modified xsi:type="dcterms:W3CDTF">2015-04-07T03:16:16Z</dcterms:modified>
</cp:coreProperties>
</file>