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2286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</a:t>
            </a:r>
            <a:r>
              <a:rPr lang="en-US" dirty="0" smtClean="0">
                <a:solidFill>
                  <a:srgbClr val="FF0000"/>
                </a:solidFill>
              </a:rPr>
              <a:t>x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670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098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814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002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388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53000" y="1219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3434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87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38500" y="18288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7"/>
          </p:cNvCxnSpPr>
          <p:nvPr/>
        </p:nvCxnSpPr>
        <p:spPr>
          <a:xfrm flipH="1">
            <a:off x="2795167" y="1828800"/>
            <a:ext cx="4433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80967" y="838200"/>
            <a:ext cx="7862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</p:cNvCxnSpPr>
          <p:nvPr/>
        </p:nvCxnSpPr>
        <p:spPr>
          <a:xfrm>
            <a:off x="4381500" y="838200"/>
            <a:ext cx="723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4"/>
            <a:endCxn id="10" idx="7"/>
          </p:cNvCxnSpPr>
          <p:nvPr/>
        </p:nvCxnSpPr>
        <p:spPr>
          <a:xfrm flipH="1">
            <a:off x="2185567" y="2819400"/>
            <a:ext cx="367133" cy="394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4"/>
            <a:endCxn id="9" idx="1"/>
          </p:cNvCxnSpPr>
          <p:nvPr/>
        </p:nvCxnSpPr>
        <p:spPr>
          <a:xfrm flipH="1">
            <a:off x="3681833" y="2819400"/>
            <a:ext cx="166267" cy="394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4"/>
          </p:cNvCxnSpPr>
          <p:nvPr/>
        </p:nvCxnSpPr>
        <p:spPr>
          <a:xfrm>
            <a:off x="2552700" y="2819400"/>
            <a:ext cx="3429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4"/>
            <a:endCxn id="13" idx="7"/>
          </p:cNvCxnSpPr>
          <p:nvPr/>
        </p:nvCxnSpPr>
        <p:spPr>
          <a:xfrm flipH="1">
            <a:off x="4928767" y="1828800"/>
            <a:ext cx="3671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4"/>
            <a:endCxn id="11" idx="1"/>
          </p:cNvCxnSpPr>
          <p:nvPr/>
        </p:nvCxnSpPr>
        <p:spPr>
          <a:xfrm>
            <a:off x="5295900" y="1828800"/>
            <a:ext cx="4433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914400" y="4800600"/>
          <a:ext cx="769620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013"/>
                <a:gridCol w="577214"/>
                <a:gridCol w="577214"/>
                <a:gridCol w="522136"/>
                <a:gridCol w="509423"/>
                <a:gridCol w="444231"/>
                <a:gridCol w="470175"/>
                <a:gridCol w="457200"/>
                <a:gridCol w="457200"/>
                <a:gridCol w="457200"/>
                <a:gridCol w="338134"/>
                <a:gridCol w="481013"/>
                <a:gridCol w="481013"/>
                <a:gridCol w="481013"/>
                <a:gridCol w="481013"/>
                <a:gridCol w="481013"/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8" name="Straight Arrow Connector 67"/>
          <p:cNvCxnSpPr/>
          <p:nvPr/>
        </p:nvCxnSpPr>
        <p:spPr>
          <a:xfrm>
            <a:off x="1219200" y="4495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990600" y="4495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971800" y="1143000"/>
            <a:ext cx="685800" cy="6858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90600" y="4114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78" name="Straight Arrow Connector 77"/>
          <p:cNvCxnSpPr>
            <a:stCxn id="74" idx="3"/>
          </p:cNvCxnSpPr>
          <p:nvPr/>
        </p:nvCxnSpPr>
        <p:spPr>
          <a:xfrm>
            <a:off x="1981200" y="4299466"/>
            <a:ext cx="609600" cy="501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3"/>
          </p:cNvCxnSpPr>
          <p:nvPr/>
        </p:nvCxnSpPr>
        <p:spPr>
          <a:xfrm flipH="1">
            <a:off x="1447800" y="4299466"/>
            <a:ext cx="533400" cy="501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28800" y="3962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2590800" y="41910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581400" y="41910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429000" y="3810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705600" y="39624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477000" y="3581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705600" y="39624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4495800" y="3962400"/>
            <a:ext cx="2209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09600" y="228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09600" y="1154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09600" y="2209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096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2139635" y="304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insert(3)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endCxn id="4" idx="2"/>
          </p:cNvCxnSpPr>
          <p:nvPr/>
        </p:nvCxnSpPr>
        <p:spPr>
          <a:xfrm>
            <a:off x="3048000" y="533400"/>
            <a:ext cx="990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76800" y="304800"/>
            <a:ext cx="70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omp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33600" y="1295400"/>
            <a:ext cx="70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omp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95600" y="2209800"/>
            <a:ext cx="70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omp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14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3434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128667" y="2653926"/>
            <a:ext cx="4433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3733800" y="990600"/>
            <a:ext cx="685800" cy="68580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H="1">
            <a:off x="3695700" y="1790700"/>
            <a:ext cx="533400" cy="45720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H="1">
            <a:off x="4038600" y="2514600"/>
            <a:ext cx="685800" cy="38100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15000" y="762000"/>
            <a:ext cx="125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2060"/>
                </a:solidFill>
              </a:rPr>
              <a:t>insertPath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79" name="Elbow Connector 78"/>
          <p:cNvCxnSpPr>
            <a:stCxn id="73" idx="1"/>
          </p:cNvCxnSpPr>
          <p:nvPr/>
        </p:nvCxnSpPr>
        <p:spPr>
          <a:xfrm rot="10800000" flipV="1">
            <a:off x="3886200" y="962054"/>
            <a:ext cx="1828800" cy="6381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42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malam</cp:lastModifiedBy>
  <cp:revision>3</cp:revision>
  <dcterms:created xsi:type="dcterms:W3CDTF">2015-04-07T02:14:54Z</dcterms:created>
  <dcterms:modified xsi:type="dcterms:W3CDTF">2015-04-09T00:12:39Z</dcterms:modified>
</cp:coreProperties>
</file>