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1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1"/>
          </p:cNvCxnSpPr>
          <p:nvPr/>
        </p:nvCxnSpPr>
        <p:spPr>
          <a:xfrm flipH="1">
            <a:off x="3681833" y="28194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</p:cNvCxnSpPr>
          <p:nvPr/>
        </p:nvCxnSpPr>
        <p:spPr>
          <a:xfrm>
            <a:off x="25527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800600"/>
          <a:ext cx="7696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457194"/>
                <a:gridCol w="361953"/>
                <a:gridCol w="481013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2994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2994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191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39624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22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15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4343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28667" y="2653926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3733800" y="990600"/>
            <a:ext cx="685800" cy="6858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695700" y="1790700"/>
            <a:ext cx="533400" cy="4572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4038600" y="2514600"/>
            <a:ext cx="685800" cy="3810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762000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9" name="Elbow Connector 78"/>
          <p:cNvCxnSpPr>
            <a:stCxn id="73" idx="1"/>
          </p:cNvCxnSpPr>
          <p:nvPr/>
        </p:nvCxnSpPr>
        <p:spPr>
          <a:xfrm rot="10800000" flipV="1">
            <a:off x="3886200" y="962054"/>
            <a:ext cx="1828800" cy="638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4</cp:revision>
  <dcterms:created xsi:type="dcterms:W3CDTF">2015-04-07T02:14:54Z</dcterms:created>
  <dcterms:modified xsi:type="dcterms:W3CDTF">2015-04-09T01:02:31Z</dcterms:modified>
</cp:coreProperties>
</file>