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8672-42AD-484C-86FE-8273BD721F9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2286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14600" y="3124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09800" y="22098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05200" y="22098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r>
              <a:rPr lang="en-US" dirty="0" smtClean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429000" y="3124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447800" y="3124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638800" y="22098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53000" y="1219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343400" y="22098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87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38500" y="18288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7" idx="7"/>
          </p:cNvCxnSpPr>
          <p:nvPr/>
        </p:nvCxnSpPr>
        <p:spPr>
          <a:xfrm flipH="1">
            <a:off x="2795167" y="1828800"/>
            <a:ext cx="443333" cy="470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480967" y="838200"/>
            <a:ext cx="786233" cy="470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</p:cNvCxnSpPr>
          <p:nvPr/>
        </p:nvCxnSpPr>
        <p:spPr>
          <a:xfrm>
            <a:off x="4381500" y="838200"/>
            <a:ext cx="7239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0" idx="7"/>
          </p:cNvCxnSpPr>
          <p:nvPr/>
        </p:nvCxnSpPr>
        <p:spPr>
          <a:xfrm flipH="1">
            <a:off x="2033167" y="2819400"/>
            <a:ext cx="367133" cy="394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567533" y="2743200"/>
            <a:ext cx="166267" cy="394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400300" y="2819400"/>
            <a:ext cx="3429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" idx="4"/>
            <a:endCxn id="13" idx="7"/>
          </p:cNvCxnSpPr>
          <p:nvPr/>
        </p:nvCxnSpPr>
        <p:spPr>
          <a:xfrm flipH="1">
            <a:off x="4928767" y="1828800"/>
            <a:ext cx="367133" cy="470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" idx="4"/>
            <a:endCxn id="11" idx="1"/>
          </p:cNvCxnSpPr>
          <p:nvPr/>
        </p:nvCxnSpPr>
        <p:spPr>
          <a:xfrm>
            <a:off x="5295900" y="1828800"/>
            <a:ext cx="443333" cy="470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914400" y="4800600"/>
          <a:ext cx="782511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013"/>
                <a:gridCol w="577214"/>
                <a:gridCol w="577214"/>
                <a:gridCol w="522136"/>
                <a:gridCol w="509423"/>
                <a:gridCol w="444231"/>
                <a:gridCol w="470175"/>
                <a:gridCol w="457200"/>
                <a:gridCol w="457200"/>
                <a:gridCol w="457200"/>
                <a:gridCol w="467043"/>
                <a:gridCol w="481013"/>
                <a:gridCol w="481013"/>
                <a:gridCol w="481013"/>
                <a:gridCol w="481013"/>
                <a:gridCol w="481013"/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8" name="Straight Arrow Connector 67"/>
          <p:cNvCxnSpPr/>
          <p:nvPr/>
        </p:nvCxnSpPr>
        <p:spPr>
          <a:xfrm>
            <a:off x="1219200" y="44958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990600" y="44958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971800" y="1143000"/>
            <a:ext cx="685800" cy="6858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r>
              <a:rPr lang="en-US" dirty="0" smtClean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90600" y="4114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78" name="Straight Arrow Connector 77"/>
          <p:cNvCxnSpPr>
            <a:stCxn id="74" idx="3"/>
          </p:cNvCxnSpPr>
          <p:nvPr/>
        </p:nvCxnSpPr>
        <p:spPr>
          <a:xfrm>
            <a:off x="1981200" y="4299466"/>
            <a:ext cx="609600" cy="501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3"/>
          </p:cNvCxnSpPr>
          <p:nvPr/>
        </p:nvCxnSpPr>
        <p:spPr>
          <a:xfrm flipH="1">
            <a:off x="1447800" y="4299466"/>
            <a:ext cx="533400" cy="501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828800" y="3962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2590800" y="41910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581400" y="41910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429000" y="3810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705600" y="3962400"/>
            <a:ext cx="1905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477000" y="3581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705600" y="3962400"/>
            <a:ext cx="1905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4495800" y="3962400"/>
            <a:ext cx="22098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09600" y="228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09600" y="1154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09600" y="2209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09600" y="3135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5568006" y="228600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insert(100)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62400" y="1371600"/>
            <a:ext cx="708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19400" y="2249269"/>
            <a:ext cx="708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191000" y="3124200"/>
            <a:ext cx="685800" cy="6858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hole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29400" y="1200090"/>
            <a:ext cx="1253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2060"/>
                </a:solidFill>
              </a:rPr>
              <a:t>insertPath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53000" y="3124200"/>
            <a:ext cx="685800" cy="609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100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076700" y="27432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5"/>
            <a:endCxn id="51" idx="1"/>
          </p:cNvCxnSpPr>
          <p:nvPr/>
        </p:nvCxnSpPr>
        <p:spPr>
          <a:xfrm rot="16200000" flipH="1">
            <a:off x="4749426" y="2909467"/>
            <a:ext cx="483348" cy="1246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876800" y="838200"/>
            <a:ext cx="990600" cy="53340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5029200" y="1600200"/>
            <a:ext cx="1066800" cy="609600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4914900" y="2781300"/>
            <a:ext cx="533400" cy="1588"/>
          </a:xfrm>
          <a:prstGeom prst="line">
            <a:avLst/>
          </a:prstGeom>
          <a:ln w="28575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>
            <a:off x="5943600" y="1447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0800000">
            <a:off x="4800600" y="381001"/>
            <a:ext cx="767406" cy="322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49" idx="4"/>
            <a:endCxn id="4" idx="6"/>
          </p:cNvCxnSpPr>
          <p:nvPr/>
        </p:nvCxnSpPr>
        <p:spPr>
          <a:xfrm rot="5400000" flipH="1" flipV="1">
            <a:off x="2990850" y="2076450"/>
            <a:ext cx="3276600" cy="190500"/>
          </a:xfrm>
          <a:prstGeom prst="curvedConnector4">
            <a:avLst>
              <a:gd name="adj1" fmla="val -6977"/>
              <a:gd name="adj2" fmla="val 1075385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762896" y="468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857896" y="838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346514" y="838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8" name="Shape 107"/>
          <p:cNvCxnSpPr>
            <a:stCxn id="4" idx="2"/>
            <a:endCxn id="71" idx="0"/>
          </p:cNvCxnSpPr>
          <p:nvPr/>
        </p:nvCxnSpPr>
        <p:spPr>
          <a:xfrm rot="10800000" flipV="1">
            <a:off x="3314700" y="533400"/>
            <a:ext cx="723900" cy="6096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hape 117"/>
          <p:cNvCxnSpPr>
            <a:stCxn id="71" idx="6"/>
            <a:endCxn id="4" idx="4"/>
          </p:cNvCxnSpPr>
          <p:nvPr/>
        </p:nvCxnSpPr>
        <p:spPr>
          <a:xfrm flipV="1">
            <a:off x="3657600" y="838200"/>
            <a:ext cx="723900" cy="6477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71" idx="3"/>
            <a:endCxn id="8" idx="3"/>
          </p:cNvCxnSpPr>
          <p:nvPr/>
        </p:nvCxnSpPr>
        <p:spPr>
          <a:xfrm rot="16200000" flipH="1">
            <a:off x="2838054" y="1962546"/>
            <a:ext cx="1001759" cy="533400"/>
          </a:xfrm>
          <a:prstGeom prst="curvedConnector3">
            <a:avLst>
              <a:gd name="adj1" fmla="val 13173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3200400" y="2526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4" name="Curved Connector 133"/>
          <p:cNvCxnSpPr>
            <a:stCxn id="8" idx="7"/>
            <a:endCxn id="71" idx="5"/>
          </p:cNvCxnSpPr>
          <p:nvPr/>
        </p:nvCxnSpPr>
        <p:spPr>
          <a:xfrm rot="16200000" flipV="1">
            <a:off x="3538514" y="1747021"/>
            <a:ext cx="570707" cy="5334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619896" y="1688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990546" y="376535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t</a:t>
            </a:r>
            <a:r>
              <a:rPr lang="en-US" sz="2400" baseline="-25000" dirty="0" smtClean="0">
                <a:solidFill>
                  <a:srgbClr val="0070C0"/>
                </a:solidFill>
              </a:rPr>
              <a:t>1</a:t>
            </a:r>
            <a:endParaRPr lang="en-US" sz="2400" baseline="-25000" dirty="0">
              <a:solidFill>
                <a:srgbClr val="0070C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990546" y="1219200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t</a:t>
            </a:r>
            <a:r>
              <a:rPr lang="en-US" sz="2400" baseline="-25000" dirty="0" smtClean="0">
                <a:solidFill>
                  <a:srgbClr val="0070C0"/>
                </a:solidFill>
              </a:rPr>
              <a:t>2</a:t>
            </a:r>
            <a:endParaRPr lang="en-US" sz="2400" baseline="-25000" dirty="0">
              <a:solidFill>
                <a:srgbClr val="0070C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990546" y="2281535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t</a:t>
            </a:r>
            <a:r>
              <a:rPr lang="en-US" sz="2400" baseline="-25000" dirty="0" smtClean="0">
                <a:solidFill>
                  <a:srgbClr val="0070C0"/>
                </a:solidFill>
              </a:rPr>
              <a:t>3</a:t>
            </a:r>
            <a:endParaRPr lang="en-US" sz="2400" baseline="-25000" dirty="0">
              <a:solidFill>
                <a:srgbClr val="0070C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990546" y="3195935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t</a:t>
            </a:r>
            <a:r>
              <a:rPr lang="en-US" sz="2400" baseline="-25000" dirty="0" smtClean="0">
                <a:solidFill>
                  <a:srgbClr val="0070C0"/>
                </a:solidFill>
              </a:rPr>
              <a:t>4</a:t>
            </a:r>
            <a:endParaRPr lang="en-US" sz="2400" baseline="-25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46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malam</cp:lastModifiedBy>
  <cp:revision>5</cp:revision>
  <dcterms:created xsi:type="dcterms:W3CDTF">2015-04-07T02:14:54Z</dcterms:created>
  <dcterms:modified xsi:type="dcterms:W3CDTF">2015-04-09T01:08:29Z</dcterms:modified>
</cp:coreProperties>
</file>