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46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41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29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478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7"/>
          </p:cNvCxnSpPr>
          <p:nvPr/>
        </p:nvCxnSpPr>
        <p:spPr>
          <a:xfrm flipH="1">
            <a:off x="20331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67533" y="27432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03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4400" y="4800600"/>
          <a:ext cx="78251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13"/>
                <a:gridCol w="577214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467043"/>
                <a:gridCol w="599751"/>
                <a:gridCol w="362275"/>
                <a:gridCol w="481013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14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2994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2994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191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39624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22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15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4191000" y="3124200"/>
            <a:ext cx="685800" cy="685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hole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9400" y="1200090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insertPath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53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76700" y="27432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5"/>
            <a:endCxn id="51" idx="1"/>
          </p:cNvCxnSpPr>
          <p:nvPr/>
        </p:nvCxnSpPr>
        <p:spPr>
          <a:xfrm rot="16200000" flipH="1">
            <a:off x="4749426" y="2909467"/>
            <a:ext cx="483348" cy="12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76800" y="838200"/>
            <a:ext cx="990600" cy="53340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5029200" y="1600200"/>
            <a:ext cx="1066800" cy="60960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914900" y="2781300"/>
            <a:ext cx="533400" cy="1588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59436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990546" y="37653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90546" y="12192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990546" y="228153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3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990546" y="319593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4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6</cp:revision>
  <dcterms:created xsi:type="dcterms:W3CDTF">2015-04-07T02:14:54Z</dcterms:created>
  <dcterms:modified xsi:type="dcterms:W3CDTF">2015-04-09T01:12:26Z</dcterms:modified>
</cp:coreProperties>
</file>