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0" y="3472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0" y="12616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0" y="2176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0" y="3090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sp>
        <p:nvSpPr>
          <p:cNvPr id="67" name="Rounded Rectangle 66"/>
          <p:cNvSpPr/>
          <p:nvPr/>
        </p:nvSpPr>
        <p:spPr>
          <a:xfrm>
            <a:off x="304800" y="228600"/>
            <a:ext cx="1219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Read(H[1],new)</a:t>
            </a:r>
            <a:endParaRPr lang="en-US" sz="1200" dirty="0"/>
          </a:p>
        </p:txBody>
      </p:sp>
      <p:sp>
        <p:nvSpPr>
          <p:cNvPr id="69" name="Rounded Rectangle 68"/>
          <p:cNvSpPr/>
          <p:nvPr/>
        </p:nvSpPr>
        <p:spPr>
          <a:xfrm>
            <a:off x="1905000" y="228600"/>
            <a:ext cx="12954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dirty="0" smtClean="0"/>
              <a:t>omp(H[1</a:t>
            </a:r>
            <a:r>
              <a:rPr lang="en-US" sz="1200" dirty="0" smtClean="0"/>
              <a:t>],new)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3581400" y="228600"/>
            <a:ext cx="9144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</a:t>
            </a:r>
            <a:r>
              <a:rPr lang="en-US" sz="1200" dirty="0" smtClean="0"/>
              <a:t>rite(H</a:t>
            </a:r>
            <a:r>
              <a:rPr lang="en-US" sz="1200" baseline="30000" dirty="0" smtClean="0"/>
              <a:t>1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1905000" y="1219200"/>
            <a:ext cx="1219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Read(H[</a:t>
            </a:r>
            <a:r>
              <a:rPr lang="en-US" sz="1200" dirty="0" err="1" smtClean="0"/>
              <a:t>i</a:t>
            </a:r>
            <a:r>
              <a:rPr lang="en-US" sz="1200" dirty="0" smtClean="0"/>
              <a:t>],data)</a:t>
            </a:r>
            <a:endParaRPr lang="en-US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3505200" y="1219200"/>
            <a:ext cx="1219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dirty="0" smtClean="0"/>
              <a:t>omp(H[</a:t>
            </a:r>
            <a:r>
              <a:rPr lang="en-US" sz="1200" dirty="0" err="1" smtClean="0"/>
              <a:t>i</a:t>
            </a:r>
            <a:r>
              <a:rPr lang="en-US" sz="1200" dirty="0" smtClean="0"/>
              <a:t>],data)</a:t>
            </a:r>
            <a:endParaRPr lang="en-US" sz="1200" dirty="0"/>
          </a:p>
        </p:txBody>
      </p:sp>
      <p:sp>
        <p:nvSpPr>
          <p:cNvPr id="84" name="Rounded Rectangle 83"/>
          <p:cNvSpPr/>
          <p:nvPr/>
        </p:nvSpPr>
        <p:spPr>
          <a:xfrm>
            <a:off x="5105400" y="1219200"/>
            <a:ext cx="838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</a:t>
            </a:r>
            <a:r>
              <a:rPr lang="en-US" sz="1200" dirty="0" smtClean="0"/>
              <a:t>rite(H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7" name="Rounded Rectangle 96"/>
          <p:cNvSpPr/>
          <p:nvPr/>
        </p:nvSpPr>
        <p:spPr>
          <a:xfrm>
            <a:off x="3429000" y="2209800"/>
            <a:ext cx="1219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Read(H[j],data)</a:t>
            </a:r>
            <a:endParaRPr lang="en-US" sz="1200" dirty="0"/>
          </a:p>
        </p:txBody>
      </p:sp>
      <p:sp>
        <p:nvSpPr>
          <p:cNvPr id="99" name="Rounded Rectangle 98"/>
          <p:cNvSpPr/>
          <p:nvPr/>
        </p:nvSpPr>
        <p:spPr>
          <a:xfrm>
            <a:off x="5029200" y="2209800"/>
            <a:ext cx="1219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dirty="0" smtClean="0"/>
              <a:t>omp(H[j</a:t>
            </a:r>
            <a:r>
              <a:rPr lang="en-US" sz="1200" dirty="0" smtClean="0"/>
              <a:t>],data)</a:t>
            </a:r>
            <a:endParaRPr lang="en-US" sz="1200" dirty="0"/>
          </a:p>
        </p:txBody>
      </p:sp>
      <p:sp>
        <p:nvSpPr>
          <p:cNvPr id="100" name="Rounded Rectangle 99"/>
          <p:cNvSpPr/>
          <p:nvPr/>
        </p:nvSpPr>
        <p:spPr>
          <a:xfrm>
            <a:off x="6629400" y="2209800"/>
            <a:ext cx="838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</a:t>
            </a:r>
            <a:r>
              <a:rPr lang="en-US" sz="1200" dirty="0" smtClean="0"/>
              <a:t>rite(H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1" name="Rounded Rectangle 100"/>
          <p:cNvSpPr/>
          <p:nvPr/>
        </p:nvSpPr>
        <p:spPr>
          <a:xfrm>
            <a:off x="4953000" y="3200400"/>
            <a:ext cx="1219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Read(H[k],data)</a:t>
            </a:r>
            <a:endParaRPr lang="en-US" sz="1200" dirty="0"/>
          </a:p>
        </p:txBody>
      </p:sp>
      <p:sp>
        <p:nvSpPr>
          <p:cNvPr id="102" name="Rounded Rectangle 101"/>
          <p:cNvSpPr/>
          <p:nvPr/>
        </p:nvSpPr>
        <p:spPr>
          <a:xfrm>
            <a:off x="6553200" y="3200400"/>
            <a:ext cx="12954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dirty="0" smtClean="0"/>
              <a:t>omp(H[k</a:t>
            </a:r>
            <a:r>
              <a:rPr lang="en-US" sz="1200" dirty="0" smtClean="0"/>
              <a:t>],data)</a:t>
            </a:r>
            <a:endParaRPr lang="en-US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8229600" y="3200400"/>
            <a:ext cx="838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</a:t>
            </a:r>
            <a:r>
              <a:rPr lang="en-US" sz="1200" dirty="0" smtClean="0"/>
              <a:t>rite(H</a:t>
            </a:r>
            <a:r>
              <a:rPr lang="en-US" sz="1200" baseline="30000" dirty="0" smtClean="0"/>
              <a:t>4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26" name="Straight Arrow Connector 125"/>
          <p:cNvCxnSpPr/>
          <p:nvPr/>
        </p:nvCxnSpPr>
        <p:spPr>
          <a:xfrm rot="5400000">
            <a:off x="2248297" y="952103"/>
            <a:ext cx="53340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772297" y="1942703"/>
            <a:ext cx="53340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5372497" y="2933303"/>
            <a:ext cx="533400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67" idx="3"/>
            <a:endCxn id="69" idx="1"/>
          </p:cNvCxnSpPr>
          <p:nvPr/>
        </p:nvCxnSpPr>
        <p:spPr>
          <a:xfrm>
            <a:off x="1524000" y="457200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200400" y="457200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124200" y="1447800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724400" y="1447800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648200" y="2436812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6248400" y="2436812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3427412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848600" y="3429000"/>
            <a:ext cx="381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1143000" y="2285206"/>
            <a:ext cx="4419600" cy="158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2591594" y="2285206"/>
            <a:ext cx="4419600" cy="158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4191794" y="2361406"/>
            <a:ext cx="4419600" cy="158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5790406" y="2362200"/>
            <a:ext cx="4419600" cy="158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09600" y="42026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574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8893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4133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9373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385114" y="4278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2514600" y="7620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</a:t>
            </a:r>
            <a:r>
              <a:rPr lang="en-US" sz="1400" dirty="0" smtClean="0"/>
              <a:t>, data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76800" y="3810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</a:t>
            </a:r>
            <a:r>
              <a:rPr lang="en-US" sz="1200" baseline="30000" dirty="0" smtClean="0"/>
              <a:t>1</a:t>
            </a:r>
            <a:r>
              <a:rPr lang="en-US" sz="1200" dirty="0" smtClean="0"/>
              <a:t> = min(H[1],new) 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943600" y="12954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= min(H[</a:t>
            </a:r>
            <a:r>
              <a:rPr lang="en-US" sz="1200" dirty="0" err="1" smtClean="0"/>
              <a:t>i</a:t>
            </a:r>
            <a:r>
              <a:rPr lang="en-US" sz="1200" dirty="0" smtClean="0"/>
              <a:t>],data) 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038600" y="1749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j, data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5638800" y="2743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k, data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467600" y="20852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</a:t>
            </a:r>
            <a:r>
              <a:rPr lang="en-US" sz="1200" baseline="30000" dirty="0" smtClean="0"/>
              <a:t>3</a:t>
            </a:r>
            <a:r>
              <a:rPr lang="en-US" sz="1200" dirty="0" smtClean="0"/>
              <a:t> = min(H[j],data) 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924800" y="3733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</a:t>
            </a:r>
            <a:r>
              <a:rPr lang="en-US" sz="1200" baseline="30000" dirty="0" smtClean="0"/>
              <a:t>4</a:t>
            </a:r>
            <a:r>
              <a:rPr lang="en-US" sz="1200" dirty="0" smtClean="0"/>
              <a:t> = min(H[k],data) 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malam</cp:lastModifiedBy>
  <cp:revision>7</cp:revision>
  <dcterms:created xsi:type="dcterms:W3CDTF">2015-04-07T02:14:54Z</dcterms:created>
  <dcterms:modified xsi:type="dcterms:W3CDTF">2015-09-30T23:25:34Z</dcterms:modified>
</cp:coreProperties>
</file>