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0" y="3472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0" y="12616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0" y="22522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0" y="3090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</a:t>
            </a:r>
            <a:r>
              <a:rPr lang="en-US" sz="1600" baseline="-25000" dirty="0" smtClean="0"/>
              <a:t>4</a:t>
            </a:r>
            <a:endParaRPr lang="en-US" sz="1600" baseline="-25000" dirty="0"/>
          </a:p>
        </p:txBody>
      </p:sp>
      <p:sp>
        <p:nvSpPr>
          <p:cNvPr id="69" name="Rounded Rectangle 68"/>
          <p:cNvSpPr/>
          <p:nvPr/>
        </p:nvSpPr>
        <p:spPr>
          <a:xfrm>
            <a:off x="1905000" y="228600"/>
            <a:ext cx="12954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r>
              <a:rPr lang="en-US" sz="1200" dirty="0" smtClean="0"/>
              <a:t>elete(H[1</a:t>
            </a:r>
            <a:r>
              <a:rPr lang="en-US" sz="1200" dirty="0" smtClean="0"/>
              <a:t>])</a:t>
            </a:r>
            <a:endParaRPr lang="en-US" sz="1200" dirty="0"/>
          </a:p>
        </p:txBody>
      </p:sp>
      <p:sp>
        <p:nvSpPr>
          <p:cNvPr id="76" name="Rounded Rectangle 75"/>
          <p:cNvSpPr/>
          <p:nvPr/>
        </p:nvSpPr>
        <p:spPr>
          <a:xfrm>
            <a:off x="5029200" y="228600"/>
            <a:ext cx="9144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</a:t>
            </a:r>
            <a:r>
              <a:rPr lang="en-US" sz="1200" dirty="0" smtClean="0"/>
              <a:t>rite(H</a:t>
            </a:r>
            <a:r>
              <a:rPr lang="en-US" sz="1200" baseline="30000" dirty="0" smtClean="0"/>
              <a:t>1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79" name="Rounded Rectangle 78"/>
          <p:cNvSpPr/>
          <p:nvPr/>
        </p:nvSpPr>
        <p:spPr>
          <a:xfrm>
            <a:off x="1828800" y="1219200"/>
            <a:ext cx="12954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Read(H[</a:t>
            </a:r>
            <a:r>
              <a:rPr lang="en-US" sz="1200" dirty="0" err="1" smtClean="0"/>
              <a:t>i</a:t>
            </a:r>
            <a:r>
              <a:rPr lang="en-US" sz="1200" dirty="0" smtClean="0"/>
              <a:t>],H[I’])</a:t>
            </a:r>
            <a:endParaRPr lang="en-US" sz="1200" dirty="0"/>
          </a:p>
        </p:txBody>
      </p:sp>
      <p:sp>
        <p:nvSpPr>
          <p:cNvPr id="82" name="Rounded Rectangle 81"/>
          <p:cNvSpPr/>
          <p:nvPr/>
        </p:nvSpPr>
        <p:spPr>
          <a:xfrm>
            <a:off x="3505200" y="1219200"/>
            <a:ext cx="1219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dirty="0" smtClean="0"/>
              <a:t>omp(H[</a:t>
            </a:r>
            <a:r>
              <a:rPr lang="en-US" sz="1200" dirty="0" err="1" smtClean="0"/>
              <a:t>i</a:t>
            </a:r>
            <a:r>
              <a:rPr lang="en-US" sz="1200" dirty="0" smtClean="0"/>
              <a:t>],H[I’])</a:t>
            </a:r>
            <a:endParaRPr lang="en-US" sz="1200" dirty="0"/>
          </a:p>
        </p:txBody>
      </p:sp>
      <p:sp>
        <p:nvSpPr>
          <p:cNvPr id="97" name="Rounded Rectangle 96"/>
          <p:cNvSpPr/>
          <p:nvPr/>
        </p:nvSpPr>
        <p:spPr>
          <a:xfrm>
            <a:off x="3429000" y="2209800"/>
            <a:ext cx="1219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Read(H[j],H[j’])</a:t>
            </a:r>
            <a:endParaRPr lang="en-US" sz="1200" dirty="0"/>
          </a:p>
        </p:txBody>
      </p:sp>
      <p:sp>
        <p:nvSpPr>
          <p:cNvPr id="99" name="Rounded Rectangle 98"/>
          <p:cNvSpPr/>
          <p:nvPr/>
        </p:nvSpPr>
        <p:spPr>
          <a:xfrm>
            <a:off x="5029200" y="2209800"/>
            <a:ext cx="1219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dirty="0" smtClean="0"/>
              <a:t>omp(H[j</a:t>
            </a:r>
            <a:r>
              <a:rPr lang="en-US" sz="1200" dirty="0" smtClean="0"/>
              <a:t>],H[j’])</a:t>
            </a:r>
            <a:endParaRPr lang="en-US" sz="1200" dirty="0"/>
          </a:p>
        </p:txBody>
      </p:sp>
      <p:sp>
        <p:nvSpPr>
          <p:cNvPr id="100" name="Rounded Rectangle 99"/>
          <p:cNvSpPr/>
          <p:nvPr/>
        </p:nvSpPr>
        <p:spPr>
          <a:xfrm>
            <a:off x="6629400" y="1219200"/>
            <a:ext cx="838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</a:t>
            </a:r>
            <a:r>
              <a:rPr lang="en-US" sz="1200" dirty="0" smtClean="0"/>
              <a:t>rite(H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01" name="Rounded Rectangle 100"/>
          <p:cNvSpPr/>
          <p:nvPr/>
        </p:nvSpPr>
        <p:spPr>
          <a:xfrm>
            <a:off x="4876800" y="3200400"/>
            <a:ext cx="12954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Read(H[k],H[k’])</a:t>
            </a:r>
            <a:endParaRPr lang="en-US" sz="1200" dirty="0"/>
          </a:p>
        </p:txBody>
      </p:sp>
      <p:sp>
        <p:nvSpPr>
          <p:cNvPr id="102" name="Rounded Rectangle 101"/>
          <p:cNvSpPr/>
          <p:nvPr/>
        </p:nvSpPr>
        <p:spPr>
          <a:xfrm>
            <a:off x="6553200" y="3200400"/>
            <a:ext cx="12954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dirty="0" smtClean="0"/>
              <a:t>omp(H[k</a:t>
            </a:r>
            <a:r>
              <a:rPr lang="en-US" sz="1200" dirty="0" smtClean="0"/>
              <a:t>],H[k’])</a:t>
            </a:r>
            <a:endParaRPr lang="en-US" sz="1200" dirty="0"/>
          </a:p>
        </p:txBody>
      </p:sp>
      <p:sp>
        <p:nvSpPr>
          <p:cNvPr id="106" name="Rounded Rectangle 105"/>
          <p:cNvSpPr/>
          <p:nvPr/>
        </p:nvSpPr>
        <p:spPr>
          <a:xfrm>
            <a:off x="8153400" y="2209800"/>
            <a:ext cx="838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</a:t>
            </a:r>
            <a:r>
              <a:rPr lang="en-US" sz="1200" dirty="0" smtClean="0"/>
              <a:t>rite(H</a:t>
            </a:r>
            <a:r>
              <a:rPr lang="en-US" sz="1200" baseline="30000" dirty="0" smtClean="0"/>
              <a:t>3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26" name="Straight Arrow Connector 125"/>
          <p:cNvCxnSpPr/>
          <p:nvPr/>
        </p:nvCxnSpPr>
        <p:spPr>
          <a:xfrm rot="5400000">
            <a:off x="2248297" y="952103"/>
            <a:ext cx="533400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3772297" y="1942703"/>
            <a:ext cx="533400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5400000">
            <a:off x="5372497" y="2933303"/>
            <a:ext cx="533400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124200" y="1447800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4648200" y="2436812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3427412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1143000" y="2285206"/>
            <a:ext cx="4419600" cy="158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5400000">
            <a:off x="2591594" y="2285206"/>
            <a:ext cx="4419600" cy="158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4191794" y="2361406"/>
            <a:ext cx="4419600" cy="158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5790406" y="2362200"/>
            <a:ext cx="4419600" cy="158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09600" y="42026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057400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3889314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413314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6937314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8385114" y="4278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2514600" y="7620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3505200" y="3810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</a:t>
            </a:r>
            <a:r>
              <a:rPr lang="en-US" sz="1200" baseline="30000" dirty="0" smtClean="0"/>
              <a:t>1</a:t>
            </a:r>
            <a:r>
              <a:rPr lang="en-US" sz="1200" dirty="0" smtClean="0"/>
              <a:t> = min(H[</a:t>
            </a:r>
            <a:r>
              <a:rPr lang="en-US" sz="1200" dirty="0" err="1" smtClean="0"/>
              <a:t>i</a:t>
            </a:r>
            <a:r>
              <a:rPr lang="en-US" sz="1200" dirty="0" smtClean="0"/>
              <a:t>],H[I’]) 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181600" y="1447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= min(H[j],H[j’]) </a:t>
            </a:r>
            <a:endParaRPr 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038600" y="17496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5638800" y="2743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</a:t>
            </a:r>
            <a:endParaRPr 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705600" y="25146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</a:t>
            </a:r>
            <a:r>
              <a:rPr lang="en-US" sz="1200" baseline="30000" dirty="0" smtClean="0"/>
              <a:t>3</a:t>
            </a:r>
            <a:r>
              <a:rPr lang="en-US" sz="1200" dirty="0" smtClean="0"/>
              <a:t> = min(H[k],H[k’]) </a:t>
            </a:r>
            <a:endParaRPr lang="en-US" sz="1200" dirty="0"/>
          </a:p>
        </p:txBody>
      </p:sp>
      <p:cxnSp>
        <p:nvCxnSpPr>
          <p:cNvPr id="170" name="Shape 169"/>
          <p:cNvCxnSpPr>
            <a:stCxn id="82" idx="3"/>
            <a:endCxn id="76" idx="2"/>
          </p:cNvCxnSpPr>
          <p:nvPr/>
        </p:nvCxnSpPr>
        <p:spPr>
          <a:xfrm flipV="1">
            <a:off x="4724400" y="685800"/>
            <a:ext cx="762000" cy="7620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170"/>
          <p:cNvCxnSpPr/>
          <p:nvPr/>
        </p:nvCxnSpPr>
        <p:spPr>
          <a:xfrm flipV="1">
            <a:off x="6248400" y="1676400"/>
            <a:ext cx="762000" cy="7620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171"/>
          <p:cNvCxnSpPr/>
          <p:nvPr/>
        </p:nvCxnSpPr>
        <p:spPr>
          <a:xfrm flipV="1">
            <a:off x="7848600" y="2667000"/>
            <a:ext cx="762000" cy="7620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63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malam</cp:lastModifiedBy>
  <cp:revision>8</cp:revision>
  <dcterms:created xsi:type="dcterms:W3CDTF">2015-04-07T02:14:54Z</dcterms:created>
  <dcterms:modified xsi:type="dcterms:W3CDTF">2015-09-30T23:27:39Z</dcterms:modified>
</cp:coreProperties>
</file>