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32" autoAdjust="0"/>
    <p:restoredTop sz="94660"/>
  </p:normalViewPr>
  <p:slideViewPr>
    <p:cSldViewPr>
      <p:cViewPr>
        <p:scale>
          <a:sx n="87" d="100"/>
          <a:sy n="87" d="100"/>
        </p:scale>
        <p:origin x="-121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06F7-D66C-4C43-B524-77DC542C631B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B48C-A921-45FA-97D4-576970E1B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17656" y="621268"/>
            <a:ext cx="9050144" cy="5398532"/>
            <a:chOff x="17656" y="621268"/>
            <a:chExt cx="9050144" cy="5398532"/>
          </a:xfrm>
        </p:grpSpPr>
        <p:sp>
          <p:nvSpPr>
            <p:cNvPr id="4" name="Rectangle 3"/>
            <p:cNvSpPr/>
            <p:nvPr/>
          </p:nvSpPr>
          <p:spPr>
            <a:xfrm>
              <a:off x="2819400" y="2590800"/>
              <a:ext cx="4419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http://ironduke.cs.gsu.edu/~malam/project2/design.html#website_plan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0" y="3048000"/>
              <a:ext cx="990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34000" y="3048000"/>
              <a:ext cx="990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6200" y="37338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ndexCal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0" y="3810000"/>
              <a:ext cx="990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holeCal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26670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findPath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2400" y="3657600"/>
              <a:ext cx="990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findHole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371600"/>
              <a:ext cx="9906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333500" y="3238500"/>
              <a:ext cx="838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943894" y="3237706"/>
              <a:ext cx="5334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52600" y="2819400"/>
              <a:ext cx="4572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752600" y="3505200"/>
              <a:ext cx="4572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76400" y="2895600"/>
              <a:ext cx="76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2:1          </a:t>
              </a:r>
              <a:r>
                <a:rPr lang="en-US" sz="1400" dirty="0" smtClean="0"/>
                <a:t>MUX</a:t>
              </a:r>
              <a:endParaRPr lang="en-US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295400" y="4800600"/>
              <a:ext cx="1295400" cy="381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holeCounter</a:t>
              </a:r>
              <a:endParaRPr lang="en-US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1371600"/>
              <a:ext cx="10668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ndexCal</a:t>
              </a:r>
              <a:endParaRPr lang="en-US" dirty="0"/>
            </a:p>
          </p:txBody>
        </p:sp>
        <p:cxnSp>
          <p:nvCxnSpPr>
            <p:cNvPr id="48" name="Elbow Connector 47"/>
            <p:cNvCxnSpPr>
              <a:stCxn id="10" idx="3"/>
            </p:cNvCxnSpPr>
            <p:nvPr/>
          </p:nvCxnSpPr>
          <p:spPr>
            <a:xfrm flipV="1">
              <a:off x="1143000" y="3505200"/>
              <a:ext cx="609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9" idx="3"/>
            </p:cNvCxnSpPr>
            <p:nvPr/>
          </p:nvCxnSpPr>
          <p:spPr>
            <a:xfrm>
              <a:off x="1219200" y="2895600"/>
              <a:ext cx="533400" cy="2286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70806" y="4191000"/>
              <a:ext cx="121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5400000" flipH="1" flipV="1">
              <a:off x="1829594" y="2514600"/>
              <a:ext cx="13716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209800" y="3200400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1" idx="2"/>
              <a:endCxn id="9" idx="0"/>
            </p:cNvCxnSpPr>
            <p:nvPr/>
          </p:nvCxnSpPr>
          <p:spPr>
            <a:xfrm rot="5400000">
              <a:off x="285750" y="2228850"/>
              <a:ext cx="8382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190500" y="1181100"/>
              <a:ext cx="381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>
              <a:off x="494506" y="1180306"/>
              <a:ext cx="381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>
              <a:off x="799306" y="1180306"/>
              <a:ext cx="381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656" y="68580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000" y="685800"/>
              <a:ext cx="42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621268"/>
              <a:ext cx="883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opcode</a:t>
              </a:r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rot="5400000">
              <a:off x="3618705" y="24003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4228306" y="23995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>
              <a:off x="5066506" y="23995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412838" y="3364468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1828800"/>
              <a:ext cx="109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del_index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7084" y="19050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52800" y="1840468"/>
              <a:ext cx="883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opcode</a:t>
              </a:r>
              <a:endParaRPr lang="en-US" dirty="0"/>
            </a:p>
          </p:txBody>
        </p:sp>
        <p:cxnSp>
          <p:nvCxnSpPr>
            <p:cNvPr id="97" name="Shape 96"/>
            <p:cNvCxnSpPr>
              <a:stCxn id="5" idx="3"/>
              <a:endCxn id="7" idx="0"/>
            </p:cNvCxnSpPr>
            <p:nvPr/>
          </p:nvCxnSpPr>
          <p:spPr>
            <a:xfrm>
              <a:off x="4038600" y="3276600"/>
              <a:ext cx="381000" cy="4572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4876800" y="4191000"/>
              <a:ext cx="1371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2742405" y="4190206"/>
              <a:ext cx="1371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hape 107"/>
            <p:cNvCxnSpPr>
              <a:stCxn id="8" idx="2"/>
              <a:endCxn id="35" idx="3"/>
            </p:cNvCxnSpPr>
            <p:nvPr/>
          </p:nvCxnSpPr>
          <p:spPr>
            <a:xfrm rot="5400000">
              <a:off x="4229100" y="2628900"/>
              <a:ext cx="723900" cy="40005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562600" y="4038600"/>
              <a:ext cx="533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531279" y="4583668"/>
              <a:ext cx="109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del_index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5400000">
              <a:off x="3999706" y="45339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12838" y="4583668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15084" y="4583668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19" name="Shape 118"/>
            <p:cNvCxnSpPr>
              <a:stCxn id="6" idx="3"/>
            </p:cNvCxnSpPr>
            <p:nvPr/>
          </p:nvCxnSpPr>
          <p:spPr>
            <a:xfrm flipV="1">
              <a:off x="6324600" y="2286000"/>
              <a:ext cx="304800" cy="990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105884" y="1840468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7467600" y="3505200"/>
              <a:ext cx="16002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H[2</a:t>
              </a:r>
              <a:r>
                <a:rPr lang="en-US" baseline="30000" dirty="0" smtClean="0"/>
                <a:t>n</a:t>
              </a:r>
              <a:r>
                <a:rPr lang="en-US" dirty="0" smtClean="0"/>
                <a:t> …2</a:t>
              </a:r>
              <a:r>
                <a:rPr lang="en-US" baseline="30000" dirty="0" smtClean="0"/>
                <a:t>n+1</a:t>
              </a:r>
              <a:r>
                <a:rPr lang="en-US" dirty="0" smtClean="0"/>
                <a:t>-1]</a:t>
              </a:r>
              <a:endParaRPr lang="en-US" dirty="0"/>
            </a:p>
          </p:txBody>
        </p:sp>
        <p:cxnSp>
          <p:nvCxnSpPr>
            <p:cNvPr id="123" name="Straight Arrow Connector 122"/>
            <p:cNvCxnSpPr>
              <a:stCxn id="121" idx="1"/>
            </p:cNvCxnSpPr>
            <p:nvPr/>
          </p:nvCxnSpPr>
          <p:spPr>
            <a:xfrm rot="10800000">
              <a:off x="7239000" y="3733800"/>
              <a:ext cx="228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hape 127"/>
            <p:cNvCxnSpPr>
              <a:stCxn id="36" idx="3"/>
            </p:cNvCxnSpPr>
            <p:nvPr/>
          </p:nvCxnSpPr>
          <p:spPr>
            <a:xfrm>
              <a:off x="3048000" y="1600200"/>
              <a:ext cx="228600" cy="990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667000" y="1905000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733800" y="2678668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rot="5400000">
              <a:off x="3086100" y="2932906"/>
              <a:ext cx="228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5400000">
              <a:off x="3618706" y="2932906"/>
              <a:ext cx="228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5400000">
              <a:off x="5523706" y="2932906"/>
              <a:ext cx="228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5400000">
              <a:off x="5982494" y="2932906"/>
              <a:ext cx="228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159604" y="2633246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H[k]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05898" y="2557046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H[k+1]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98485" y="2633246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H[k]</a:t>
              </a:r>
              <a:endParaRPr lang="en-US" sz="16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819400" y="762000"/>
              <a:ext cx="4648200" cy="4572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(n-1) level</a:t>
              </a:r>
              <a:endParaRPr lang="en-US" dirty="0"/>
            </a:p>
          </p:txBody>
        </p:sp>
        <p:cxnSp>
          <p:nvCxnSpPr>
            <p:cNvPr id="158" name="Straight Connector 157"/>
            <p:cNvCxnSpPr/>
            <p:nvPr/>
          </p:nvCxnSpPr>
          <p:spPr>
            <a:xfrm rot="5400000">
              <a:off x="3429000" y="1447800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4495006" y="1447006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5561806" y="1447006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2971800" y="5104606"/>
              <a:ext cx="4648200" cy="4572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(n+1) level</a:t>
              </a: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>
              <a:off x="3581400" y="5790406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4647406" y="5789612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5714206" y="5789612"/>
              <a:ext cx="457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280379" y="2743200"/>
              <a:ext cx="79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 level</a:t>
              </a:r>
              <a:endParaRPr lang="en-US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16200000" flipH="1">
              <a:off x="4190206" y="3504406"/>
              <a:ext cx="18288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2438400" y="3810000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438400" y="4113212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590800" y="5332412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590800" y="5484812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438400" y="912812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38400" y="1066800"/>
              <a:ext cx="3810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981200" y="68580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51256" y="350520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33600" y="510540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13412" y="926068"/>
              <a:ext cx="42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42012" y="4050268"/>
              <a:ext cx="42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165812" y="5334000"/>
              <a:ext cx="42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295400" y="2133600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Insert_path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malam</dc:creator>
  <cp:lastModifiedBy>malam</cp:lastModifiedBy>
  <cp:revision>2</cp:revision>
  <dcterms:created xsi:type="dcterms:W3CDTF">2015-04-08T21:46:00Z</dcterms:created>
  <dcterms:modified xsi:type="dcterms:W3CDTF">2015-04-09T02:06:56Z</dcterms:modified>
</cp:coreProperties>
</file>