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2" y="-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8672-42AD-484C-86FE-8273BD721F9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2286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79984" y="2111101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81401" y="2111101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002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93766" y="2111101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029200" y="11811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549942" y="2111101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87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1" idx="4"/>
            <a:endCxn id="8" idx="1"/>
          </p:cNvCxnSpPr>
          <p:nvPr/>
        </p:nvCxnSpPr>
        <p:spPr>
          <a:xfrm>
            <a:off x="3314700" y="1828800"/>
            <a:ext cx="367134" cy="37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1" idx="4"/>
            <a:endCxn id="7" idx="7"/>
          </p:cNvCxnSpPr>
          <p:nvPr/>
        </p:nvCxnSpPr>
        <p:spPr>
          <a:xfrm flipH="1">
            <a:off x="2865351" y="1828800"/>
            <a:ext cx="449349" cy="37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71" idx="7"/>
          </p:cNvCxnSpPr>
          <p:nvPr/>
        </p:nvCxnSpPr>
        <p:spPr>
          <a:xfrm rot="10800000" flipV="1">
            <a:off x="3557167" y="838199"/>
            <a:ext cx="710034" cy="4052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12" idx="1"/>
          </p:cNvCxnSpPr>
          <p:nvPr/>
        </p:nvCxnSpPr>
        <p:spPr>
          <a:xfrm>
            <a:off x="4381500" y="838200"/>
            <a:ext cx="748133" cy="4321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4"/>
            <a:endCxn id="10" idx="7"/>
          </p:cNvCxnSpPr>
          <p:nvPr/>
        </p:nvCxnSpPr>
        <p:spPr>
          <a:xfrm flipH="1">
            <a:off x="2185567" y="2720701"/>
            <a:ext cx="437317" cy="4927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4"/>
            <a:endCxn id="39" idx="0"/>
          </p:cNvCxnSpPr>
          <p:nvPr/>
        </p:nvCxnSpPr>
        <p:spPr>
          <a:xfrm flipH="1">
            <a:off x="3672469" y="2720701"/>
            <a:ext cx="251832" cy="4034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4"/>
            <a:endCxn id="6" idx="0"/>
          </p:cNvCxnSpPr>
          <p:nvPr/>
        </p:nvCxnSpPr>
        <p:spPr>
          <a:xfrm>
            <a:off x="2622884" y="2720701"/>
            <a:ext cx="272716" cy="4034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4"/>
            <a:endCxn id="13" idx="7"/>
          </p:cNvCxnSpPr>
          <p:nvPr/>
        </p:nvCxnSpPr>
        <p:spPr>
          <a:xfrm flipH="1">
            <a:off x="5135309" y="1790700"/>
            <a:ext cx="236791" cy="409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4"/>
            <a:endCxn id="11" idx="1"/>
          </p:cNvCxnSpPr>
          <p:nvPr/>
        </p:nvCxnSpPr>
        <p:spPr>
          <a:xfrm>
            <a:off x="5372100" y="1790700"/>
            <a:ext cx="322099" cy="409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971800" y="1143000"/>
            <a:ext cx="685800" cy="6858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329569" y="3124200"/>
            <a:ext cx="6858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53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207042" y="3124200"/>
            <a:ext cx="685800" cy="609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8" idx="4"/>
            <a:endCxn id="41" idx="1"/>
          </p:cNvCxnSpPr>
          <p:nvPr/>
        </p:nvCxnSpPr>
        <p:spPr>
          <a:xfrm>
            <a:off x="3924301" y="2720701"/>
            <a:ext cx="383174" cy="4927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Zhe Cheng Lee</cp:lastModifiedBy>
  <cp:revision>3</cp:revision>
  <dcterms:created xsi:type="dcterms:W3CDTF">2015-04-07T02:14:54Z</dcterms:created>
  <dcterms:modified xsi:type="dcterms:W3CDTF">2016-03-31T07:21:51Z</dcterms:modified>
</cp:coreProperties>
</file>