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3135868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61176" y="2208053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939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91633" y="2231203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69433" y="2218098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" idx="4"/>
            <a:endCxn id="7" idx="7"/>
          </p:cNvCxnSpPr>
          <p:nvPr/>
        </p:nvCxnSpPr>
        <p:spPr>
          <a:xfrm flipH="1">
            <a:off x="2646543" y="1828800"/>
            <a:ext cx="668157" cy="468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0"/>
          </p:cNvCxnSpPr>
          <p:nvPr/>
        </p:nvCxnSpPr>
        <p:spPr>
          <a:xfrm flipH="1">
            <a:off x="1866900" y="2817653"/>
            <a:ext cx="537176" cy="306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0"/>
          </p:cNvCxnSpPr>
          <p:nvPr/>
        </p:nvCxnSpPr>
        <p:spPr>
          <a:xfrm flipH="1">
            <a:off x="3462290" y="2819400"/>
            <a:ext cx="38581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  <a:endCxn id="6" idx="0"/>
          </p:cNvCxnSpPr>
          <p:nvPr/>
        </p:nvCxnSpPr>
        <p:spPr>
          <a:xfrm>
            <a:off x="2404076" y="2817653"/>
            <a:ext cx="301024" cy="318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0"/>
          </p:cNvCxnSpPr>
          <p:nvPr/>
        </p:nvCxnSpPr>
        <p:spPr>
          <a:xfrm flipH="1">
            <a:off x="5112333" y="1828800"/>
            <a:ext cx="183567" cy="389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696166" cy="491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19856"/>
              </p:ext>
            </p:extLst>
          </p:nvPr>
        </p:nvGraphicFramePr>
        <p:xfrm>
          <a:off x="914400" y="4800600"/>
          <a:ext cx="7696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24827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457194"/>
                <a:gridCol w="533400"/>
                <a:gridCol w="381000"/>
                <a:gridCol w="409579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2994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2994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191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39624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22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15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3851118" y="3124200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8" idx="4"/>
            <a:endCxn id="49" idx="0"/>
          </p:cNvCxnSpPr>
          <p:nvPr/>
        </p:nvCxnSpPr>
        <p:spPr>
          <a:xfrm>
            <a:off x="3848100" y="2819400"/>
            <a:ext cx="345918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3733800" y="990600"/>
            <a:ext cx="685800" cy="6858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33800" y="1752600"/>
            <a:ext cx="457200" cy="3810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9" idx="0"/>
          </p:cNvCxnSpPr>
          <p:nvPr/>
        </p:nvCxnSpPr>
        <p:spPr>
          <a:xfrm>
            <a:off x="4191000" y="2133600"/>
            <a:ext cx="3018" cy="9906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762000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9" name="Elbow Connector 78"/>
          <p:cNvCxnSpPr>
            <a:stCxn id="73" idx="1"/>
          </p:cNvCxnSpPr>
          <p:nvPr/>
        </p:nvCxnSpPr>
        <p:spPr>
          <a:xfrm rot="10800000" flipV="1">
            <a:off x="3886200" y="962054"/>
            <a:ext cx="1828800" cy="6381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610100" y="3122112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100</a:t>
            </a:r>
            <a:endParaRPr lang="en-US" sz="1500" dirty="0"/>
          </a:p>
        </p:txBody>
      </p:sp>
      <p:cxnSp>
        <p:nvCxnSpPr>
          <p:cNvPr id="76" name="Straight Arrow Connector 75"/>
          <p:cNvCxnSpPr>
            <a:stCxn id="13" idx="4"/>
            <a:endCxn id="75" idx="0"/>
          </p:cNvCxnSpPr>
          <p:nvPr/>
        </p:nvCxnSpPr>
        <p:spPr>
          <a:xfrm flipH="1">
            <a:off x="4953000" y="2827698"/>
            <a:ext cx="159333" cy="294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Zhe Cheng Lee</cp:lastModifiedBy>
  <cp:revision>6</cp:revision>
  <dcterms:created xsi:type="dcterms:W3CDTF">2015-04-07T02:14:54Z</dcterms:created>
  <dcterms:modified xsi:type="dcterms:W3CDTF">2016-04-03T01:35:35Z</dcterms:modified>
</cp:coreProperties>
</file>