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8672-42AD-484C-86FE-8273BD721F9D}" type="datetimeFigureOut">
              <a:rPr lang="en-US" smtClean="0"/>
              <a:pPr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2286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62200" y="3135868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61176" y="2208053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1939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240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91633" y="2231203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1219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69433" y="2218098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38500" y="1828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1" idx="4"/>
            <a:endCxn id="7" idx="7"/>
          </p:cNvCxnSpPr>
          <p:nvPr/>
        </p:nvCxnSpPr>
        <p:spPr>
          <a:xfrm flipH="1">
            <a:off x="2646543" y="1828800"/>
            <a:ext cx="668157" cy="4685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80967" y="838200"/>
            <a:ext cx="7862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</p:cNvCxnSpPr>
          <p:nvPr/>
        </p:nvCxnSpPr>
        <p:spPr>
          <a:xfrm>
            <a:off x="4381500" y="8382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4"/>
            <a:endCxn id="10" idx="0"/>
          </p:cNvCxnSpPr>
          <p:nvPr/>
        </p:nvCxnSpPr>
        <p:spPr>
          <a:xfrm flipH="1">
            <a:off x="1866900" y="2817653"/>
            <a:ext cx="537176" cy="3065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9" idx="0"/>
          </p:cNvCxnSpPr>
          <p:nvPr/>
        </p:nvCxnSpPr>
        <p:spPr>
          <a:xfrm flipH="1">
            <a:off x="3462290" y="2819400"/>
            <a:ext cx="38581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4"/>
            <a:endCxn id="6" idx="0"/>
          </p:cNvCxnSpPr>
          <p:nvPr/>
        </p:nvCxnSpPr>
        <p:spPr>
          <a:xfrm>
            <a:off x="2404076" y="2817653"/>
            <a:ext cx="301024" cy="3182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4"/>
            <a:endCxn id="13" idx="0"/>
          </p:cNvCxnSpPr>
          <p:nvPr/>
        </p:nvCxnSpPr>
        <p:spPr>
          <a:xfrm flipH="1">
            <a:off x="5112333" y="1828800"/>
            <a:ext cx="183567" cy="3892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4"/>
            <a:endCxn id="11" idx="1"/>
          </p:cNvCxnSpPr>
          <p:nvPr/>
        </p:nvCxnSpPr>
        <p:spPr>
          <a:xfrm>
            <a:off x="5295900" y="1828800"/>
            <a:ext cx="696166" cy="4916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971800" y="1143000"/>
            <a:ext cx="685800" cy="685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3851118" y="3124200"/>
            <a:ext cx="644682" cy="609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8" idx="4"/>
            <a:endCxn id="49" idx="0"/>
          </p:cNvCxnSpPr>
          <p:nvPr/>
        </p:nvCxnSpPr>
        <p:spPr>
          <a:xfrm>
            <a:off x="3848100" y="2819400"/>
            <a:ext cx="325359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" idx="5"/>
          </p:cNvCxnSpPr>
          <p:nvPr/>
        </p:nvCxnSpPr>
        <p:spPr>
          <a:xfrm>
            <a:off x="4623967" y="748926"/>
            <a:ext cx="1357733" cy="590408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66597" y="1339334"/>
            <a:ext cx="525469" cy="891869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92" idx="0"/>
          </p:cNvCxnSpPr>
          <p:nvPr/>
        </p:nvCxnSpPr>
        <p:spPr>
          <a:xfrm>
            <a:off x="5466596" y="2231203"/>
            <a:ext cx="172204" cy="882031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354701" y="314937"/>
            <a:ext cx="125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</a:rPr>
              <a:t>insertPath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79" name="Elbow Connector 78"/>
          <p:cNvCxnSpPr>
            <a:stCxn id="73" idx="2"/>
          </p:cNvCxnSpPr>
          <p:nvPr/>
        </p:nvCxnSpPr>
        <p:spPr>
          <a:xfrm>
            <a:off x="5981700" y="715047"/>
            <a:ext cx="0" cy="580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552903" y="3122112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100</a:t>
            </a:r>
            <a:endParaRPr lang="en-US" sz="1500" dirty="0"/>
          </a:p>
        </p:txBody>
      </p:sp>
      <p:cxnSp>
        <p:nvCxnSpPr>
          <p:cNvPr id="76" name="Straight Arrow Connector 75"/>
          <p:cNvCxnSpPr>
            <a:stCxn id="13" idx="4"/>
            <a:endCxn id="75" idx="0"/>
          </p:cNvCxnSpPr>
          <p:nvPr/>
        </p:nvCxnSpPr>
        <p:spPr>
          <a:xfrm flipH="1">
            <a:off x="4895803" y="2827698"/>
            <a:ext cx="216530" cy="294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3" idx="4"/>
            <a:endCxn id="92" idx="0"/>
          </p:cNvCxnSpPr>
          <p:nvPr/>
        </p:nvCxnSpPr>
        <p:spPr>
          <a:xfrm>
            <a:off x="5112333" y="2827698"/>
            <a:ext cx="526467" cy="285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295900" y="3113234"/>
            <a:ext cx="685800" cy="609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87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Zhe Cheng Lee</cp:lastModifiedBy>
  <cp:revision>7</cp:revision>
  <dcterms:created xsi:type="dcterms:W3CDTF">2015-04-07T02:14:54Z</dcterms:created>
  <dcterms:modified xsi:type="dcterms:W3CDTF">2016-04-03T01:26:46Z</dcterms:modified>
</cp:coreProperties>
</file>