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Amatic SC" charset="-79"/>
      <p:regular r:id="rId20"/>
      <p:bold r:id="rId21"/>
    </p:embeddedFont>
    <p:embeddedFont>
      <p:font typeface="Source Code Pro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pPr lvl="0" algn="r">
                <a:spcBef>
                  <a:spcPts val="0"/>
                </a:spcBef>
                <a:buNone/>
              </a:pPr>
              <a:t>‹Nº›</a:t>
            </a:fld>
            <a:endParaRPr lang="e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0" y="441250"/>
            <a:ext cx="9144000" cy="269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JSON - Cliente REST Javascript y Servidor REST Simple PHP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latin typeface="Amatic SC"/>
                <a:ea typeface="Amatic SC"/>
                <a:cs typeface="Amatic SC"/>
                <a:sym typeface="Amatic SC"/>
              </a:rPr>
              <a:t>MULLER - CHAAR - RAVBAR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188800" cy="108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¿Qué es URI?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732900" y="1947775"/>
            <a:ext cx="7346400" cy="295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3000">
                <a:latin typeface="Amatic SC"/>
                <a:ea typeface="Amatic SC"/>
                <a:cs typeface="Amatic SC"/>
                <a:sym typeface="Amatic SC"/>
              </a:rPr>
              <a:t>Aunque se acostumbra llamar URL a todas las direcciones web, URI es un identificador más completo y por eso es recomendado su uso en lugar de la expresión URL.</a:t>
            </a:r>
          </a:p>
          <a:p>
            <a:pPr lvl="0" algn="ctr" rtl="0">
              <a:spcBef>
                <a:spcPts val="0"/>
              </a:spcBef>
              <a:buNone/>
            </a:pPr>
            <a:endParaRPr sz="3000"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s" sz="3000">
                <a:latin typeface="Amatic SC"/>
                <a:ea typeface="Amatic SC"/>
                <a:cs typeface="Amatic SC"/>
                <a:sym typeface="Amatic SC"/>
              </a:rPr>
              <a:t>Para poder usar URI en php usamos una librería que se llama: curl.</a:t>
            </a:r>
          </a:p>
          <a:p>
            <a:pPr lvl="0" algn="ctr" rtl="0">
              <a:spcBef>
                <a:spcPts val="0"/>
              </a:spcBef>
              <a:buNone/>
            </a:pPr>
            <a:endParaRPr sz="3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2735400" y="1388225"/>
            <a:ext cx="3109500" cy="64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1800">
                <a:latin typeface="Amatic SC"/>
                <a:ea typeface="Amatic SC"/>
                <a:cs typeface="Amatic SC"/>
                <a:sym typeface="Amatic SC"/>
              </a:rPr>
              <a:t>Identificador de Recursos uniforme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188800" cy="108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s" dirty="0"/>
              <a:t> 		</a:t>
            </a:r>
            <a:r>
              <a:rPr lang="es" dirty="0" smtClean="0"/>
              <a:t>Aplicación </a:t>
            </a:r>
            <a:endParaRPr lang="es" dirty="0"/>
          </a:p>
        </p:txBody>
      </p:sp>
      <p:sp>
        <p:nvSpPr>
          <p:cNvPr id="126" name="Shape 126"/>
          <p:cNvSpPr txBox="1"/>
          <p:nvPr/>
        </p:nvSpPr>
        <p:spPr>
          <a:xfrm>
            <a:off x="806475" y="1589325"/>
            <a:ext cx="7346400" cy="66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000" b="1">
                <a:latin typeface="Amatic SC"/>
                <a:ea typeface="Amatic SC"/>
                <a:cs typeface="Amatic SC"/>
                <a:sym typeface="Amatic SC"/>
              </a:rPr>
              <a:t>Listar usuarios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000" b="1">
                <a:latin typeface="Amatic SC"/>
                <a:ea typeface="Amatic SC"/>
                <a:cs typeface="Amatic SC"/>
                <a:sym typeface="Amatic SC"/>
              </a:rPr>
              <a:t>crear usuarios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000" b="1">
                <a:latin typeface="Amatic SC"/>
                <a:ea typeface="Amatic SC"/>
                <a:cs typeface="Amatic SC"/>
                <a:sym typeface="Amatic SC"/>
              </a:rPr>
              <a:t>comprobar existencia de usuario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000" b="1">
                <a:latin typeface="Amatic SC"/>
                <a:ea typeface="Amatic SC"/>
                <a:cs typeface="Amatic SC"/>
                <a:sym typeface="Amatic SC"/>
              </a:rPr>
              <a:t>actualizar nombre de usuario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000" b="1">
                <a:latin typeface="Amatic SC"/>
                <a:ea typeface="Amatic SC"/>
                <a:cs typeface="Amatic SC"/>
                <a:sym typeface="Amatic SC"/>
              </a:rPr>
              <a:t>borrar usuario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415775"/>
            <a:ext cx="624840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1077450" y="275425"/>
            <a:ext cx="6989100" cy="85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828800" lvl="0" indent="0">
              <a:spcBef>
                <a:spcPts val="0"/>
              </a:spcBef>
              <a:buNone/>
            </a:pPr>
            <a:r>
              <a:rPr lang="es" sz="8000" b="1">
                <a:latin typeface="Amatic SC"/>
                <a:ea typeface="Amatic SC"/>
                <a:cs typeface="Amatic SC"/>
                <a:sym typeface="Amatic SC"/>
              </a:rPr>
              <a:t>listar usuario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420525"/>
            <a:ext cx="624840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1077450" y="114125"/>
            <a:ext cx="6989100" cy="85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828800" lvl="0" indent="0" rtl="0">
              <a:spcBef>
                <a:spcPts val="0"/>
              </a:spcBef>
              <a:buNone/>
            </a:pPr>
            <a:r>
              <a:rPr lang="es" sz="8000" b="1">
                <a:latin typeface="Amatic SC"/>
                <a:ea typeface="Amatic SC"/>
                <a:cs typeface="Amatic SC"/>
                <a:sym typeface="Amatic SC"/>
              </a:rPr>
              <a:t>Crear usuario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235050" y="43224"/>
            <a:ext cx="8673900" cy="155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828800" lvl="0" indent="0" rtl="0">
              <a:spcBef>
                <a:spcPts val="0"/>
              </a:spcBef>
              <a:buNone/>
            </a:pPr>
            <a:r>
              <a:rPr lang="es" sz="7200" b="1">
                <a:latin typeface="Amatic SC"/>
                <a:ea typeface="Amatic SC"/>
                <a:cs typeface="Amatic SC"/>
                <a:sym typeface="Amatic SC"/>
              </a:rPr>
              <a:t>comprobAR Existencia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575" y="1267275"/>
            <a:ext cx="6312049" cy="331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0" y="89600"/>
            <a:ext cx="10826700" cy="155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828800" lvl="0" indent="0" rtl="0">
              <a:spcBef>
                <a:spcPts val="0"/>
              </a:spcBef>
              <a:buNone/>
            </a:pPr>
            <a:r>
              <a:rPr lang="es" sz="7200" b="1">
                <a:latin typeface="Amatic SC"/>
                <a:ea typeface="Amatic SC"/>
                <a:cs typeface="Amatic SC"/>
                <a:sym typeface="Amatic SC"/>
              </a:rPr>
              <a:t>ACTUALIZAR NOMBRE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975" y="1337700"/>
            <a:ext cx="6113750" cy="33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391650" y="155050"/>
            <a:ext cx="8360700" cy="155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828800" lvl="0" indent="0" rtl="0">
              <a:spcBef>
                <a:spcPts val="0"/>
              </a:spcBef>
              <a:buNone/>
            </a:pPr>
            <a:r>
              <a:rPr lang="es" sz="7200" b="1">
                <a:latin typeface="Amatic SC"/>
                <a:ea typeface="Amatic SC"/>
                <a:cs typeface="Amatic SC"/>
                <a:sym typeface="Amatic SC"/>
              </a:rPr>
              <a:t>BORRAR USUARIO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62" y="1386800"/>
            <a:ext cx="616267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194525" y="388025"/>
            <a:ext cx="8360700" cy="155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828800" lvl="0" indent="0" rtl="0">
              <a:spcBef>
                <a:spcPts val="0"/>
              </a:spcBef>
              <a:buNone/>
            </a:pPr>
            <a:r>
              <a:rPr lang="es" sz="7200" b="1">
                <a:latin typeface="Amatic SC"/>
                <a:ea typeface="Amatic SC"/>
                <a:cs typeface="Amatic SC"/>
                <a:sym typeface="Amatic SC"/>
              </a:rPr>
              <a:t>CONCLUSIÓN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48025" y="1774250"/>
            <a:ext cx="7340700" cy="173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5334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4800">
                <a:latin typeface="Amatic SC"/>
                <a:ea typeface="Amatic SC"/>
                <a:cs typeface="Amatic SC"/>
                <a:sym typeface="Amatic SC"/>
              </a:rPr>
              <a:t>aplicaciones no tan complicadas</a:t>
            </a:r>
          </a:p>
          <a:p>
            <a:pPr marL="457200" lvl="0" indent="-53340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4800">
                <a:latin typeface="Amatic SC"/>
                <a:ea typeface="Amatic SC"/>
                <a:cs typeface="Amatic SC"/>
                <a:sym typeface="Amatic SC"/>
              </a:rPr>
              <a:t>mejora de comunicación cliente-servidor</a:t>
            </a:r>
          </a:p>
          <a:p>
            <a:pPr lvl="0">
              <a:spcBef>
                <a:spcPts val="0"/>
              </a:spcBef>
              <a:buNone/>
            </a:pPr>
            <a:endParaRPr sz="48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188800" cy="108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¿Qué es rest?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584900" y="1637725"/>
            <a:ext cx="7993800" cy="16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779875" y="1696225"/>
            <a:ext cx="7346400" cy="290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600" dirty="0">
                <a:latin typeface="Amatic SC"/>
                <a:ea typeface="Amatic SC"/>
                <a:cs typeface="Amatic SC"/>
                <a:sym typeface="Amatic SC"/>
              </a:rPr>
              <a:t>estilo de arquitectura de software para sistemas </a:t>
            </a:r>
            <a:r>
              <a:rPr lang="es" sz="3600" b="1" i="1" dirty="0">
                <a:latin typeface="Amatic SC"/>
                <a:ea typeface="Amatic SC"/>
                <a:cs typeface="Amatic SC"/>
                <a:sym typeface="Amatic SC"/>
              </a:rPr>
              <a:t>hipermedia</a:t>
            </a:r>
          </a:p>
          <a:p>
            <a:pPr marL="457200" lvl="0" indent="-4572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600" dirty="0">
                <a:latin typeface="Amatic SC"/>
                <a:ea typeface="Amatic SC"/>
                <a:cs typeface="Amatic SC"/>
                <a:sym typeface="Amatic SC"/>
              </a:rPr>
              <a:t>organización de interacciones</a:t>
            </a:r>
          </a:p>
          <a:p>
            <a:pPr marL="457200" lvl="0" indent="-4572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600" dirty="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Utiliza generalmente HTTP para el intercambio de mensajes</a:t>
            </a:r>
          </a:p>
          <a:p>
            <a:pPr lvl="0" rtl="0">
              <a:spcBef>
                <a:spcPts val="0"/>
              </a:spcBef>
              <a:buNone/>
            </a:pPr>
            <a:endParaRPr sz="3600" dirty="0">
              <a:latin typeface="Amatic SC"/>
              <a:ea typeface="Amatic SC"/>
              <a:cs typeface="Amatic SC"/>
              <a:sym typeface="Amatic SC"/>
            </a:endParaRPr>
          </a:p>
          <a:p>
            <a:pPr lvl="0">
              <a:spcBef>
                <a:spcPts val="0"/>
              </a:spcBef>
              <a:buNone/>
            </a:pPr>
            <a:endParaRPr sz="3600" dirty="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188800" cy="108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¿para qué sirve rest?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84900" y="1637725"/>
            <a:ext cx="7993800" cy="16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779875" y="1696225"/>
            <a:ext cx="7346400" cy="27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600">
                <a:latin typeface="Amatic SC"/>
                <a:ea typeface="Amatic SC"/>
                <a:cs typeface="Amatic SC"/>
                <a:sym typeface="Amatic SC"/>
              </a:rPr>
              <a:t>para describir cualquier interfaz entre sistemas que utilice http</a:t>
            </a:r>
          </a:p>
          <a:p>
            <a:pPr marL="457200" lvl="0" indent="-4572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600">
                <a:latin typeface="Amatic SC"/>
                <a:ea typeface="Amatic SC"/>
                <a:cs typeface="Amatic SC"/>
                <a:sym typeface="Amatic SC"/>
              </a:rPr>
              <a:t>obtención de datos</a:t>
            </a:r>
          </a:p>
          <a:p>
            <a:pPr marL="457200" lvl="0" indent="-4572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600">
                <a:latin typeface="Amatic SC"/>
                <a:ea typeface="Amatic SC"/>
                <a:cs typeface="Amatic SC"/>
                <a:sym typeface="Amatic SC"/>
              </a:rPr>
              <a:t>ejecución de operaciones sobre datos 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latin typeface="Amatic SC"/>
              <a:ea typeface="Amatic SC"/>
              <a:cs typeface="Amatic SC"/>
              <a:sym typeface="Amatic SC"/>
            </a:endParaRPr>
          </a:p>
          <a:p>
            <a:pPr lvl="0" rtl="0">
              <a:spcBef>
                <a:spcPts val="0"/>
              </a:spcBef>
              <a:buNone/>
            </a:pP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188800" cy="108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¿qué es http?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584900" y="1637725"/>
            <a:ext cx="7993800" cy="16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779875" y="1696225"/>
            <a:ext cx="7346400" cy="283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600" b="1" i="1">
                <a:latin typeface="Amatic SC"/>
                <a:ea typeface="Amatic SC"/>
                <a:cs typeface="Amatic SC"/>
                <a:sym typeface="Amatic SC"/>
              </a:rPr>
              <a:t>protocolo </a:t>
            </a:r>
            <a:r>
              <a:rPr lang="es" sz="3600">
                <a:latin typeface="Amatic SC"/>
                <a:ea typeface="Amatic SC"/>
                <a:cs typeface="Amatic SC"/>
                <a:sym typeface="Amatic SC"/>
              </a:rPr>
              <a:t>de transferencia de hipertexto</a:t>
            </a:r>
          </a:p>
          <a:p>
            <a:pPr marL="457200" lvl="0" indent="-4572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600">
                <a:latin typeface="Amatic SC"/>
                <a:ea typeface="Amatic SC"/>
                <a:cs typeface="Amatic SC"/>
                <a:sym typeface="Amatic SC"/>
              </a:rPr>
              <a:t>permite enviar y recibir documentos a través de la web</a:t>
            </a:r>
          </a:p>
          <a:p>
            <a:pPr marL="457200" lvl="0" indent="-4572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600">
                <a:latin typeface="Amatic SC"/>
                <a:ea typeface="Amatic SC"/>
                <a:cs typeface="Amatic SC"/>
                <a:sym typeface="Amatic SC"/>
              </a:rPr>
              <a:t>compuesto por headers y body</a:t>
            </a:r>
          </a:p>
          <a:p>
            <a:pPr lvl="0" rtl="0">
              <a:spcBef>
                <a:spcPts val="0"/>
              </a:spcBef>
              <a:buNone/>
            </a:pPr>
            <a:endParaRPr sz="3600" b="1" i="1">
              <a:latin typeface="Amatic SC"/>
              <a:ea typeface="Amatic SC"/>
              <a:cs typeface="Amatic SC"/>
              <a:sym typeface="Amatic SC"/>
            </a:endParaRPr>
          </a:p>
          <a:p>
            <a:pPr lvl="0" rtl="0">
              <a:spcBef>
                <a:spcPts val="0"/>
              </a:spcBef>
              <a:buNone/>
            </a:pPr>
            <a:endParaRPr sz="3600" b="1" i="1">
              <a:latin typeface="Amatic SC"/>
              <a:ea typeface="Amatic SC"/>
              <a:cs typeface="Amatic SC"/>
              <a:sym typeface="Amatic SC"/>
            </a:endParaRPr>
          </a:p>
          <a:p>
            <a:pPr lvl="0" rtl="0">
              <a:spcBef>
                <a:spcPts val="0"/>
              </a:spcBef>
              <a:buNone/>
            </a:pPr>
            <a:endParaRPr sz="3600">
              <a:latin typeface="Amatic SC"/>
              <a:ea typeface="Amatic SC"/>
              <a:cs typeface="Amatic SC"/>
              <a:sym typeface="Amatic SC"/>
            </a:endParaRPr>
          </a:p>
          <a:p>
            <a:pPr lvl="0" rtl="0">
              <a:spcBef>
                <a:spcPts val="0"/>
              </a:spcBef>
              <a:buNone/>
            </a:pP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188800" cy="108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¿qué es http?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84900" y="1637725"/>
            <a:ext cx="7993800" cy="16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779875" y="1696225"/>
            <a:ext cx="7346400" cy="317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600">
                <a:latin typeface="Amatic SC"/>
                <a:ea typeface="Amatic SC"/>
                <a:cs typeface="Amatic SC"/>
                <a:sym typeface="Amatic SC"/>
              </a:rPr>
              <a:t>utiliza métodos: </a:t>
            </a:r>
            <a:r>
              <a:rPr lang="es" sz="3600" b="1" i="1">
                <a:latin typeface="Amatic SC"/>
                <a:ea typeface="Amatic SC"/>
                <a:cs typeface="Amatic SC"/>
                <a:sym typeface="Amatic SC"/>
              </a:rPr>
              <a:t>get,put,delete,post</a:t>
            </a:r>
          </a:p>
          <a:p>
            <a:pPr marL="457200" lvl="0" indent="-4572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600">
                <a:latin typeface="Amatic SC"/>
                <a:ea typeface="Amatic SC"/>
                <a:cs typeface="Amatic SC"/>
                <a:sym typeface="Amatic SC"/>
              </a:rPr>
              <a:t>clasificación de métodos: </a:t>
            </a:r>
          </a:p>
          <a:p>
            <a:pPr marL="4114800" lvl="8" indent="-457200" rtl="0">
              <a:spcBef>
                <a:spcPts val="0"/>
              </a:spcBef>
              <a:buSzPct val="100000"/>
              <a:buFont typeface="Amatic SC"/>
              <a:buChar char="■"/>
            </a:pPr>
            <a:r>
              <a:rPr lang="es" sz="3600">
                <a:latin typeface="Amatic SC"/>
                <a:ea typeface="Amatic SC"/>
                <a:cs typeface="Amatic SC"/>
                <a:sym typeface="Amatic SC"/>
              </a:rPr>
              <a:t>seguros e inseguros</a:t>
            </a:r>
          </a:p>
          <a:p>
            <a:pPr marL="4114800" lvl="8" indent="-457200" rtl="0">
              <a:spcBef>
                <a:spcPts val="0"/>
              </a:spcBef>
              <a:buSzPct val="100000"/>
              <a:buFont typeface="Amatic SC"/>
              <a:buChar char="■"/>
            </a:pPr>
            <a:r>
              <a:rPr lang="es" sz="3600">
                <a:latin typeface="Amatic SC"/>
                <a:ea typeface="Amatic SC"/>
                <a:cs typeface="Amatic SC"/>
                <a:sym typeface="Amatic SC"/>
              </a:rPr>
              <a:t>idempotente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188800" cy="108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partes de rest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84900" y="1637725"/>
            <a:ext cx="7993800" cy="16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779875" y="1696225"/>
            <a:ext cx="7346400" cy="243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600">
                <a:latin typeface="Amatic SC"/>
                <a:ea typeface="Amatic SC"/>
                <a:cs typeface="Amatic SC"/>
                <a:sym typeface="Amatic SC"/>
              </a:rPr>
              <a:t>protocolo cliente/servidor sin estado</a:t>
            </a:r>
          </a:p>
          <a:p>
            <a:pPr marL="457200" lvl="0" indent="-4572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600">
                <a:latin typeface="Amatic SC"/>
                <a:ea typeface="Amatic SC"/>
                <a:cs typeface="Amatic SC"/>
                <a:sym typeface="Amatic SC"/>
              </a:rPr>
              <a:t>conjunto de operaciones bien definidas</a:t>
            </a:r>
          </a:p>
          <a:p>
            <a:pPr marL="457200" lvl="0" indent="-4572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600">
                <a:latin typeface="Amatic SC"/>
                <a:ea typeface="Amatic SC"/>
                <a:cs typeface="Amatic SC"/>
                <a:sym typeface="Amatic SC"/>
              </a:rPr>
              <a:t>sintaxis universal para identificar los recursos</a:t>
            </a:r>
          </a:p>
          <a:p>
            <a:pPr marL="457200" lvl="0" indent="-4572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600">
                <a:latin typeface="Amatic SC"/>
                <a:ea typeface="Amatic SC"/>
                <a:cs typeface="Amatic SC"/>
                <a:sym typeface="Amatic SC"/>
              </a:rPr>
              <a:t>uso de hipermedios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188800" cy="108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¿Qué es URI?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732900" y="2100175"/>
            <a:ext cx="7346400" cy="243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3600">
                <a:latin typeface="Amatic SC"/>
                <a:ea typeface="Amatic SC"/>
                <a:cs typeface="Amatic SC"/>
                <a:sym typeface="Amatic SC"/>
              </a:rPr>
              <a:t>es una cadena de caracteres que identifica los recursos de una red de forma unívoca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851350" y="1370925"/>
            <a:ext cx="3109500" cy="64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1800">
                <a:latin typeface="Amatic SC"/>
                <a:ea typeface="Amatic SC"/>
                <a:cs typeface="Amatic SC"/>
                <a:sym typeface="Amatic SC"/>
              </a:rPr>
              <a:t>Identificador de Recursos uniforme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188800" cy="108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/>
              <a:t>¿Que contiene URI?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732900" y="1947775"/>
            <a:ext cx="7346400" cy="302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000" dirty="0">
                <a:latin typeface="Amatic SC"/>
                <a:ea typeface="Amatic SC"/>
                <a:cs typeface="Amatic SC"/>
                <a:sym typeface="Amatic SC"/>
              </a:rPr>
              <a:t>Esquema: http: Mailto: FTP: 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000" dirty="0">
                <a:latin typeface="Amatic SC"/>
                <a:ea typeface="Amatic SC"/>
                <a:cs typeface="Amatic SC"/>
                <a:sym typeface="Amatic SC"/>
              </a:rPr>
              <a:t>Autoridad: elemento jerárquico que identifica la autoridad de nombres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000" dirty="0">
                <a:latin typeface="Amatic SC"/>
                <a:ea typeface="Amatic SC"/>
                <a:cs typeface="Amatic SC"/>
                <a:sym typeface="Amatic SC"/>
              </a:rPr>
              <a:t>Ruta: Información usualmente organizada en forma jerárquica, que identifica al recurso en el ámbito del esquema URI y la autoridad de nombres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851350" y="1364850"/>
            <a:ext cx="3109500" cy="64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1800">
                <a:latin typeface="Amatic SC"/>
                <a:ea typeface="Amatic SC"/>
                <a:cs typeface="Amatic SC"/>
                <a:sym typeface="Amatic SC"/>
              </a:rPr>
              <a:t>Identificador de Recursos uniforme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188800" cy="108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¿Que contiene URI?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32900" y="2176375"/>
            <a:ext cx="7346400" cy="302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000">
                <a:latin typeface="Amatic SC"/>
                <a:ea typeface="Amatic SC"/>
                <a:cs typeface="Amatic SC"/>
                <a:sym typeface="Amatic SC"/>
              </a:rPr>
              <a:t>Consulta: Información con estructura no jerárquica.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>
                <a:latin typeface="Amatic SC"/>
                <a:ea typeface="Amatic SC"/>
                <a:cs typeface="Amatic SC"/>
                <a:sym typeface="Amatic SC"/>
              </a:rPr>
              <a:t>El comienzo de este componente se indica mediante el carácter '?'.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419100" rtl="0">
              <a:spcBef>
                <a:spcPts val="0"/>
              </a:spcBef>
              <a:buSzPct val="100000"/>
              <a:buFont typeface="Amatic SC"/>
              <a:buChar char="●"/>
            </a:pPr>
            <a:r>
              <a:rPr lang="es" sz="3000">
                <a:latin typeface="Amatic SC"/>
                <a:ea typeface="Amatic SC"/>
                <a:cs typeface="Amatic SC"/>
                <a:sym typeface="Amatic SC"/>
              </a:rPr>
              <a:t>Fragmento: Permite identificar una parte del recurso principal, o vista de una representación del mismo.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s" sz="2400">
                <a:latin typeface="Amatic SC"/>
                <a:ea typeface="Amatic SC"/>
                <a:cs typeface="Amatic SC"/>
                <a:sym typeface="Amatic SC"/>
              </a:rPr>
              <a:t>El comienzo de este componente se indica mediante el carácter '#'.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851350" y="1364850"/>
            <a:ext cx="3109500" cy="64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1800">
                <a:latin typeface="Amatic SC"/>
                <a:ea typeface="Amatic SC"/>
                <a:cs typeface="Amatic SC"/>
                <a:sym typeface="Amatic SC"/>
              </a:rPr>
              <a:t>Identificador de Recursos uniforme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346</Words>
  <Application>Microsoft Office PowerPoint</Application>
  <PresentationFormat>Presentación en pantalla (16:9)</PresentationFormat>
  <Paragraphs>60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Amatic SC</vt:lpstr>
      <vt:lpstr>Source Code Pro</vt:lpstr>
      <vt:lpstr>Beach Day</vt:lpstr>
      <vt:lpstr>JSON - Cliente REST Javascript y Servidor REST Simple PHP</vt:lpstr>
      <vt:lpstr>¿Qué es rest?</vt:lpstr>
      <vt:lpstr>¿para qué sirve rest?</vt:lpstr>
      <vt:lpstr>¿qué es http?</vt:lpstr>
      <vt:lpstr>¿qué es http?</vt:lpstr>
      <vt:lpstr>partes de rest</vt:lpstr>
      <vt:lpstr>¿Qué es URI?</vt:lpstr>
      <vt:lpstr>¿Que contiene URI?</vt:lpstr>
      <vt:lpstr>¿Que contiene URI?</vt:lpstr>
      <vt:lpstr>¿Qué es URI?</vt:lpstr>
      <vt:lpstr>   Aplicación 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- Cliente REST Javascript y Servidor REST Simple PHP</dc:title>
  <cp:lastModifiedBy>Alumno</cp:lastModifiedBy>
  <cp:revision>23</cp:revision>
  <dcterms:modified xsi:type="dcterms:W3CDTF">2017-09-14T20:37:41Z</dcterms:modified>
</cp:coreProperties>
</file>