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sldIdLst>
    <p:sldId id="278" r:id="rId5"/>
    <p:sldId id="279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517524" cy="3094419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rgbClr val="FFFF00"/>
                </a:solidFill>
              </a:rPr>
              <a:t>Di </a:t>
            </a:r>
            <a:r>
              <a:rPr lang="en-US" sz="2400" dirty="0" err="1">
                <a:solidFill>
                  <a:srgbClr val="FFFF00"/>
                </a:solidFill>
              </a:rPr>
              <a:t>dalam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sebuah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aplikasi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ada</a:t>
            </a:r>
            <a:r>
              <a:rPr lang="en-US" sz="2400" dirty="0">
                <a:solidFill>
                  <a:srgbClr val="FFFF00"/>
                </a:solidFill>
              </a:rPr>
              <a:t> yang Namanya Register, Dan register </a:t>
            </a:r>
            <a:r>
              <a:rPr lang="en-US" sz="2400" dirty="0" err="1">
                <a:solidFill>
                  <a:srgbClr val="FFFF00"/>
                </a:solidFill>
              </a:rPr>
              <a:t>tersebut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itu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untuk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ngedata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sebuah</a:t>
            </a:r>
            <a:r>
              <a:rPr lang="en-US" sz="2400" dirty="0">
                <a:solidFill>
                  <a:srgbClr val="FFFF00"/>
                </a:solidFill>
              </a:rPr>
              <a:t> User yang </a:t>
            </a:r>
            <a:r>
              <a:rPr lang="en-US" sz="2400" dirty="0" err="1">
                <a:solidFill>
                  <a:srgbClr val="FFFF00"/>
                </a:solidFill>
              </a:rPr>
              <a:t>ingin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membuat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akun</a:t>
            </a:r>
            <a:r>
              <a:rPr lang="en-US" sz="2400" dirty="0">
                <a:solidFill>
                  <a:srgbClr val="FFFF00"/>
                </a:solidFill>
              </a:rPr>
              <a:t>” Di </a:t>
            </a:r>
            <a:r>
              <a:rPr lang="en-US" sz="2400" dirty="0" err="1">
                <a:solidFill>
                  <a:srgbClr val="FFFF00"/>
                </a:solidFill>
              </a:rPr>
              <a:t>dalam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tersebut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terdiri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dari</a:t>
            </a:r>
            <a:r>
              <a:rPr lang="en-US" sz="2400" dirty="0">
                <a:solidFill>
                  <a:srgbClr val="FFFF00"/>
                </a:solidFill>
              </a:rPr>
              <a:t> “Username, Email, Password”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8F9DD0-7A0B-4F9B-B743-19467A9559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9494"/>
            <a:ext cx="6846476" cy="587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6000" dirty="0"/>
              <a:t>Register</a:t>
            </a:r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Dan Register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akun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Customor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supaya</a:t>
            </a:r>
            <a:r>
              <a:rPr lang="en-US" sz="2400" dirty="0"/>
              <a:t> </a:t>
            </a:r>
            <a:r>
              <a:rPr lang="en-US" sz="2400" dirty="0" err="1"/>
              <a:t>Customor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masuk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Toko</a:t>
            </a:r>
            <a:r>
              <a:rPr lang="en-US" sz="2400" dirty="0"/>
              <a:t> Online </a:t>
            </a:r>
            <a:r>
              <a:rPr lang="en-US" sz="2400" dirty="0" err="1"/>
              <a:t>tersebut</a:t>
            </a:r>
            <a:r>
              <a:rPr lang="en-US" sz="2400" dirty="0"/>
              <a:t>, dan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 </a:t>
            </a:r>
            <a:r>
              <a:rPr lang="en-US" sz="2400" dirty="0" err="1"/>
              <a:t>barang</a:t>
            </a:r>
            <a:r>
              <a:rPr lang="en-US" sz="2400" dirty="0"/>
              <a:t> yang </a:t>
            </a:r>
            <a:r>
              <a:rPr lang="en-US" sz="2400" dirty="0" err="1"/>
              <a:t>dia</a:t>
            </a:r>
            <a:r>
              <a:rPr lang="en-US" sz="2400" dirty="0"/>
              <a:t> </a:t>
            </a:r>
            <a:r>
              <a:rPr lang="en-US" sz="2400" dirty="0" err="1"/>
              <a:t>sukai</a:t>
            </a:r>
            <a:r>
              <a:rPr lang="en-US" sz="2400" dirty="0"/>
              <a:t>.</a:t>
            </a:r>
          </a:p>
          <a:p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E43847-365D-4163-B55A-EEDCA303A4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953588"/>
            <a:ext cx="6147111" cy="459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6F49-FBB1-4DCB-8F1B-FE0CCD2C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D7980-CDA9-4CE8-B759-E4DC39C4F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                               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15479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{E560FF77-F7C9-4D3B-B758-FB14C1F4C79A}tf55705232_win32</Template>
  <TotalTime>76</TotalTime>
  <Words>65</Words>
  <Application>Microsoft Office PowerPoint</Application>
  <PresentationFormat>Widescreen</PresentationFormat>
  <Paragraphs>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Goudy Old Style</vt:lpstr>
      <vt:lpstr>Wingdings 2</vt:lpstr>
      <vt:lpstr>SlateVTI</vt:lpstr>
      <vt:lpstr>Di dalam sebuah aplikasi ada yang Namanya Register, Dan register tersebut itu untuk ngedata sebuah User yang ingin membuat akun” Di dalam tersebut terdiri dari “Username, Email, Password” </vt:lpstr>
      <vt:lpstr>Register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 dalam sebuah aplikasi ada yang Namanya Register, Dan register tersebut itu untuk ngedata sebuah User yang ingin membuat akun” Di dalam tersebut terdiri dari “Username, Email, Password”</dc:title>
  <dc:creator>alamsyah firdaus</dc:creator>
  <cp:lastModifiedBy>alamsyah firdaus</cp:lastModifiedBy>
  <cp:revision>1</cp:revision>
  <dcterms:created xsi:type="dcterms:W3CDTF">2023-05-16T05:13:08Z</dcterms:created>
  <dcterms:modified xsi:type="dcterms:W3CDTF">2023-05-16T06:29:50Z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