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4" r:id="rId9"/>
    <p:sldId id="261" r:id="rId10"/>
    <p:sldId id="262" r:id="rId11"/>
    <p:sldId id="263"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12192000" cy="6858000"/>
  <p:notesSz cx="6858000" cy="9144000"/>
  <p:embeddedFontLst>
    <p:embeddedFont>
      <p:font typeface="Merriweather" panose="00000500000000000000"/>
      <p:regular r:id="rId29"/>
    </p:embeddedFont>
    <p:embeddedFont>
      <p:font typeface="Roboto" panose="02000000000000000000"/>
      <p:regular r:id="rId30"/>
    </p:embeddedFont>
    <p:embeddedFont>
      <p:font typeface="Gill Sans" panose="020B0502020104020203"/>
      <p:regular r:id="rId31"/>
    </p:embeddedFont>
    <p:embeddedFont>
      <p:font typeface="Calibri" panose="020F0502020204030204"/>
      <p:regular r:id="rId32"/>
    </p:embeddedFont>
    <p:embeddedFont>
      <p:font typeface="Libre Franklin Medium"/>
      <p:regular r:id="rId33"/>
    </p:embeddedFont>
    <p:embeddedFont>
      <p:font typeface="Rubik Medium"/>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4F793A-DEB8-49C3-843D-4B2287CAFE09}" styleName="Table_0">
    <a:wholeTbl>
      <a:tcTxStyle>
        <a:font>
          <a:latin typeface="Arial"/>
          <a:ea typeface="Arial"/>
          <a:cs typeface="Arial"/>
        </a:font>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584"/>
        <p:guide pos="3840"/>
        <p:guide orient="horz" pos="1281"/>
        <p:guide orient="horz" pos="2281"/>
        <p:guide orient="horz" pos="1944"/>
        <p:guide orient="horz" pos="2316"/>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font" Target="fonts/font6.fntdata"/><Relationship Id="rId33" Type="http://schemas.openxmlformats.org/officeDocument/2006/relationships/font" Target="fonts/font5.fntdata"/><Relationship Id="rId32" Type="http://schemas.openxmlformats.org/officeDocument/2006/relationships/font" Target="fonts/font4.fntdata"/><Relationship Id="rId31" Type="http://schemas.openxmlformats.org/officeDocument/2006/relationships/font" Target="fonts/font3.fntdata"/><Relationship Id="rId30" Type="http://schemas.openxmlformats.org/officeDocument/2006/relationships/font" Target="fonts/font2.fntdata"/><Relationship Id="rId3" Type="http://schemas.openxmlformats.org/officeDocument/2006/relationships/slide" Target="slides/slide1.xml"/><Relationship Id="rId29" Type="http://schemas.openxmlformats.org/officeDocument/2006/relationships/font" Target="fonts/font1.fntdata"/><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87"/>
        <p:cNvGrpSpPr/>
        <p:nvPr/>
      </p:nvGrpSpPr>
      <p:grpSpPr>
        <a:xfrm>
          <a:off x="0" y="0"/>
          <a:ext cx="0" cy="0"/>
          <a:chOff x="0" y="0"/>
          <a:chExt cx="0" cy="0"/>
        </a:xfrm>
      </p:grpSpPr>
      <p:sp>
        <p:nvSpPr>
          <p:cNvPr id="88" name="Google Shape;88;p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9" name="Google Shape;89;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3" name="Shape 213"/>
        <p:cNvGrpSpPr/>
        <p:nvPr/>
      </p:nvGrpSpPr>
      <p:grpSpPr>
        <a:xfrm>
          <a:off x="0" y="0"/>
          <a:ext cx="0" cy="0"/>
          <a:chOff x="0" y="0"/>
          <a:chExt cx="0" cy="0"/>
        </a:xfrm>
      </p:grpSpPr>
      <p:sp>
        <p:nvSpPr>
          <p:cNvPr id="214" name="Google Shape;214;p1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5" name="Google Shape;215;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1" name="Shape 221"/>
        <p:cNvGrpSpPr/>
        <p:nvPr/>
      </p:nvGrpSpPr>
      <p:grpSpPr>
        <a:xfrm>
          <a:off x="0" y="0"/>
          <a:ext cx="0" cy="0"/>
          <a:chOff x="0" y="0"/>
          <a:chExt cx="0" cy="0"/>
        </a:xfrm>
      </p:grpSpPr>
      <p:sp>
        <p:nvSpPr>
          <p:cNvPr id="222" name="Google Shape;222;p1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3" name="Google Shape;223;p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8" name="Shape 228"/>
        <p:cNvGrpSpPr/>
        <p:nvPr/>
      </p:nvGrpSpPr>
      <p:grpSpPr>
        <a:xfrm>
          <a:off x="0" y="0"/>
          <a:ext cx="0" cy="0"/>
          <a:chOff x="0" y="0"/>
          <a:chExt cx="0" cy="0"/>
        </a:xfrm>
      </p:grpSpPr>
      <p:sp>
        <p:nvSpPr>
          <p:cNvPr id="229" name="Google Shape;229;p1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0" name="Google Shape;230;p1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6" name="Shape 236"/>
        <p:cNvGrpSpPr/>
        <p:nvPr/>
      </p:nvGrpSpPr>
      <p:grpSpPr>
        <a:xfrm>
          <a:off x="0" y="0"/>
          <a:ext cx="0" cy="0"/>
          <a:chOff x="0" y="0"/>
          <a:chExt cx="0" cy="0"/>
        </a:xfrm>
      </p:grpSpPr>
      <p:sp>
        <p:nvSpPr>
          <p:cNvPr id="237" name="Google Shape;237;p1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8" name="Google Shape;238;p1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4" name="Shape 244"/>
        <p:cNvGrpSpPr/>
        <p:nvPr/>
      </p:nvGrpSpPr>
      <p:grpSpPr>
        <a:xfrm>
          <a:off x="0" y="0"/>
          <a:ext cx="0" cy="0"/>
          <a:chOff x="0" y="0"/>
          <a:chExt cx="0" cy="0"/>
        </a:xfrm>
      </p:grpSpPr>
      <p:sp>
        <p:nvSpPr>
          <p:cNvPr id="245" name="Google Shape;245;p1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6" name="Google Shape;246;p1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1" name="Shape 251"/>
        <p:cNvGrpSpPr/>
        <p:nvPr/>
      </p:nvGrpSpPr>
      <p:grpSpPr>
        <a:xfrm>
          <a:off x="0" y="0"/>
          <a:ext cx="0" cy="0"/>
          <a:chOff x="0" y="0"/>
          <a:chExt cx="0" cy="0"/>
        </a:xfrm>
      </p:grpSpPr>
      <p:sp>
        <p:nvSpPr>
          <p:cNvPr id="252" name="Google Shape;252;p1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3" name="Google Shape;253;p1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4" name="Google Shape;254;p15: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0" name="Shape 260"/>
        <p:cNvGrpSpPr/>
        <p:nvPr/>
      </p:nvGrpSpPr>
      <p:grpSpPr>
        <a:xfrm>
          <a:off x="0" y="0"/>
          <a:ext cx="0" cy="0"/>
          <a:chOff x="0" y="0"/>
          <a:chExt cx="0" cy="0"/>
        </a:xfrm>
      </p:grpSpPr>
      <p:sp>
        <p:nvSpPr>
          <p:cNvPr id="261" name="Google Shape;261;p1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p1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3" name="Google Shape;263;p16: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9" name="Shape 269"/>
        <p:cNvGrpSpPr/>
        <p:nvPr/>
      </p:nvGrpSpPr>
      <p:grpSpPr>
        <a:xfrm>
          <a:off x="0" y="0"/>
          <a:ext cx="0" cy="0"/>
          <a:chOff x="0" y="0"/>
          <a:chExt cx="0" cy="0"/>
        </a:xfrm>
      </p:grpSpPr>
      <p:sp>
        <p:nvSpPr>
          <p:cNvPr id="270" name="Google Shape;270;p1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1" name="Google Shape;271;p1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7" name="Shape 277"/>
        <p:cNvGrpSpPr/>
        <p:nvPr/>
      </p:nvGrpSpPr>
      <p:grpSpPr>
        <a:xfrm>
          <a:off x="0" y="0"/>
          <a:ext cx="0" cy="0"/>
          <a:chOff x="0" y="0"/>
          <a:chExt cx="0" cy="0"/>
        </a:xfrm>
      </p:grpSpPr>
      <p:sp>
        <p:nvSpPr>
          <p:cNvPr id="278" name="Google Shape;278;p1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9" name="Google Shape;279;p1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5" name="Shape 285"/>
        <p:cNvGrpSpPr/>
        <p:nvPr/>
      </p:nvGrpSpPr>
      <p:grpSpPr>
        <a:xfrm>
          <a:off x="0" y="0"/>
          <a:ext cx="0" cy="0"/>
          <a:chOff x="0" y="0"/>
          <a:chExt cx="0" cy="0"/>
        </a:xfrm>
      </p:grpSpPr>
      <p:sp>
        <p:nvSpPr>
          <p:cNvPr id="286" name="Google Shape;286;p1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87" name="Google Shape;287;p1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7" name="Google Shape;97;p2: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3" name="Shape 293"/>
        <p:cNvGrpSpPr/>
        <p:nvPr/>
      </p:nvGrpSpPr>
      <p:grpSpPr>
        <a:xfrm>
          <a:off x="0" y="0"/>
          <a:ext cx="0" cy="0"/>
          <a:chOff x="0" y="0"/>
          <a:chExt cx="0" cy="0"/>
        </a:xfrm>
      </p:grpSpPr>
      <p:sp>
        <p:nvSpPr>
          <p:cNvPr id="294" name="Google Shape;294;p2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95" name="Google Shape;295;p2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1" name="Shape 301"/>
        <p:cNvGrpSpPr/>
        <p:nvPr/>
      </p:nvGrpSpPr>
      <p:grpSpPr>
        <a:xfrm>
          <a:off x="0" y="0"/>
          <a:ext cx="0" cy="0"/>
          <a:chOff x="0" y="0"/>
          <a:chExt cx="0" cy="0"/>
        </a:xfrm>
      </p:grpSpPr>
      <p:sp>
        <p:nvSpPr>
          <p:cNvPr id="302" name="Google Shape;302;p2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03" name="Google Shape;303;p2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9" name="Shape 309"/>
        <p:cNvGrpSpPr/>
        <p:nvPr/>
      </p:nvGrpSpPr>
      <p:grpSpPr>
        <a:xfrm>
          <a:off x="0" y="0"/>
          <a:ext cx="0" cy="0"/>
          <a:chOff x="0" y="0"/>
          <a:chExt cx="0" cy="0"/>
        </a:xfrm>
      </p:grpSpPr>
      <p:sp>
        <p:nvSpPr>
          <p:cNvPr id="310" name="Google Shape;310;p2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11" name="Google Shape;311;p2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103"/>
        <p:cNvGrpSpPr/>
        <p:nvPr/>
      </p:nvGrpSpPr>
      <p:grpSpPr>
        <a:xfrm>
          <a:off x="0" y="0"/>
          <a:ext cx="0" cy="0"/>
          <a:chOff x="0" y="0"/>
          <a:chExt cx="0" cy="0"/>
        </a:xfrm>
      </p:grpSpPr>
      <p:sp>
        <p:nvSpPr>
          <p:cNvPr id="104" name="Google Shape;104;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 name="Shape 111"/>
        <p:cNvGrpSpPr/>
        <p:nvPr/>
      </p:nvGrpSpPr>
      <p:grpSpPr>
        <a:xfrm>
          <a:off x="0" y="0"/>
          <a:ext cx="0" cy="0"/>
          <a:chOff x="0" y="0"/>
          <a:chExt cx="0" cy="0"/>
        </a:xfrm>
      </p:grpSpPr>
      <p:sp>
        <p:nvSpPr>
          <p:cNvPr id="112" name="Google Shape;112;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3" name="Google Shape;113;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 name="Shape 119"/>
        <p:cNvGrpSpPr/>
        <p:nvPr/>
      </p:nvGrpSpPr>
      <p:grpSpPr>
        <a:xfrm>
          <a:off x="0" y="0"/>
          <a:ext cx="0" cy="0"/>
          <a:chOff x="0" y="0"/>
          <a:chExt cx="0" cy="0"/>
        </a:xfrm>
      </p:grpSpPr>
      <p:sp>
        <p:nvSpPr>
          <p:cNvPr id="120" name="Google Shape;120;p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1" name="Google Shape;121;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 name="Shape 151"/>
        <p:cNvGrpSpPr/>
        <p:nvPr/>
      </p:nvGrpSpPr>
      <p:grpSpPr>
        <a:xfrm>
          <a:off x="0" y="0"/>
          <a:ext cx="0" cy="0"/>
          <a:chOff x="0" y="0"/>
          <a:chExt cx="0" cy="0"/>
        </a:xfrm>
      </p:grpSpPr>
      <p:sp>
        <p:nvSpPr>
          <p:cNvPr id="152" name="Google Shape;152;p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p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4" name="Google Shape;154;p9: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 name="Shape 127"/>
        <p:cNvGrpSpPr/>
        <p:nvPr/>
      </p:nvGrpSpPr>
      <p:grpSpPr>
        <a:xfrm>
          <a:off x="0" y="0"/>
          <a:ext cx="0" cy="0"/>
          <a:chOff x="0" y="0"/>
          <a:chExt cx="0" cy="0"/>
        </a:xfrm>
      </p:grpSpPr>
      <p:sp>
        <p:nvSpPr>
          <p:cNvPr id="128" name="Google Shape;128;p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9" name="Google Shape;129;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p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7" name="Google Shape;137;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 name="Shape 143"/>
        <p:cNvGrpSpPr/>
        <p:nvPr/>
      </p:nvGrpSpPr>
      <p:grpSpPr>
        <a:xfrm>
          <a:off x="0" y="0"/>
          <a:ext cx="0" cy="0"/>
          <a:chOff x="0" y="0"/>
          <a:chExt cx="0" cy="0"/>
        </a:xfrm>
      </p:grpSpPr>
      <p:sp>
        <p:nvSpPr>
          <p:cNvPr id="144" name="Google Shape;144;p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5" name="Google Shape;145;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3" name="Shape 13"/>
        <p:cNvGrpSpPr/>
        <p:nvPr/>
      </p:nvGrpSpPr>
      <p:grpSpPr>
        <a:xfrm>
          <a:off x="0" y="0"/>
          <a:ext cx="0" cy="0"/>
          <a:chOff x="0" y="0"/>
          <a:chExt cx="0" cy="0"/>
        </a:xfrm>
      </p:grpSpPr>
      <p:sp>
        <p:nvSpPr>
          <p:cNvPr id="14" name="Google Shape;14;g2a9d88fc603_0_477"/>
          <p:cNvSpPr/>
          <p:nvPr/>
        </p:nvSpPr>
        <p:spPr>
          <a:xfrm>
            <a:off x="-167" y="0"/>
            <a:ext cx="12192029" cy="5863987"/>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5" name="Google Shape;15;g2a9d88fc603_0_477"/>
          <p:cNvSpPr txBox="1"/>
          <p:nvPr>
            <p:ph type="ctrTitle"/>
          </p:nvPr>
        </p:nvSpPr>
        <p:spPr>
          <a:xfrm>
            <a:off x="415600" y="719633"/>
            <a:ext cx="11360700" cy="1710000"/>
          </a:xfrm>
          <a:prstGeom prst="rect">
            <a:avLst/>
          </a:prstGeom>
        </p:spPr>
        <p:txBody>
          <a:bodyPr spcFirstLastPara="1" wrap="square" lIns="121900" tIns="121900" rIns="121900" bIns="121900" anchor="t"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6" name="Google Shape;16;g2a9d88fc603_0_477"/>
          <p:cNvSpPr txBox="1"/>
          <p:nvPr>
            <p:ph type="subTitle" idx="1"/>
          </p:nvPr>
        </p:nvSpPr>
        <p:spPr>
          <a:xfrm>
            <a:off x="415600" y="2504747"/>
            <a:ext cx="5656800" cy="984300"/>
          </a:xfrm>
          <a:prstGeom prst="rect">
            <a:avLst/>
          </a:prstGeom>
        </p:spPr>
        <p:txBody>
          <a:bodyPr spcFirstLastPara="1" wrap="square" lIns="121900" tIns="121900" rIns="121900" bIns="121900" anchor="t" anchorCtr="0">
            <a:normAutofit/>
          </a:bodyPr>
          <a:lstStyle>
            <a:lvl1pPr lvl="0" rtl="0">
              <a:lnSpc>
                <a:spcPct val="100000"/>
              </a:lnSpc>
              <a:spcBef>
                <a:spcPts val="0"/>
              </a:spcBef>
              <a:spcAft>
                <a:spcPts val="0"/>
              </a:spcAft>
              <a:buClr>
                <a:schemeClr val="lt2"/>
              </a:buClr>
              <a:buSzPts val="2100"/>
              <a:buNone/>
              <a:defRPr sz="2100">
                <a:solidFill>
                  <a:schemeClr val="lt2"/>
                </a:solidFill>
              </a:defRPr>
            </a:lvl1pPr>
            <a:lvl2pPr lvl="1" rtl="0">
              <a:lnSpc>
                <a:spcPct val="100000"/>
              </a:lnSpc>
              <a:spcBef>
                <a:spcPts val="0"/>
              </a:spcBef>
              <a:spcAft>
                <a:spcPts val="0"/>
              </a:spcAft>
              <a:buClr>
                <a:schemeClr val="lt2"/>
              </a:buClr>
              <a:buSzPts val="2100"/>
              <a:buNone/>
              <a:defRPr sz="2100">
                <a:solidFill>
                  <a:schemeClr val="lt2"/>
                </a:solidFill>
              </a:defRPr>
            </a:lvl2pPr>
            <a:lvl3pPr lvl="2" rtl="0">
              <a:lnSpc>
                <a:spcPct val="100000"/>
              </a:lnSpc>
              <a:spcBef>
                <a:spcPts val="0"/>
              </a:spcBef>
              <a:spcAft>
                <a:spcPts val="0"/>
              </a:spcAft>
              <a:buClr>
                <a:schemeClr val="lt2"/>
              </a:buClr>
              <a:buSzPts val="2100"/>
              <a:buNone/>
              <a:defRPr sz="2100">
                <a:solidFill>
                  <a:schemeClr val="lt2"/>
                </a:solidFill>
              </a:defRPr>
            </a:lvl3pPr>
            <a:lvl4pPr lvl="3" rtl="0">
              <a:lnSpc>
                <a:spcPct val="100000"/>
              </a:lnSpc>
              <a:spcBef>
                <a:spcPts val="0"/>
              </a:spcBef>
              <a:spcAft>
                <a:spcPts val="0"/>
              </a:spcAft>
              <a:buClr>
                <a:schemeClr val="lt2"/>
              </a:buClr>
              <a:buSzPts val="2100"/>
              <a:buNone/>
              <a:defRPr sz="2100">
                <a:solidFill>
                  <a:schemeClr val="lt2"/>
                </a:solidFill>
              </a:defRPr>
            </a:lvl4pPr>
            <a:lvl5pPr lvl="4" rtl="0">
              <a:lnSpc>
                <a:spcPct val="100000"/>
              </a:lnSpc>
              <a:spcBef>
                <a:spcPts val="0"/>
              </a:spcBef>
              <a:spcAft>
                <a:spcPts val="0"/>
              </a:spcAft>
              <a:buClr>
                <a:schemeClr val="lt2"/>
              </a:buClr>
              <a:buSzPts val="2100"/>
              <a:buNone/>
              <a:defRPr sz="2100">
                <a:solidFill>
                  <a:schemeClr val="lt2"/>
                </a:solidFill>
              </a:defRPr>
            </a:lvl5pPr>
            <a:lvl6pPr lvl="5" rtl="0">
              <a:lnSpc>
                <a:spcPct val="100000"/>
              </a:lnSpc>
              <a:spcBef>
                <a:spcPts val="0"/>
              </a:spcBef>
              <a:spcAft>
                <a:spcPts val="0"/>
              </a:spcAft>
              <a:buClr>
                <a:schemeClr val="lt2"/>
              </a:buClr>
              <a:buSzPts val="2100"/>
              <a:buNone/>
              <a:defRPr sz="2100">
                <a:solidFill>
                  <a:schemeClr val="lt2"/>
                </a:solidFill>
              </a:defRPr>
            </a:lvl6pPr>
            <a:lvl7pPr lvl="6" rtl="0">
              <a:lnSpc>
                <a:spcPct val="100000"/>
              </a:lnSpc>
              <a:spcBef>
                <a:spcPts val="0"/>
              </a:spcBef>
              <a:spcAft>
                <a:spcPts val="0"/>
              </a:spcAft>
              <a:buClr>
                <a:schemeClr val="lt2"/>
              </a:buClr>
              <a:buSzPts val="2100"/>
              <a:buNone/>
              <a:defRPr sz="2100">
                <a:solidFill>
                  <a:schemeClr val="lt2"/>
                </a:solidFill>
              </a:defRPr>
            </a:lvl7pPr>
            <a:lvl8pPr lvl="7" rtl="0">
              <a:lnSpc>
                <a:spcPct val="100000"/>
              </a:lnSpc>
              <a:spcBef>
                <a:spcPts val="0"/>
              </a:spcBef>
              <a:spcAft>
                <a:spcPts val="0"/>
              </a:spcAft>
              <a:buClr>
                <a:schemeClr val="lt2"/>
              </a:buClr>
              <a:buSzPts val="2100"/>
              <a:buNone/>
              <a:defRPr sz="2100">
                <a:solidFill>
                  <a:schemeClr val="lt2"/>
                </a:solidFill>
              </a:defRPr>
            </a:lvl8pPr>
            <a:lvl9pPr lvl="8" rtl="0">
              <a:lnSpc>
                <a:spcPct val="100000"/>
              </a:lnSpc>
              <a:spcBef>
                <a:spcPts val="0"/>
              </a:spcBef>
              <a:spcAft>
                <a:spcPts val="0"/>
              </a:spcAft>
              <a:buClr>
                <a:schemeClr val="lt2"/>
              </a:buClr>
              <a:buSzPts val="2100"/>
              <a:buNone/>
              <a:defRPr sz="2100">
                <a:solidFill>
                  <a:schemeClr val="lt2"/>
                </a:solidFill>
              </a:defRPr>
            </a:lvl9pPr>
          </a:lstStyle>
          <a:p/>
        </p:txBody>
      </p:sp>
      <p:sp>
        <p:nvSpPr>
          <p:cNvPr id="17" name="Google Shape;17;g2a9d88fc603_0_477"/>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58" name="Shape 58"/>
        <p:cNvGrpSpPr/>
        <p:nvPr/>
      </p:nvGrpSpPr>
      <p:grpSpPr>
        <a:xfrm>
          <a:off x="0" y="0"/>
          <a:ext cx="0" cy="0"/>
          <a:chOff x="0" y="0"/>
          <a:chExt cx="0" cy="0"/>
        </a:xfrm>
      </p:grpSpPr>
      <p:sp>
        <p:nvSpPr>
          <p:cNvPr id="59" name="Google Shape;59;g2a9d88fc603_0_522"/>
          <p:cNvSpPr txBox="1"/>
          <p:nvPr>
            <p:ph type="title" hasCustomPrompt="1"/>
          </p:nvPr>
        </p:nvSpPr>
        <p:spPr>
          <a:xfrm>
            <a:off x="415667" y="1108233"/>
            <a:ext cx="7113300" cy="1659600"/>
          </a:xfrm>
          <a:prstGeom prst="rect">
            <a:avLst/>
          </a:prstGeom>
        </p:spPr>
        <p:txBody>
          <a:bodyPr spcFirstLastPara="1" wrap="square" lIns="121900" tIns="121900" rIns="121900" bIns="121900" anchor="b" anchorCtr="0">
            <a:normAutofit/>
          </a:bodyPr>
          <a:lstStyle>
            <a:lvl1pPr lvl="0" rtl="0">
              <a:spcBef>
                <a:spcPts val="0"/>
              </a:spcBef>
              <a:spcAft>
                <a:spcPts val="0"/>
              </a:spcAft>
              <a:buClr>
                <a:schemeClr val="lt1"/>
              </a:buClr>
              <a:buSzPts val="13300"/>
              <a:buNone/>
              <a:defRPr sz="13300">
                <a:solidFill>
                  <a:schemeClr val="lt1"/>
                </a:solidFill>
              </a:defRPr>
            </a:lvl1pPr>
            <a:lvl2pPr lvl="1" rtl="0">
              <a:spcBef>
                <a:spcPts val="0"/>
              </a:spcBef>
              <a:spcAft>
                <a:spcPts val="0"/>
              </a:spcAft>
              <a:buClr>
                <a:schemeClr val="lt1"/>
              </a:buClr>
              <a:buSzPts val="13300"/>
              <a:buNone/>
              <a:defRPr sz="13300">
                <a:solidFill>
                  <a:schemeClr val="lt1"/>
                </a:solidFill>
              </a:defRPr>
            </a:lvl2pPr>
            <a:lvl3pPr lvl="2" rtl="0">
              <a:spcBef>
                <a:spcPts val="0"/>
              </a:spcBef>
              <a:spcAft>
                <a:spcPts val="0"/>
              </a:spcAft>
              <a:buClr>
                <a:schemeClr val="lt1"/>
              </a:buClr>
              <a:buSzPts val="13300"/>
              <a:buNone/>
              <a:defRPr sz="13300">
                <a:solidFill>
                  <a:schemeClr val="lt1"/>
                </a:solidFill>
              </a:defRPr>
            </a:lvl3pPr>
            <a:lvl4pPr lvl="3" rtl="0">
              <a:spcBef>
                <a:spcPts val="0"/>
              </a:spcBef>
              <a:spcAft>
                <a:spcPts val="0"/>
              </a:spcAft>
              <a:buClr>
                <a:schemeClr val="lt1"/>
              </a:buClr>
              <a:buSzPts val="13300"/>
              <a:buNone/>
              <a:defRPr sz="13300">
                <a:solidFill>
                  <a:schemeClr val="lt1"/>
                </a:solidFill>
              </a:defRPr>
            </a:lvl4pPr>
            <a:lvl5pPr lvl="4" rtl="0">
              <a:spcBef>
                <a:spcPts val="0"/>
              </a:spcBef>
              <a:spcAft>
                <a:spcPts val="0"/>
              </a:spcAft>
              <a:buClr>
                <a:schemeClr val="lt1"/>
              </a:buClr>
              <a:buSzPts val="13300"/>
              <a:buNone/>
              <a:defRPr sz="13300">
                <a:solidFill>
                  <a:schemeClr val="lt1"/>
                </a:solidFill>
              </a:defRPr>
            </a:lvl5pPr>
            <a:lvl6pPr lvl="5" rtl="0">
              <a:spcBef>
                <a:spcPts val="0"/>
              </a:spcBef>
              <a:spcAft>
                <a:spcPts val="0"/>
              </a:spcAft>
              <a:buClr>
                <a:schemeClr val="lt1"/>
              </a:buClr>
              <a:buSzPts val="13300"/>
              <a:buNone/>
              <a:defRPr sz="13300">
                <a:solidFill>
                  <a:schemeClr val="lt1"/>
                </a:solidFill>
              </a:defRPr>
            </a:lvl6pPr>
            <a:lvl7pPr lvl="6" rtl="0">
              <a:spcBef>
                <a:spcPts val="0"/>
              </a:spcBef>
              <a:spcAft>
                <a:spcPts val="0"/>
              </a:spcAft>
              <a:buClr>
                <a:schemeClr val="lt1"/>
              </a:buClr>
              <a:buSzPts val="13300"/>
              <a:buNone/>
              <a:defRPr sz="13300">
                <a:solidFill>
                  <a:schemeClr val="lt1"/>
                </a:solidFill>
              </a:defRPr>
            </a:lvl7pPr>
            <a:lvl8pPr lvl="7" rtl="0">
              <a:spcBef>
                <a:spcPts val="0"/>
              </a:spcBef>
              <a:spcAft>
                <a:spcPts val="0"/>
              </a:spcAft>
              <a:buClr>
                <a:schemeClr val="lt1"/>
              </a:buClr>
              <a:buSzPts val="13300"/>
              <a:buNone/>
              <a:defRPr sz="13300">
                <a:solidFill>
                  <a:schemeClr val="lt1"/>
                </a:solidFill>
              </a:defRPr>
            </a:lvl8pPr>
            <a:lvl9pPr lvl="8" rtl="0">
              <a:spcBef>
                <a:spcPts val="0"/>
              </a:spcBef>
              <a:spcAft>
                <a:spcPts val="0"/>
              </a:spcAft>
              <a:buClr>
                <a:schemeClr val="lt1"/>
              </a:buClr>
              <a:buSzPts val="13300"/>
              <a:buNone/>
              <a:defRPr sz="13300">
                <a:solidFill>
                  <a:schemeClr val="lt1"/>
                </a:solidFill>
              </a:defRPr>
            </a:lvl9pPr>
          </a:lstStyle>
          <a:p>
            <a:r>
              <a:t>xx%</a:t>
            </a:r>
          </a:p>
        </p:txBody>
      </p:sp>
      <p:sp>
        <p:nvSpPr>
          <p:cNvPr id="60" name="Google Shape;60;g2a9d88fc603_0_522"/>
          <p:cNvSpPr txBox="1"/>
          <p:nvPr>
            <p:ph type="body" idx="1"/>
          </p:nvPr>
        </p:nvSpPr>
        <p:spPr>
          <a:xfrm>
            <a:off x="415600" y="2828567"/>
            <a:ext cx="7113300" cy="1256700"/>
          </a:xfrm>
          <a:prstGeom prst="rect">
            <a:avLst/>
          </a:prstGeom>
        </p:spPr>
        <p:txBody>
          <a:bodyPr spcFirstLastPara="1" wrap="square" lIns="121900" tIns="121900" rIns="121900" bIns="121900" anchor="t" anchorCtr="0">
            <a:normAutofit/>
          </a:bodyPr>
          <a:lstStyle>
            <a:lvl1pPr marL="457200" lvl="0" indent="-336550" rtl="0">
              <a:spcBef>
                <a:spcPts val="0"/>
              </a:spcBef>
              <a:spcAft>
                <a:spcPts val="0"/>
              </a:spcAft>
              <a:buClr>
                <a:schemeClr val="accent2"/>
              </a:buClr>
              <a:buSzPts val="1700"/>
              <a:buChar char="●"/>
              <a:defRPr>
                <a:solidFill>
                  <a:schemeClr val="accent2"/>
                </a:solidFill>
              </a:defRPr>
            </a:lvl1pPr>
            <a:lvl2pPr marL="914400" lvl="1" indent="-323850" rtl="0">
              <a:spcBef>
                <a:spcPts val="0"/>
              </a:spcBef>
              <a:spcAft>
                <a:spcPts val="0"/>
              </a:spcAft>
              <a:buClr>
                <a:schemeClr val="accent2"/>
              </a:buClr>
              <a:buSzPts val="1500"/>
              <a:buChar char="○"/>
              <a:defRPr>
                <a:solidFill>
                  <a:schemeClr val="accent2"/>
                </a:solidFill>
              </a:defRPr>
            </a:lvl2pPr>
            <a:lvl3pPr marL="1371600" lvl="2" indent="-323850" rtl="0">
              <a:spcBef>
                <a:spcPts val="0"/>
              </a:spcBef>
              <a:spcAft>
                <a:spcPts val="0"/>
              </a:spcAft>
              <a:buClr>
                <a:schemeClr val="accent2"/>
              </a:buClr>
              <a:buSzPts val="1500"/>
              <a:buChar char="■"/>
              <a:defRPr>
                <a:solidFill>
                  <a:schemeClr val="accent2"/>
                </a:solidFill>
              </a:defRPr>
            </a:lvl3pPr>
            <a:lvl4pPr marL="1828800" lvl="3" indent="-323850" rtl="0">
              <a:spcBef>
                <a:spcPts val="0"/>
              </a:spcBef>
              <a:spcAft>
                <a:spcPts val="0"/>
              </a:spcAft>
              <a:buClr>
                <a:schemeClr val="accent2"/>
              </a:buClr>
              <a:buSzPts val="1500"/>
              <a:buChar char="●"/>
              <a:defRPr>
                <a:solidFill>
                  <a:schemeClr val="accent2"/>
                </a:solidFill>
              </a:defRPr>
            </a:lvl4pPr>
            <a:lvl5pPr marL="2286000" lvl="4" indent="-323850" rtl="0">
              <a:spcBef>
                <a:spcPts val="0"/>
              </a:spcBef>
              <a:spcAft>
                <a:spcPts val="0"/>
              </a:spcAft>
              <a:buClr>
                <a:schemeClr val="accent2"/>
              </a:buClr>
              <a:buSzPts val="1500"/>
              <a:buChar char="○"/>
              <a:defRPr>
                <a:solidFill>
                  <a:schemeClr val="accent2"/>
                </a:solidFill>
              </a:defRPr>
            </a:lvl5pPr>
            <a:lvl6pPr marL="2743200" lvl="5" indent="-323850" rtl="0">
              <a:spcBef>
                <a:spcPts val="0"/>
              </a:spcBef>
              <a:spcAft>
                <a:spcPts val="0"/>
              </a:spcAft>
              <a:buClr>
                <a:schemeClr val="accent2"/>
              </a:buClr>
              <a:buSzPts val="1500"/>
              <a:buChar char="■"/>
              <a:defRPr>
                <a:solidFill>
                  <a:schemeClr val="accent2"/>
                </a:solidFill>
              </a:defRPr>
            </a:lvl6pPr>
            <a:lvl7pPr marL="3200400" lvl="6" indent="-323850" rtl="0">
              <a:spcBef>
                <a:spcPts val="0"/>
              </a:spcBef>
              <a:spcAft>
                <a:spcPts val="0"/>
              </a:spcAft>
              <a:buClr>
                <a:schemeClr val="accent2"/>
              </a:buClr>
              <a:buSzPts val="1500"/>
              <a:buChar char="●"/>
              <a:defRPr>
                <a:solidFill>
                  <a:schemeClr val="accent2"/>
                </a:solidFill>
              </a:defRPr>
            </a:lvl7pPr>
            <a:lvl8pPr marL="3657600" lvl="7" indent="-323850" rtl="0">
              <a:spcBef>
                <a:spcPts val="0"/>
              </a:spcBef>
              <a:spcAft>
                <a:spcPts val="0"/>
              </a:spcAft>
              <a:buClr>
                <a:schemeClr val="accent2"/>
              </a:buClr>
              <a:buSzPts val="1500"/>
              <a:buChar char="○"/>
              <a:defRPr>
                <a:solidFill>
                  <a:schemeClr val="accent2"/>
                </a:solidFill>
              </a:defRPr>
            </a:lvl8pPr>
            <a:lvl9pPr marL="4114800" lvl="8" indent="-323850" rtl="0">
              <a:spcBef>
                <a:spcPts val="0"/>
              </a:spcBef>
              <a:spcAft>
                <a:spcPts val="0"/>
              </a:spcAft>
              <a:buClr>
                <a:schemeClr val="accent2"/>
              </a:buClr>
              <a:buSzPts val="1500"/>
              <a:buChar char="■"/>
              <a:defRPr>
                <a:solidFill>
                  <a:schemeClr val="accent2"/>
                </a:solidFill>
              </a:defRPr>
            </a:lvl9pPr>
          </a:lstStyle>
          <a:p/>
        </p:txBody>
      </p:sp>
      <p:sp>
        <p:nvSpPr>
          <p:cNvPr id="61" name="Google Shape;61;g2a9d88fc603_0_522"/>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2" name="Shape 62"/>
        <p:cNvGrpSpPr/>
        <p:nvPr/>
      </p:nvGrpSpPr>
      <p:grpSpPr>
        <a:xfrm>
          <a:off x="0" y="0"/>
          <a:ext cx="0" cy="0"/>
          <a:chOff x="0" y="0"/>
          <a:chExt cx="0" cy="0"/>
        </a:xfrm>
      </p:grpSpPr>
      <p:sp>
        <p:nvSpPr>
          <p:cNvPr id="63" name="Google Shape;63;g2a9d88fc603_0_526"/>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alt2">
  <p:cSld name="Title and Content alt2">
    <p:spTree>
      <p:nvGrpSpPr>
        <p:cNvPr id="64" name="Shape 64"/>
        <p:cNvGrpSpPr/>
        <p:nvPr/>
      </p:nvGrpSpPr>
      <p:grpSpPr>
        <a:xfrm>
          <a:off x="0" y="0"/>
          <a:ext cx="0" cy="0"/>
          <a:chOff x="0" y="0"/>
          <a:chExt cx="0" cy="0"/>
        </a:xfrm>
      </p:grpSpPr>
      <p:sp>
        <p:nvSpPr>
          <p:cNvPr id="65" name="Google Shape;65;g2a9d88fc603_0_528"/>
          <p:cNvSpPr/>
          <p:nvPr/>
        </p:nvSpPr>
        <p:spPr>
          <a:xfrm>
            <a:off x="0" y="0"/>
            <a:ext cx="4303817" cy="6100294"/>
          </a:xfrm>
          <a:custGeom>
            <a:avLst/>
            <a:gdLst/>
            <a:ahLst/>
            <a:cxnLst/>
            <a:rect l="l" t="t" r="r" b="b"/>
            <a:pathLst>
              <a:path w="4303817" h="6100294" extrusionOk="0">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471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66" name="Google Shape;66;g2a9d88fc603_0_528"/>
          <p:cNvSpPr/>
          <p:nvPr/>
        </p:nvSpPr>
        <p:spPr>
          <a:xfrm>
            <a:off x="1" y="1"/>
            <a:ext cx="3097831" cy="2532431"/>
          </a:xfrm>
          <a:custGeom>
            <a:avLst/>
            <a:gdLst/>
            <a:ahLst/>
            <a:cxnLst/>
            <a:rect l="l" t="t" r="r" b="b"/>
            <a:pathLst>
              <a:path w="3097831" h="2532431" extrusionOk="0">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dk2">
              <a:alpha val="98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67" name="Google Shape;67;g2a9d88fc603_0_528"/>
          <p:cNvSpPr/>
          <p:nvPr/>
        </p:nvSpPr>
        <p:spPr>
          <a:xfrm>
            <a:off x="9164166" y="2461367"/>
            <a:ext cx="3027835" cy="4339045"/>
          </a:xfrm>
          <a:custGeom>
            <a:avLst/>
            <a:gdLst/>
            <a:ahLst/>
            <a:cxnLst/>
            <a:rect l="l" t="t" r="r" b="b"/>
            <a:pathLst>
              <a:path w="3027835" h="4339045" extrusionOk="0">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dk2">
              <a:alpha val="98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68" name="Google Shape;68;g2a9d88fc603_0_528"/>
          <p:cNvSpPr txBox="1"/>
          <p:nvPr>
            <p:ph type="dt" idx="10"/>
          </p:nvPr>
        </p:nvSpPr>
        <p:spPr>
          <a:xfrm>
            <a:off x="365760" y="6464808"/>
            <a:ext cx="987600" cy="3108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9" name="Google Shape;69;g2a9d88fc603_0_528"/>
          <p:cNvSpPr txBox="1"/>
          <p:nvPr>
            <p:ph type="ftr" idx="11"/>
          </p:nvPr>
        </p:nvSpPr>
        <p:spPr>
          <a:xfrm>
            <a:off x="4379976" y="6464808"/>
            <a:ext cx="3438000" cy="3108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0" name="Google Shape;70;g2a9d88fc603_0_528"/>
          <p:cNvSpPr txBox="1"/>
          <p:nvPr>
            <p:ph type="sldNum" idx="12"/>
          </p:nvPr>
        </p:nvSpPr>
        <p:spPr>
          <a:xfrm>
            <a:off x="11027664" y="6464808"/>
            <a:ext cx="987600" cy="3108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71" name="Google Shape;71;g2a9d88fc603_0_528"/>
          <p:cNvSpPr txBox="1"/>
          <p:nvPr>
            <p:ph type="title"/>
          </p:nvPr>
        </p:nvSpPr>
        <p:spPr>
          <a:xfrm>
            <a:off x="576072" y="704088"/>
            <a:ext cx="10515600" cy="6768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4800"/>
              <a:buFont typeface="Arial" panose="020B0604020202020204"/>
              <a:buNone/>
              <a:defRPr sz="4800"/>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72" name="Google Shape;72;g2a9d88fc603_0_528"/>
          <p:cNvSpPr txBox="1"/>
          <p:nvPr>
            <p:ph type="body" idx="1"/>
          </p:nvPr>
        </p:nvSpPr>
        <p:spPr>
          <a:xfrm>
            <a:off x="576072" y="1901952"/>
            <a:ext cx="10515600" cy="3877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1600"/>
              </a:spcBef>
              <a:spcAft>
                <a:spcPts val="0"/>
              </a:spcAft>
              <a:buClr>
                <a:schemeClr val="dk1"/>
              </a:buClr>
              <a:buSzPts val="1800"/>
              <a:buChar char="○"/>
              <a:defRPr/>
            </a:lvl2pPr>
            <a:lvl3pPr marL="1371600" lvl="2" indent="-342900" algn="l" rtl="0">
              <a:lnSpc>
                <a:spcPct val="90000"/>
              </a:lnSpc>
              <a:spcBef>
                <a:spcPts val="1600"/>
              </a:spcBef>
              <a:spcAft>
                <a:spcPts val="0"/>
              </a:spcAft>
              <a:buClr>
                <a:schemeClr val="dk1"/>
              </a:buClr>
              <a:buSzPts val="1800"/>
              <a:buChar char="■"/>
              <a:defRPr/>
            </a:lvl3pPr>
            <a:lvl4pPr marL="1828800" lvl="3" indent="-342900" algn="l" rtl="0">
              <a:lnSpc>
                <a:spcPct val="90000"/>
              </a:lnSpc>
              <a:spcBef>
                <a:spcPts val="1600"/>
              </a:spcBef>
              <a:spcAft>
                <a:spcPts val="0"/>
              </a:spcAft>
              <a:buClr>
                <a:schemeClr val="dk1"/>
              </a:buClr>
              <a:buSzPts val="1800"/>
              <a:buChar char="●"/>
              <a:defRPr/>
            </a:lvl4pPr>
            <a:lvl5pPr marL="2286000" lvl="4" indent="-342900" algn="l" rtl="0">
              <a:lnSpc>
                <a:spcPct val="90000"/>
              </a:lnSpc>
              <a:spcBef>
                <a:spcPts val="1600"/>
              </a:spcBef>
              <a:spcAft>
                <a:spcPts val="0"/>
              </a:spcAft>
              <a:buClr>
                <a:schemeClr val="dk1"/>
              </a:buClr>
              <a:buSzPts val="1800"/>
              <a:buChar char="○"/>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73" name="Shape 73"/>
        <p:cNvGrpSpPr/>
        <p:nvPr/>
      </p:nvGrpSpPr>
      <p:grpSpPr>
        <a:xfrm>
          <a:off x="0" y="0"/>
          <a:ext cx="0" cy="0"/>
          <a:chOff x="0" y="0"/>
          <a:chExt cx="0" cy="0"/>
        </a:xfrm>
      </p:grpSpPr>
      <p:sp>
        <p:nvSpPr>
          <p:cNvPr id="74" name="Google Shape;74;g2a9d88fc603_0_537"/>
          <p:cNvSpPr/>
          <p:nvPr/>
        </p:nvSpPr>
        <p:spPr>
          <a:xfrm>
            <a:off x="1" y="1"/>
            <a:ext cx="3097831" cy="2532431"/>
          </a:xfrm>
          <a:custGeom>
            <a:avLst/>
            <a:gdLst/>
            <a:ahLst/>
            <a:cxnLst/>
            <a:rect l="l" t="t" r="r" b="b"/>
            <a:pathLst>
              <a:path w="3097831" h="2532431" extrusionOk="0">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dk2">
              <a:alpha val="98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75" name="Google Shape;75;g2a9d88fc603_0_537"/>
          <p:cNvSpPr/>
          <p:nvPr/>
        </p:nvSpPr>
        <p:spPr>
          <a:xfrm>
            <a:off x="9164166" y="2461367"/>
            <a:ext cx="3027835" cy="4339045"/>
          </a:xfrm>
          <a:custGeom>
            <a:avLst/>
            <a:gdLst/>
            <a:ahLst/>
            <a:cxnLst/>
            <a:rect l="l" t="t" r="r" b="b"/>
            <a:pathLst>
              <a:path w="3027835" h="4339045" extrusionOk="0">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dk2">
              <a:alpha val="98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76" name="Google Shape;76;g2a9d88fc603_0_537"/>
          <p:cNvSpPr txBox="1"/>
          <p:nvPr>
            <p:ph type="dt" idx="10"/>
          </p:nvPr>
        </p:nvSpPr>
        <p:spPr>
          <a:xfrm>
            <a:off x="365760" y="6464808"/>
            <a:ext cx="987600" cy="3108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7" name="Google Shape;77;g2a9d88fc603_0_537"/>
          <p:cNvSpPr txBox="1"/>
          <p:nvPr>
            <p:ph type="ftr" idx="11"/>
          </p:nvPr>
        </p:nvSpPr>
        <p:spPr>
          <a:xfrm>
            <a:off x="4379976" y="6464808"/>
            <a:ext cx="3438000" cy="3108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8" name="Google Shape;78;g2a9d88fc603_0_537"/>
          <p:cNvSpPr txBox="1"/>
          <p:nvPr>
            <p:ph type="sldNum" idx="12"/>
          </p:nvPr>
        </p:nvSpPr>
        <p:spPr>
          <a:xfrm>
            <a:off x="11027664" y="6464808"/>
            <a:ext cx="987600" cy="3108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79" name="Google Shape;79;g2a9d88fc603_0_537"/>
          <p:cNvSpPr txBox="1"/>
          <p:nvPr>
            <p:ph type="title"/>
          </p:nvPr>
        </p:nvSpPr>
        <p:spPr>
          <a:xfrm>
            <a:off x="576071" y="704088"/>
            <a:ext cx="9144000" cy="6768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4800"/>
              <a:buFont typeface="Arial" panose="020B0604020202020204"/>
              <a:buNone/>
              <a:defRPr sz="4800"/>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Closing">
  <p:cSld name="Closing">
    <p:bg>
      <p:bgPr>
        <a:solidFill>
          <a:schemeClr val="accent2"/>
        </a:solidFill>
        <a:effectLst/>
      </p:bgPr>
    </p:bg>
    <p:spTree>
      <p:nvGrpSpPr>
        <p:cNvPr id="80" name="Shape 80"/>
        <p:cNvGrpSpPr/>
        <p:nvPr/>
      </p:nvGrpSpPr>
      <p:grpSpPr>
        <a:xfrm>
          <a:off x="0" y="0"/>
          <a:ext cx="0" cy="0"/>
          <a:chOff x="0" y="0"/>
          <a:chExt cx="0" cy="0"/>
        </a:xfrm>
      </p:grpSpPr>
      <p:sp>
        <p:nvSpPr>
          <p:cNvPr id="81" name="Google Shape;81;g2a9d88fc603_0_544"/>
          <p:cNvSpPr/>
          <p:nvPr/>
        </p:nvSpPr>
        <p:spPr>
          <a:xfrm>
            <a:off x="0" y="2090206"/>
            <a:ext cx="5025692" cy="4767794"/>
          </a:xfrm>
          <a:custGeom>
            <a:avLst/>
            <a:gdLst/>
            <a:ahLst/>
            <a:cxnLst/>
            <a:rect l="l" t="t" r="r" b="b"/>
            <a:pathLst>
              <a:path w="5025692" h="4767794" extrusionOk="0">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8819"/>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82" name="Google Shape;82;g2a9d88fc603_0_544"/>
          <p:cNvSpPr txBox="1"/>
          <p:nvPr>
            <p:ph type="ctrTitle"/>
          </p:nvPr>
        </p:nvSpPr>
        <p:spPr>
          <a:xfrm>
            <a:off x="1524000" y="1170432"/>
            <a:ext cx="9144000" cy="23877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dk1"/>
              </a:buClr>
              <a:buSzPts val="6000"/>
              <a:buFont typeface="Arial" panose="020B0604020202020204"/>
              <a:buNone/>
              <a:defRPr sz="6000"/>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83" name="Google Shape;83;g2a9d88fc603_0_544"/>
          <p:cNvSpPr txBox="1"/>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lvl="0" algn="ctr" rtl="0">
              <a:lnSpc>
                <a:spcPct val="90000"/>
              </a:lnSpc>
              <a:spcBef>
                <a:spcPts val="1000"/>
              </a:spcBef>
              <a:spcAft>
                <a:spcPts val="0"/>
              </a:spcAft>
              <a:buClr>
                <a:schemeClr val="dk2"/>
              </a:buClr>
              <a:buSzPts val="2400"/>
              <a:buNone/>
              <a:defRPr sz="2400">
                <a:solidFill>
                  <a:schemeClr val="dk2"/>
                </a:solidFill>
              </a:defRPr>
            </a:lvl1pPr>
            <a:lvl2pPr lvl="1" algn="ctr" rtl="0">
              <a:lnSpc>
                <a:spcPct val="90000"/>
              </a:lnSpc>
              <a:spcBef>
                <a:spcPts val="1600"/>
              </a:spcBef>
              <a:spcAft>
                <a:spcPts val="0"/>
              </a:spcAft>
              <a:buClr>
                <a:schemeClr val="dk1"/>
              </a:buClr>
              <a:buSzPts val="2000"/>
              <a:buNone/>
              <a:defRPr sz="2000"/>
            </a:lvl2pPr>
            <a:lvl3pPr lvl="2" algn="ctr" rtl="0">
              <a:lnSpc>
                <a:spcPct val="90000"/>
              </a:lnSpc>
              <a:spcBef>
                <a:spcPts val="1600"/>
              </a:spcBef>
              <a:spcAft>
                <a:spcPts val="0"/>
              </a:spcAft>
              <a:buClr>
                <a:schemeClr val="dk1"/>
              </a:buClr>
              <a:buSzPts val="1800"/>
              <a:buNone/>
              <a:defRPr sz="1800"/>
            </a:lvl3pPr>
            <a:lvl4pPr lvl="3" algn="ctr" rtl="0">
              <a:lnSpc>
                <a:spcPct val="90000"/>
              </a:lnSpc>
              <a:spcBef>
                <a:spcPts val="1600"/>
              </a:spcBef>
              <a:spcAft>
                <a:spcPts val="0"/>
              </a:spcAft>
              <a:buClr>
                <a:schemeClr val="dk1"/>
              </a:buClr>
              <a:buSzPts val="1600"/>
              <a:buNone/>
              <a:defRPr sz="1600"/>
            </a:lvl4pPr>
            <a:lvl5pPr lvl="4" algn="ctr" rtl="0">
              <a:lnSpc>
                <a:spcPct val="90000"/>
              </a:lnSpc>
              <a:spcBef>
                <a:spcPts val="1600"/>
              </a:spcBef>
              <a:spcAft>
                <a:spcPts val="0"/>
              </a:spcAft>
              <a:buClr>
                <a:schemeClr val="dk1"/>
              </a:buClr>
              <a:buSzPts val="1600"/>
              <a:buNone/>
              <a:defRPr sz="1600"/>
            </a:lvl5pPr>
            <a:lvl6pPr lvl="5" algn="ctr" rtl="0">
              <a:lnSpc>
                <a:spcPct val="90000"/>
              </a:lnSpc>
              <a:spcBef>
                <a:spcPts val="1600"/>
              </a:spcBef>
              <a:spcAft>
                <a:spcPts val="0"/>
              </a:spcAft>
              <a:buClr>
                <a:schemeClr val="dk1"/>
              </a:buClr>
              <a:buSzPts val="1600"/>
              <a:buNone/>
              <a:defRPr sz="1600"/>
            </a:lvl6pPr>
            <a:lvl7pPr lvl="6" algn="ctr" rtl="0">
              <a:lnSpc>
                <a:spcPct val="90000"/>
              </a:lnSpc>
              <a:spcBef>
                <a:spcPts val="1600"/>
              </a:spcBef>
              <a:spcAft>
                <a:spcPts val="0"/>
              </a:spcAft>
              <a:buClr>
                <a:schemeClr val="dk1"/>
              </a:buClr>
              <a:buSzPts val="1600"/>
              <a:buNone/>
              <a:defRPr sz="1600"/>
            </a:lvl7pPr>
            <a:lvl8pPr lvl="7" algn="ctr" rtl="0">
              <a:lnSpc>
                <a:spcPct val="90000"/>
              </a:lnSpc>
              <a:spcBef>
                <a:spcPts val="1600"/>
              </a:spcBef>
              <a:spcAft>
                <a:spcPts val="0"/>
              </a:spcAft>
              <a:buClr>
                <a:schemeClr val="dk1"/>
              </a:buClr>
              <a:buSzPts val="1600"/>
              <a:buNone/>
              <a:defRPr sz="1600"/>
            </a:lvl8pPr>
            <a:lvl9pPr lvl="8" algn="ctr" rtl="0">
              <a:lnSpc>
                <a:spcPct val="90000"/>
              </a:lnSpc>
              <a:spcBef>
                <a:spcPts val="1600"/>
              </a:spcBef>
              <a:spcAft>
                <a:spcPts val="1600"/>
              </a:spcAft>
              <a:buClr>
                <a:schemeClr val="dk1"/>
              </a:buClr>
              <a:buSzPts val="1600"/>
              <a:buNone/>
              <a:defRPr sz="1600"/>
            </a:lvl9pPr>
          </a:lstStyle>
          <a:p/>
        </p:txBody>
      </p:sp>
      <p:sp>
        <p:nvSpPr>
          <p:cNvPr id="84" name="Google Shape;84;g2a9d88fc603_0_544"/>
          <p:cNvSpPr/>
          <p:nvPr/>
        </p:nvSpPr>
        <p:spPr>
          <a:xfrm>
            <a:off x="6173514" y="1"/>
            <a:ext cx="6018487" cy="5788889"/>
          </a:xfrm>
          <a:custGeom>
            <a:avLst/>
            <a:gdLst/>
            <a:ahLst/>
            <a:cxnLst/>
            <a:rect l="l" t="t" r="r" b="b"/>
            <a:pathLst>
              <a:path w="6018487" h="5788889" extrusionOk="0">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471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85" name="Google Shape;85;g2a9d88fc603_0_544"/>
          <p:cNvSpPr/>
          <p:nvPr/>
        </p:nvSpPr>
        <p:spPr>
          <a:xfrm>
            <a:off x="1" y="-1"/>
            <a:ext cx="4267591" cy="2882748"/>
          </a:xfrm>
          <a:custGeom>
            <a:avLst/>
            <a:gdLst/>
            <a:ahLst/>
            <a:cxnLst/>
            <a:rect l="l" t="t" r="r" b="b"/>
            <a:pathLst>
              <a:path w="4267591" h="2882748" extrusionOk="0">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dk1">
              <a:alpha val="1294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86" name="Google Shape;86;g2a9d88fc603_0_544"/>
          <p:cNvSpPr/>
          <p:nvPr/>
        </p:nvSpPr>
        <p:spPr>
          <a:xfrm>
            <a:off x="10530567" y="1187801"/>
            <a:ext cx="1678579" cy="5460561"/>
          </a:xfrm>
          <a:custGeom>
            <a:avLst/>
            <a:gdLst/>
            <a:ahLst/>
            <a:cxnLst/>
            <a:rect l="l" t="t" r="r" b="b"/>
            <a:pathLst>
              <a:path w="1678579" h="5460561" extrusionOk="0">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8" name="Shape 18"/>
        <p:cNvGrpSpPr/>
        <p:nvPr/>
      </p:nvGrpSpPr>
      <p:grpSpPr>
        <a:xfrm>
          <a:off x="0" y="0"/>
          <a:ext cx="0" cy="0"/>
          <a:chOff x="0" y="0"/>
          <a:chExt cx="0" cy="0"/>
        </a:xfrm>
      </p:grpSpPr>
      <p:sp>
        <p:nvSpPr>
          <p:cNvPr id="19" name="Google Shape;19;g2a9d88fc603_0_482"/>
          <p:cNvSpPr/>
          <p:nvPr/>
        </p:nvSpPr>
        <p:spPr>
          <a:xfrm>
            <a:off x="0" y="64132"/>
            <a:ext cx="12192029" cy="5863987"/>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20" name="Google Shape;20;g2a9d88fc603_0_482"/>
          <p:cNvSpPr/>
          <p:nvPr/>
        </p:nvSpPr>
        <p:spPr>
          <a:xfrm>
            <a:off x="0" y="0"/>
            <a:ext cx="12192029" cy="5863987"/>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21" name="Google Shape;21;g2a9d88fc603_0_482"/>
          <p:cNvSpPr txBox="1"/>
          <p:nvPr>
            <p:ph type="title"/>
          </p:nvPr>
        </p:nvSpPr>
        <p:spPr>
          <a:xfrm>
            <a:off x="415600" y="719633"/>
            <a:ext cx="11360700" cy="1710000"/>
          </a:xfrm>
          <a:prstGeom prst="rect">
            <a:avLst/>
          </a:prstGeom>
        </p:spPr>
        <p:txBody>
          <a:bodyPr spcFirstLastPara="1" wrap="square" lIns="121900" tIns="121900" rIns="121900" bIns="121900" anchor="t"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2" name="Google Shape;22;g2a9d88fc603_0_482"/>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3" name="Shape 23"/>
        <p:cNvGrpSpPr/>
        <p:nvPr/>
      </p:nvGrpSpPr>
      <p:grpSpPr>
        <a:xfrm>
          <a:off x="0" y="0"/>
          <a:ext cx="0" cy="0"/>
          <a:chOff x="0" y="0"/>
          <a:chExt cx="0" cy="0"/>
        </a:xfrm>
      </p:grpSpPr>
      <p:sp>
        <p:nvSpPr>
          <p:cNvPr id="24" name="Google Shape;24;g2a9d88fc603_0_487"/>
          <p:cNvSpPr/>
          <p:nvPr/>
        </p:nvSpPr>
        <p:spPr>
          <a:xfrm>
            <a:off x="0" y="0"/>
            <a:ext cx="57519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25" name="Google Shape;25;g2a9d88fc603_0_487"/>
          <p:cNvSpPr/>
          <p:nvPr/>
        </p:nvSpPr>
        <p:spPr>
          <a:xfrm>
            <a:off x="0" y="58833"/>
            <a:ext cx="5751356" cy="5865687"/>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6" name="Google Shape;26;g2a9d88fc603_0_487"/>
          <p:cNvSpPr/>
          <p:nvPr/>
        </p:nvSpPr>
        <p:spPr>
          <a:xfrm>
            <a:off x="-167" y="0"/>
            <a:ext cx="5755723" cy="5860653"/>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7" name="Google Shape;27;g2a9d88fc603_0_487"/>
          <p:cNvSpPr txBox="1"/>
          <p:nvPr>
            <p:ph type="title"/>
          </p:nvPr>
        </p:nvSpPr>
        <p:spPr>
          <a:xfrm>
            <a:off x="415633" y="667900"/>
            <a:ext cx="4941900" cy="3345300"/>
          </a:xfrm>
          <a:prstGeom prst="rect">
            <a:avLst/>
          </a:prstGeom>
        </p:spPr>
        <p:txBody>
          <a:bodyPr spcFirstLastPara="1" wrap="square" lIns="121900" tIns="121900" rIns="121900" bIns="121900" anchor="t" anchorCtr="0">
            <a:normAutofit/>
          </a:bodyPr>
          <a:lstStyle>
            <a:lvl1pPr lvl="0" rtl="0">
              <a:spcBef>
                <a:spcPts val="0"/>
              </a:spcBef>
              <a:spcAft>
                <a:spcPts val="0"/>
              </a:spcAft>
              <a:buClr>
                <a:schemeClr val="lt1"/>
              </a:buClr>
              <a:buSzPts val="3700"/>
              <a:buNone/>
              <a:defRPr>
                <a:solidFill>
                  <a:schemeClr val="lt1"/>
                </a:solidFill>
              </a:defRPr>
            </a:lvl1pPr>
            <a:lvl2pPr lvl="1" rtl="0">
              <a:spcBef>
                <a:spcPts val="0"/>
              </a:spcBef>
              <a:spcAft>
                <a:spcPts val="0"/>
              </a:spcAft>
              <a:buClr>
                <a:schemeClr val="lt1"/>
              </a:buClr>
              <a:buSzPts val="3700"/>
              <a:buNone/>
              <a:defRPr>
                <a:solidFill>
                  <a:schemeClr val="lt1"/>
                </a:solidFill>
              </a:defRPr>
            </a:lvl2pPr>
            <a:lvl3pPr lvl="2" rtl="0">
              <a:spcBef>
                <a:spcPts val="0"/>
              </a:spcBef>
              <a:spcAft>
                <a:spcPts val="0"/>
              </a:spcAft>
              <a:buClr>
                <a:schemeClr val="lt1"/>
              </a:buClr>
              <a:buSzPts val="3700"/>
              <a:buNone/>
              <a:defRPr>
                <a:solidFill>
                  <a:schemeClr val="lt1"/>
                </a:solidFill>
              </a:defRPr>
            </a:lvl3pPr>
            <a:lvl4pPr lvl="3" rtl="0">
              <a:spcBef>
                <a:spcPts val="0"/>
              </a:spcBef>
              <a:spcAft>
                <a:spcPts val="0"/>
              </a:spcAft>
              <a:buClr>
                <a:schemeClr val="lt1"/>
              </a:buClr>
              <a:buSzPts val="3700"/>
              <a:buNone/>
              <a:defRPr>
                <a:solidFill>
                  <a:schemeClr val="lt1"/>
                </a:solidFill>
              </a:defRPr>
            </a:lvl4pPr>
            <a:lvl5pPr lvl="4" rtl="0">
              <a:spcBef>
                <a:spcPts val="0"/>
              </a:spcBef>
              <a:spcAft>
                <a:spcPts val="0"/>
              </a:spcAft>
              <a:buClr>
                <a:schemeClr val="lt1"/>
              </a:buClr>
              <a:buSzPts val="3700"/>
              <a:buNone/>
              <a:defRPr>
                <a:solidFill>
                  <a:schemeClr val="lt1"/>
                </a:solidFill>
              </a:defRPr>
            </a:lvl5pPr>
            <a:lvl6pPr lvl="5" rtl="0">
              <a:spcBef>
                <a:spcPts val="0"/>
              </a:spcBef>
              <a:spcAft>
                <a:spcPts val="0"/>
              </a:spcAft>
              <a:buClr>
                <a:schemeClr val="lt1"/>
              </a:buClr>
              <a:buSzPts val="3700"/>
              <a:buNone/>
              <a:defRPr>
                <a:solidFill>
                  <a:schemeClr val="lt1"/>
                </a:solidFill>
              </a:defRPr>
            </a:lvl6pPr>
            <a:lvl7pPr lvl="6" rtl="0">
              <a:spcBef>
                <a:spcPts val="0"/>
              </a:spcBef>
              <a:spcAft>
                <a:spcPts val="0"/>
              </a:spcAft>
              <a:buClr>
                <a:schemeClr val="lt1"/>
              </a:buClr>
              <a:buSzPts val="3700"/>
              <a:buNone/>
              <a:defRPr>
                <a:solidFill>
                  <a:schemeClr val="lt1"/>
                </a:solidFill>
              </a:defRPr>
            </a:lvl7pPr>
            <a:lvl8pPr lvl="7" rtl="0">
              <a:spcBef>
                <a:spcPts val="0"/>
              </a:spcBef>
              <a:spcAft>
                <a:spcPts val="0"/>
              </a:spcAft>
              <a:buClr>
                <a:schemeClr val="lt1"/>
              </a:buClr>
              <a:buSzPts val="3700"/>
              <a:buNone/>
              <a:defRPr>
                <a:solidFill>
                  <a:schemeClr val="lt1"/>
                </a:solidFill>
              </a:defRPr>
            </a:lvl8pPr>
            <a:lvl9pPr lvl="8" rtl="0">
              <a:spcBef>
                <a:spcPts val="0"/>
              </a:spcBef>
              <a:spcAft>
                <a:spcPts val="0"/>
              </a:spcAft>
              <a:buClr>
                <a:schemeClr val="lt1"/>
              </a:buClr>
              <a:buSzPts val="3700"/>
              <a:buNone/>
              <a:defRPr>
                <a:solidFill>
                  <a:schemeClr val="lt1"/>
                </a:solidFill>
              </a:defRPr>
            </a:lvl9pPr>
          </a:lstStyle>
          <a:p/>
        </p:txBody>
      </p:sp>
      <p:sp>
        <p:nvSpPr>
          <p:cNvPr id="28" name="Google Shape;28;g2a9d88fc603_0_487"/>
          <p:cNvSpPr txBox="1"/>
          <p:nvPr>
            <p:ph type="body" idx="1"/>
          </p:nvPr>
        </p:nvSpPr>
        <p:spPr>
          <a:xfrm>
            <a:off x="6192900" y="667900"/>
            <a:ext cx="5555100" cy="5464800"/>
          </a:xfrm>
          <a:prstGeom prst="rect">
            <a:avLst/>
          </a:prstGeom>
        </p:spPr>
        <p:txBody>
          <a:bodyPr spcFirstLastPara="1" wrap="square" lIns="121900" tIns="121900" rIns="121900" bIns="121900" anchor="t" anchorCtr="0">
            <a:normAutofit/>
          </a:bodyPr>
          <a:lstStyle>
            <a:lvl1pPr marL="457200" lvl="0" indent="-336550" rtl="0">
              <a:spcBef>
                <a:spcPts val="0"/>
              </a:spcBef>
              <a:spcAft>
                <a:spcPts val="0"/>
              </a:spcAft>
              <a:buSzPts val="1700"/>
              <a:buChar char="●"/>
              <a:defRPr/>
            </a:lvl1pPr>
            <a:lvl2pPr marL="914400" lvl="1" indent="-323850" rtl="0">
              <a:spcBef>
                <a:spcPts val="0"/>
              </a:spcBef>
              <a:spcAft>
                <a:spcPts val="0"/>
              </a:spcAft>
              <a:buSzPts val="1500"/>
              <a:buChar char="○"/>
              <a:defRPr/>
            </a:lvl2pPr>
            <a:lvl3pPr marL="1371600" lvl="2" indent="-323850" rtl="0">
              <a:spcBef>
                <a:spcPts val="0"/>
              </a:spcBef>
              <a:spcAft>
                <a:spcPts val="0"/>
              </a:spcAft>
              <a:buSzPts val="1500"/>
              <a:buChar char="■"/>
              <a:defRPr/>
            </a:lvl3pPr>
            <a:lvl4pPr marL="1828800" lvl="3" indent="-323850" rtl="0">
              <a:spcBef>
                <a:spcPts val="0"/>
              </a:spcBef>
              <a:spcAft>
                <a:spcPts val="0"/>
              </a:spcAft>
              <a:buSzPts val="1500"/>
              <a:buChar char="●"/>
              <a:defRPr/>
            </a:lvl4pPr>
            <a:lvl5pPr marL="2286000" lvl="4" indent="-323850" rtl="0">
              <a:spcBef>
                <a:spcPts val="0"/>
              </a:spcBef>
              <a:spcAft>
                <a:spcPts val="0"/>
              </a:spcAft>
              <a:buSzPts val="1500"/>
              <a:buChar char="○"/>
              <a:defRPr/>
            </a:lvl5pPr>
            <a:lvl6pPr marL="2743200" lvl="5" indent="-323850" rtl="0">
              <a:spcBef>
                <a:spcPts val="0"/>
              </a:spcBef>
              <a:spcAft>
                <a:spcPts val="0"/>
              </a:spcAft>
              <a:buSzPts val="1500"/>
              <a:buChar char="■"/>
              <a:defRPr/>
            </a:lvl6pPr>
            <a:lvl7pPr marL="3200400" lvl="6" indent="-323850" rtl="0">
              <a:spcBef>
                <a:spcPts val="0"/>
              </a:spcBef>
              <a:spcAft>
                <a:spcPts val="0"/>
              </a:spcAft>
              <a:buSzPts val="1500"/>
              <a:buChar char="●"/>
              <a:defRPr/>
            </a:lvl7pPr>
            <a:lvl8pPr marL="3657600" lvl="7" indent="-323850" rtl="0">
              <a:spcBef>
                <a:spcPts val="0"/>
              </a:spcBef>
              <a:spcAft>
                <a:spcPts val="0"/>
              </a:spcAft>
              <a:buSzPts val="1500"/>
              <a:buChar char="○"/>
              <a:defRPr/>
            </a:lvl8pPr>
            <a:lvl9pPr marL="4114800" lvl="8" indent="-323850" rtl="0">
              <a:spcBef>
                <a:spcPts val="0"/>
              </a:spcBef>
              <a:spcAft>
                <a:spcPts val="0"/>
              </a:spcAft>
              <a:buSzPts val="1500"/>
              <a:buChar char="■"/>
              <a:defRPr/>
            </a:lvl9pPr>
          </a:lstStyle>
          <a:p/>
        </p:txBody>
      </p:sp>
      <p:sp>
        <p:nvSpPr>
          <p:cNvPr id="29" name="Google Shape;29;g2a9d88fc603_0_487"/>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0" name="Shape 30"/>
        <p:cNvGrpSpPr/>
        <p:nvPr/>
      </p:nvGrpSpPr>
      <p:grpSpPr>
        <a:xfrm>
          <a:off x="0" y="0"/>
          <a:ext cx="0" cy="0"/>
          <a:chOff x="0" y="0"/>
          <a:chExt cx="0" cy="0"/>
        </a:xfrm>
      </p:grpSpPr>
      <p:sp>
        <p:nvSpPr>
          <p:cNvPr id="31" name="Google Shape;31;g2a9d88fc603_0_494"/>
          <p:cNvSpPr/>
          <p:nvPr/>
        </p:nvSpPr>
        <p:spPr>
          <a:xfrm>
            <a:off x="0" y="0"/>
            <a:ext cx="12192000" cy="17028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32" name="Google Shape;32;g2a9d88fc603_0_494"/>
          <p:cNvSpPr txBox="1"/>
          <p:nvPr>
            <p:ph type="title"/>
          </p:nvPr>
        </p:nvSpPr>
        <p:spPr>
          <a:xfrm>
            <a:off x="415633" y="667900"/>
            <a:ext cx="11360700" cy="831600"/>
          </a:xfrm>
          <a:prstGeom prst="rect">
            <a:avLst/>
          </a:prstGeom>
        </p:spPr>
        <p:txBody>
          <a:bodyPr spcFirstLastPara="1" wrap="square" lIns="121900" tIns="121900" rIns="121900" bIns="121900" anchor="t" anchorCtr="0">
            <a:normAutofit/>
          </a:bodyPr>
          <a:lstStyle>
            <a:lvl1pPr lvl="0" rtl="0">
              <a:spcBef>
                <a:spcPts val="0"/>
              </a:spcBef>
              <a:spcAft>
                <a:spcPts val="0"/>
              </a:spcAft>
              <a:buClr>
                <a:schemeClr val="lt1"/>
              </a:buClr>
              <a:buSzPts val="3700"/>
              <a:buNone/>
              <a:defRPr>
                <a:solidFill>
                  <a:schemeClr val="lt1"/>
                </a:solidFill>
              </a:defRPr>
            </a:lvl1pPr>
            <a:lvl2pPr lvl="1" rtl="0">
              <a:spcBef>
                <a:spcPts val="0"/>
              </a:spcBef>
              <a:spcAft>
                <a:spcPts val="0"/>
              </a:spcAft>
              <a:buClr>
                <a:schemeClr val="lt1"/>
              </a:buClr>
              <a:buSzPts val="3700"/>
              <a:buNone/>
              <a:defRPr>
                <a:solidFill>
                  <a:schemeClr val="lt1"/>
                </a:solidFill>
              </a:defRPr>
            </a:lvl2pPr>
            <a:lvl3pPr lvl="2" rtl="0">
              <a:spcBef>
                <a:spcPts val="0"/>
              </a:spcBef>
              <a:spcAft>
                <a:spcPts val="0"/>
              </a:spcAft>
              <a:buClr>
                <a:schemeClr val="lt1"/>
              </a:buClr>
              <a:buSzPts val="3700"/>
              <a:buNone/>
              <a:defRPr>
                <a:solidFill>
                  <a:schemeClr val="lt1"/>
                </a:solidFill>
              </a:defRPr>
            </a:lvl3pPr>
            <a:lvl4pPr lvl="3" rtl="0">
              <a:spcBef>
                <a:spcPts val="0"/>
              </a:spcBef>
              <a:spcAft>
                <a:spcPts val="0"/>
              </a:spcAft>
              <a:buClr>
                <a:schemeClr val="lt1"/>
              </a:buClr>
              <a:buSzPts val="3700"/>
              <a:buNone/>
              <a:defRPr>
                <a:solidFill>
                  <a:schemeClr val="lt1"/>
                </a:solidFill>
              </a:defRPr>
            </a:lvl4pPr>
            <a:lvl5pPr lvl="4" rtl="0">
              <a:spcBef>
                <a:spcPts val="0"/>
              </a:spcBef>
              <a:spcAft>
                <a:spcPts val="0"/>
              </a:spcAft>
              <a:buClr>
                <a:schemeClr val="lt1"/>
              </a:buClr>
              <a:buSzPts val="3700"/>
              <a:buNone/>
              <a:defRPr>
                <a:solidFill>
                  <a:schemeClr val="lt1"/>
                </a:solidFill>
              </a:defRPr>
            </a:lvl5pPr>
            <a:lvl6pPr lvl="5" rtl="0">
              <a:spcBef>
                <a:spcPts val="0"/>
              </a:spcBef>
              <a:spcAft>
                <a:spcPts val="0"/>
              </a:spcAft>
              <a:buClr>
                <a:schemeClr val="lt1"/>
              </a:buClr>
              <a:buSzPts val="3700"/>
              <a:buNone/>
              <a:defRPr>
                <a:solidFill>
                  <a:schemeClr val="lt1"/>
                </a:solidFill>
              </a:defRPr>
            </a:lvl6pPr>
            <a:lvl7pPr lvl="6" rtl="0">
              <a:spcBef>
                <a:spcPts val="0"/>
              </a:spcBef>
              <a:spcAft>
                <a:spcPts val="0"/>
              </a:spcAft>
              <a:buClr>
                <a:schemeClr val="lt1"/>
              </a:buClr>
              <a:buSzPts val="3700"/>
              <a:buNone/>
              <a:defRPr>
                <a:solidFill>
                  <a:schemeClr val="lt1"/>
                </a:solidFill>
              </a:defRPr>
            </a:lvl7pPr>
            <a:lvl8pPr lvl="7" rtl="0">
              <a:spcBef>
                <a:spcPts val="0"/>
              </a:spcBef>
              <a:spcAft>
                <a:spcPts val="0"/>
              </a:spcAft>
              <a:buClr>
                <a:schemeClr val="lt1"/>
              </a:buClr>
              <a:buSzPts val="3700"/>
              <a:buNone/>
              <a:defRPr>
                <a:solidFill>
                  <a:schemeClr val="lt1"/>
                </a:solidFill>
              </a:defRPr>
            </a:lvl8pPr>
            <a:lvl9pPr lvl="8" rtl="0">
              <a:spcBef>
                <a:spcPts val="0"/>
              </a:spcBef>
              <a:spcAft>
                <a:spcPts val="0"/>
              </a:spcAft>
              <a:buClr>
                <a:schemeClr val="lt1"/>
              </a:buClr>
              <a:buSzPts val="3700"/>
              <a:buNone/>
              <a:defRPr>
                <a:solidFill>
                  <a:schemeClr val="lt1"/>
                </a:solidFill>
              </a:defRPr>
            </a:lvl9pPr>
          </a:lstStyle>
          <a:p/>
        </p:txBody>
      </p:sp>
      <p:sp>
        <p:nvSpPr>
          <p:cNvPr id="33" name="Google Shape;33;g2a9d88fc603_0_494"/>
          <p:cNvSpPr txBox="1"/>
          <p:nvPr>
            <p:ph type="body" idx="1"/>
          </p:nvPr>
        </p:nvSpPr>
        <p:spPr>
          <a:xfrm>
            <a:off x="415600" y="2007600"/>
            <a:ext cx="5333100" cy="4101600"/>
          </a:xfrm>
          <a:prstGeom prst="rect">
            <a:avLst/>
          </a:prstGeom>
        </p:spPr>
        <p:txBody>
          <a:bodyPr spcFirstLastPara="1" wrap="square" lIns="121900" tIns="121900" rIns="121900" bIns="121900" anchor="t" anchorCtr="0">
            <a:normAutofit/>
          </a:bodyPr>
          <a:lstStyle>
            <a:lvl1pPr marL="457200" lvl="0" indent="-336550" rtl="0">
              <a:spcBef>
                <a:spcPts val="0"/>
              </a:spcBef>
              <a:spcAft>
                <a:spcPts val="0"/>
              </a:spcAft>
              <a:buSzPts val="1700"/>
              <a:buChar char="●"/>
              <a:defRPr/>
            </a:lvl1pPr>
            <a:lvl2pPr marL="914400" lvl="1" indent="-323850" rtl="0">
              <a:spcBef>
                <a:spcPts val="0"/>
              </a:spcBef>
              <a:spcAft>
                <a:spcPts val="0"/>
              </a:spcAft>
              <a:buSzPts val="1500"/>
              <a:buChar char="○"/>
              <a:defRPr/>
            </a:lvl2pPr>
            <a:lvl3pPr marL="1371600" lvl="2" indent="-323850" rtl="0">
              <a:spcBef>
                <a:spcPts val="0"/>
              </a:spcBef>
              <a:spcAft>
                <a:spcPts val="0"/>
              </a:spcAft>
              <a:buSzPts val="1500"/>
              <a:buChar char="■"/>
              <a:defRPr/>
            </a:lvl3pPr>
            <a:lvl4pPr marL="1828800" lvl="3" indent="-323850" rtl="0">
              <a:spcBef>
                <a:spcPts val="0"/>
              </a:spcBef>
              <a:spcAft>
                <a:spcPts val="0"/>
              </a:spcAft>
              <a:buSzPts val="1500"/>
              <a:buChar char="●"/>
              <a:defRPr/>
            </a:lvl4pPr>
            <a:lvl5pPr marL="2286000" lvl="4" indent="-323850" rtl="0">
              <a:spcBef>
                <a:spcPts val="0"/>
              </a:spcBef>
              <a:spcAft>
                <a:spcPts val="0"/>
              </a:spcAft>
              <a:buSzPts val="1500"/>
              <a:buChar char="○"/>
              <a:defRPr/>
            </a:lvl5pPr>
            <a:lvl6pPr marL="2743200" lvl="5" indent="-323850" rtl="0">
              <a:spcBef>
                <a:spcPts val="0"/>
              </a:spcBef>
              <a:spcAft>
                <a:spcPts val="0"/>
              </a:spcAft>
              <a:buSzPts val="1500"/>
              <a:buChar char="■"/>
              <a:defRPr/>
            </a:lvl6pPr>
            <a:lvl7pPr marL="3200400" lvl="6" indent="-323850" rtl="0">
              <a:spcBef>
                <a:spcPts val="0"/>
              </a:spcBef>
              <a:spcAft>
                <a:spcPts val="0"/>
              </a:spcAft>
              <a:buSzPts val="1500"/>
              <a:buChar char="●"/>
              <a:defRPr/>
            </a:lvl7pPr>
            <a:lvl8pPr marL="3657600" lvl="7" indent="-323850" rtl="0">
              <a:spcBef>
                <a:spcPts val="0"/>
              </a:spcBef>
              <a:spcAft>
                <a:spcPts val="0"/>
              </a:spcAft>
              <a:buSzPts val="1500"/>
              <a:buChar char="○"/>
              <a:defRPr/>
            </a:lvl8pPr>
            <a:lvl9pPr marL="4114800" lvl="8" indent="-323850" rtl="0">
              <a:spcBef>
                <a:spcPts val="0"/>
              </a:spcBef>
              <a:spcAft>
                <a:spcPts val="0"/>
              </a:spcAft>
              <a:buSzPts val="1500"/>
              <a:buChar char="■"/>
              <a:defRPr/>
            </a:lvl9pPr>
          </a:lstStyle>
          <a:p/>
        </p:txBody>
      </p:sp>
      <p:sp>
        <p:nvSpPr>
          <p:cNvPr id="34" name="Google Shape;34;g2a9d88fc603_0_494"/>
          <p:cNvSpPr txBox="1"/>
          <p:nvPr>
            <p:ph type="body" idx="2"/>
          </p:nvPr>
        </p:nvSpPr>
        <p:spPr>
          <a:xfrm>
            <a:off x="6443200" y="2007600"/>
            <a:ext cx="5333100" cy="4101600"/>
          </a:xfrm>
          <a:prstGeom prst="rect">
            <a:avLst/>
          </a:prstGeom>
        </p:spPr>
        <p:txBody>
          <a:bodyPr spcFirstLastPara="1" wrap="square" lIns="121900" tIns="121900" rIns="121900" bIns="121900" anchor="t" anchorCtr="0">
            <a:normAutofit/>
          </a:bodyPr>
          <a:lstStyle>
            <a:lvl1pPr marL="457200" lvl="0" indent="-336550" rtl="0">
              <a:spcBef>
                <a:spcPts val="0"/>
              </a:spcBef>
              <a:spcAft>
                <a:spcPts val="0"/>
              </a:spcAft>
              <a:buSzPts val="1700"/>
              <a:buChar char="●"/>
              <a:defRPr/>
            </a:lvl1pPr>
            <a:lvl2pPr marL="914400" lvl="1" indent="-323850" rtl="0">
              <a:spcBef>
                <a:spcPts val="0"/>
              </a:spcBef>
              <a:spcAft>
                <a:spcPts val="0"/>
              </a:spcAft>
              <a:buSzPts val="1500"/>
              <a:buChar char="○"/>
              <a:defRPr/>
            </a:lvl2pPr>
            <a:lvl3pPr marL="1371600" lvl="2" indent="-323850" rtl="0">
              <a:spcBef>
                <a:spcPts val="0"/>
              </a:spcBef>
              <a:spcAft>
                <a:spcPts val="0"/>
              </a:spcAft>
              <a:buSzPts val="1500"/>
              <a:buChar char="■"/>
              <a:defRPr/>
            </a:lvl3pPr>
            <a:lvl4pPr marL="1828800" lvl="3" indent="-323850" rtl="0">
              <a:spcBef>
                <a:spcPts val="0"/>
              </a:spcBef>
              <a:spcAft>
                <a:spcPts val="0"/>
              </a:spcAft>
              <a:buSzPts val="1500"/>
              <a:buChar char="●"/>
              <a:defRPr/>
            </a:lvl4pPr>
            <a:lvl5pPr marL="2286000" lvl="4" indent="-323850" rtl="0">
              <a:spcBef>
                <a:spcPts val="0"/>
              </a:spcBef>
              <a:spcAft>
                <a:spcPts val="0"/>
              </a:spcAft>
              <a:buSzPts val="1500"/>
              <a:buChar char="○"/>
              <a:defRPr/>
            </a:lvl5pPr>
            <a:lvl6pPr marL="2743200" lvl="5" indent="-323850" rtl="0">
              <a:spcBef>
                <a:spcPts val="0"/>
              </a:spcBef>
              <a:spcAft>
                <a:spcPts val="0"/>
              </a:spcAft>
              <a:buSzPts val="1500"/>
              <a:buChar char="■"/>
              <a:defRPr/>
            </a:lvl6pPr>
            <a:lvl7pPr marL="3200400" lvl="6" indent="-323850" rtl="0">
              <a:spcBef>
                <a:spcPts val="0"/>
              </a:spcBef>
              <a:spcAft>
                <a:spcPts val="0"/>
              </a:spcAft>
              <a:buSzPts val="1500"/>
              <a:buChar char="●"/>
              <a:defRPr/>
            </a:lvl7pPr>
            <a:lvl8pPr marL="3657600" lvl="7" indent="-323850" rtl="0">
              <a:spcBef>
                <a:spcPts val="0"/>
              </a:spcBef>
              <a:spcAft>
                <a:spcPts val="0"/>
              </a:spcAft>
              <a:buSzPts val="1500"/>
              <a:buChar char="○"/>
              <a:defRPr/>
            </a:lvl8pPr>
            <a:lvl9pPr marL="4114800" lvl="8" indent="-323850" rtl="0">
              <a:spcBef>
                <a:spcPts val="0"/>
              </a:spcBef>
              <a:spcAft>
                <a:spcPts val="0"/>
              </a:spcAft>
              <a:buSzPts val="1500"/>
              <a:buChar char="■"/>
              <a:defRPr/>
            </a:lvl9pPr>
          </a:lstStyle>
          <a:p/>
        </p:txBody>
      </p:sp>
      <p:sp>
        <p:nvSpPr>
          <p:cNvPr id="35" name="Google Shape;35;g2a9d88fc603_0_494"/>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6" name="Shape 36"/>
        <p:cNvGrpSpPr/>
        <p:nvPr/>
      </p:nvGrpSpPr>
      <p:grpSpPr>
        <a:xfrm>
          <a:off x="0" y="0"/>
          <a:ext cx="0" cy="0"/>
          <a:chOff x="0" y="0"/>
          <a:chExt cx="0" cy="0"/>
        </a:xfrm>
      </p:grpSpPr>
      <p:sp>
        <p:nvSpPr>
          <p:cNvPr id="37" name="Google Shape;37;g2a9d88fc603_0_500"/>
          <p:cNvSpPr/>
          <p:nvPr/>
        </p:nvSpPr>
        <p:spPr>
          <a:xfrm>
            <a:off x="0" y="0"/>
            <a:ext cx="12192000" cy="17028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38" name="Google Shape;38;g2a9d88fc603_0_500"/>
          <p:cNvSpPr txBox="1"/>
          <p:nvPr>
            <p:ph type="title"/>
          </p:nvPr>
        </p:nvSpPr>
        <p:spPr>
          <a:xfrm>
            <a:off x="415633" y="667900"/>
            <a:ext cx="11360700" cy="831600"/>
          </a:xfrm>
          <a:prstGeom prst="rect">
            <a:avLst/>
          </a:prstGeom>
        </p:spPr>
        <p:txBody>
          <a:bodyPr spcFirstLastPara="1" wrap="square" lIns="121900" tIns="121900" rIns="121900" bIns="121900" anchor="t" anchorCtr="0">
            <a:normAutofit/>
          </a:bodyPr>
          <a:lstStyle>
            <a:lvl1pPr lvl="0" rtl="0">
              <a:spcBef>
                <a:spcPts val="0"/>
              </a:spcBef>
              <a:spcAft>
                <a:spcPts val="0"/>
              </a:spcAft>
              <a:buClr>
                <a:schemeClr val="lt1"/>
              </a:buClr>
              <a:buSzPts val="3700"/>
              <a:buNone/>
              <a:defRPr>
                <a:solidFill>
                  <a:schemeClr val="lt1"/>
                </a:solidFill>
              </a:defRPr>
            </a:lvl1pPr>
            <a:lvl2pPr lvl="1" rtl="0">
              <a:spcBef>
                <a:spcPts val="0"/>
              </a:spcBef>
              <a:spcAft>
                <a:spcPts val="0"/>
              </a:spcAft>
              <a:buClr>
                <a:schemeClr val="lt1"/>
              </a:buClr>
              <a:buSzPts val="3700"/>
              <a:buNone/>
              <a:defRPr>
                <a:solidFill>
                  <a:schemeClr val="lt1"/>
                </a:solidFill>
              </a:defRPr>
            </a:lvl2pPr>
            <a:lvl3pPr lvl="2" rtl="0">
              <a:spcBef>
                <a:spcPts val="0"/>
              </a:spcBef>
              <a:spcAft>
                <a:spcPts val="0"/>
              </a:spcAft>
              <a:buClr>
                <a:schemeClr val="lt1"/>
              </a:buClr>
              <a:buSzPts val="3700"/>
              <a:buNone/>
              <a:defRPr>
                <a:solidFill>
                  <a:schemeClr val="lt1"/>
                </a:solidFill>
              </a:defRPr>
            </a:lvl3pPr>
            <a:lvl4pPr lvl="3" rtl="0">
              <a:spcBef>
                <a:spcPts val="0"/>
              </a:spcBef>
              <a:spcAft>
                <a:spcPts val="0"/>
              </a:spcAft>
              <a:buClr>
                <a:schemeClr val="lt1"/>
              </a:buClr>
              <a:buSzPts val="3700"/>
              <a:buNone/>
              <a:defRPr>
                <a:solidFill>
                  <a:schemeClr val="lt1"/>
                </a:solidFill>
              </a:defRPr>
            </a:lvl4pPr>
            <a:lvl5pPr lvl="4" rtl="0">
              <a:spcBef>
                <a:spcPts val="0"/>
              </a:spcBef>
              <a:spcAft>
                <a:spcPts val="0"/>
              </a:spcAft>
              <a:buClr>
                <a:schemeClr val="lt1"/>
              </a:buClr>
              <a:buSzPts val="3700"/>
              <a:buNone/>
              <a:defRPr>
                <a:solidFill>
                  <a:schemeClr val="lt1"/>
                </a:solidFill>
              </a:defRPr>
            </a:lvl5pPr>
            <a:lvl6pPr lvl="5" rtl="0">
              <a:spcBef>
                <a:spcPts val="0"/>
              </a:spcBef>
              <a:spcAft>
                <a:spcPts val="0"/>
              </a:spcAft>
              <a:buClr>
                <a:schemeClr val="lt1"/>
              </a:buClr>
              <a:buSzPts val="3700"/>
              <a:buNone/>
              <a:defRPr>
                <a:solidFill>
                  <a:schemeClr val="lt1"/>
                </a:solidFill>
              </a:defRPr>
            </a:lvl6pPr>
            <a:lvl7pPr lvl="6" rtl="0">
              <a:spcBef>
                <a:spcPts val="0"/>
              </a:spcBef>
              <a:spcAft>
                <a:spcPts val="0"/>
              </a:spcAft>
              <a:buClr>
                <a:schemeClr val="lt1"/>
              </a:buClr>
              <a:buSzPts val="3700"/>
              <a:buNone/>
              <a:defRPr>
                <a:solidFill>
                  <a:schemeClr val="lt1"/>
                </a:solidFill>
              </a:defRPr>
            </a:lvl7pPr>
            <a:lvl8pPr lvl="7" rtl="0">
              <a:spcBef>
                <a:spcPts val="0"/>
              </a:spcBef>
              <a:spcAft>
                <a:spcPts val="0"/>
              </a:spcAft>
              <a:buClr>
                <a:schemeClr val="lt1"/>
              </a:buClr>
              <a:buSzPts val="3700"/>
              <a:buNone/>
              <a:defRPr>
                <a:solidFill>
                  <a:schemeClr val="lt1"/>
                </a:solidFill>
              </a:defRPr>
            </a:lvl8pPr>
            <a:lvl9pPr lvl="8" rtl="0">
              <a:spcBef>
                <a:spcPts val="0"/>
              </a:spcBef>
              <a:spcAft>
                <a:spcPts val="0"/>
              </a:spcAft>
              <a:buClr>
                <a:schemeClr val="lt1"/>
              </a:buClr>
              <a:buSzPts val="3700"/>
              <a:buNone/>
              <a:defRPr>
                <a:solidFill>
                  <a:schemeClr val="lt1"/>
                </a:solidFill>
              </a:defRPr>
            </a:lvl9pPr>
          </a:lstStyle>
          <a:p/>
        </p:txBody>
      </p:sp>
      <p:sp>
        <p:nvSpPr>
          <p:cNvPr id="39" name="Google Shape;39;g2a9d88fc603_0_500"/>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0" name="Shape 40"/>
        <p:cNvGrpSpPr/>
        <p:nvPr/>
      </p:nvGrpSpPr>
      <p:grpSpPr>
        <a:xfrm>
          <a:off x="0" y="0"/>
          <a:ext cx="0" cy="0"/>
          <a:chOff x="0" y="0"/>
          <a:chExt cx="0" cy="0"/>
        </a:xfrm>
      </p:grpSpPr>
      <p:sp>
        <p:nvSpPr>
          <p:cNvPr id="41" name="Google Shape;41;g2a9d88fc603_0_504"/>
          <p:cNvSpPr/>
          <p:nvPr/>
        </p:nvSpPr>
        <p:spPr>
          <a:xfrm>
            <a:off x="0" y="0"/>
            <a:ext cx="50193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42" name="Google Shape;42;g2a9d88fc603_0_504"/>
          <p:cNvSpPr txBox="1"/>
          <p:nvPr>
            <p:ph type="title"/>
          </p:nvPr>
        </p:nvSpPr>
        <p:spPr>
          <a:xfrm>
            <a:off x="415633" y="667900"/>
            <a:ext cx="4170000" cy="2438700"/>
          </a:xfrm>
          <a:prstGeom prst="rect">
            <a:avLst/>
          </a:prstGeom>
        </p:spPr>
        <p:txBody>
          <a:bodyPr spcFirstLastPara="1" wrap="square" lIns="121900" tIns="121900" rIns="121900" bIns="121900" anchor="t" anchorCtr="0">
            <a:normAutofit/>
          </a:bodyPr>
          <a:lstStyle>
            <a:lvl1pPr lvl="0" rtl="0">
              <a:spcBef>
                <a:spcPts val="0"/>
              </a:spcBef>
              <a:spcAft>
                <a:spcPts val="0"/>
              </a:spcAft>
              <a:buClr>
                <a:schemeClr val="lt1"/>
              </a:buClr>
              <a:buSzPts val="3700"/>
              <a:buNone/>
              <a:defRPr>
                <a:solidFill>
                  <a:schemeClr val="lt1"/>
                </a:solidFill>
              </a:defRPr>
            </a:lvl1pPr>
            <a:lvl2pPr lvl="1" rtl="0">
              <a:spcBef>
                <a:spcPts val="0"/>
              </a:spcBef>
              <a:spcAft>
                <a:spcPts val="0"/>
              </a:spcAft>
              <a:buClr>
                <a:schemeClr val="lt1"/>
              </a:buClr>
              <a:buSzPts val="3700"/>
              <a:buNone/>
              <a:defRPr>
                <a:solidFill>
                  <a:schemeClr val="lt1"/>
                </a:solidFill>
              </a:defRPr>
            </a:lvl2pPr>
            <a:lvl3pPr lvl="2" rtl="0">
              <a:spcBef>
                <a:spcPts val="0"/>
              </a:spcBef>
              <a:spcAft>
                <a:spcPts val="0"/>
              </a:spcAft>
              <a:buClr>
                <a:schemeClr val="lt1"/>
              </a:buClr>
              <a:buSzPts val="3700"/>
              <a:buNone/>
              <a:defRPr>
                <a:solidFill>
                  <a:schemeClr val="lt1"/>
                </a:solidFill>
              </a:defRPr>
            </a:lvl3pPr>
            <a:lvl4pPr lvl="3" rtl="0">
              <a:spcBef>
                <a:spcPts val="0"/>
              </a:spcBef>
              <a:spcAft>
                <a:spcPts val="0"/>
              </a:spcAft>
              <a:buClr>
                <a:schemeClr val="lt1"/>
              </a:buClr>
              <a:buSzPts val="3700"/>
              <a:buNone/>
              <a:defRPr>
                <a:solidFill>
                  <a:schemeClr val="lt1"/>
                </a:solidFill>
              </a:defRPr>
            </a:lvl4pPr>
            <a:lvl5pPr lvl="4" rtl="0">
              <a:spcBef>
                <a:spcPts val="0"/>
              </a:spcBef>
              <a:spcAft>
                <a:spcPts val="0"/>
              </a:spcAft>
              <a:buClr>
                <a:schemeClr val="lt1"/>
              </a:buClr>
              <a:buSzPts val="3700"/>
              <a:buNone/>
              <a:defRPr>
                <a:solidFill>
                  <a:schemeClr val="lt1"/>
                </a:solidFill>
              </a:defRPr>
            </a:lvl5pPr>
            <a:lvl6pPr lvl="5" rtl="0">
              <a:spcBef>
                <a:spcPts val="0"/>
              </a:spcBef>
              <a:spcAft>
                <a:spcPts val="0"/>
              </a:spcAft>
              <a:buClr>
                <a:schemeClr val="lt1"/>
              </a:buClr>
              <a:buSzPts val="3700"/>
              <a:buNone/>
              <a:defRPr>
                <a:solidFill>
                  <a:schemeClr val="lt1"/>
                </a:solidFill>
              </a:defRPr>
            </a:lvl6pPr>
            <a:lvl7pPr lvl="6" rtl="0">
              <a:spcBef>
                <a:spcPts val="0"/>
              </a:spcBef>
              <a:spcAft>
                <a:spcPts val="0"/>
              </a:spcAft>
              <a:buClr>
                <a:schemeClr val="lt1"/>
              </a:buClr>
              <a:buSzPts val="3700"/>
              <a:buNone/>
              <a:defRPr>
                <a:solidFill>
                  <a:schemeClr val="lt1"/>
                </a:solidFill>
              </a:defRPr>
            </a:lvl7pPr>
            <a:lvl8pPr lvl="7" rtl="0">
              <a:spcBef>
                <a:spcPts val="0"/>
              </a:spcBef>
              <a:spcAft>
                <a:spcPts val="0"/>
              </a:spcAft>
              <a:buClr>
                <a:schemeClr val="lt1"/>
              </a:buClr>
              <a:buSzPts val="3700"/>
              <a:buNone/>
              <a:defRPr>
                <a:solidFill>
                  <a:schemeClr val="lt1"/>
                </a:solidFill>
              </a:defRPr>
            </a:lvl8pPr>
            <a:lvl9pPr lvl="8" rtl="0">
              <a:spcBef>
                <a:spcPts val="0"/>
              </a:spcBef>
              <a:spcAft>
                <a:spcPts val="0"/>
              </a:spcAft>
              <a:buClr>
                <a:schemeClr val="lt1"/>
              </a:buClr>
              <a:buSzPts val="3700"/>
              <a:buNone/>
              <a:defRPr>
                <a:solidFill>
                  <a:schemeClr val="lt1"/>
                </a:solidFill>
              </a:defRPr>
            </a:lvl9pPr>
          </a:lstStyle>
          <a:p/>
        </p:txBody>
      </p:sp>
      <p:sp>
        <p:nvSpPr>
          <p:cNvPr id="43" name="Google Shape;43;g2a9d88fc603_0_504"/>
          <p:cNvSpPr txBox="1"/>
          <p:nvPr>
            <p:ph type="body" idx="1"/>
          </p:nvPr>
        </p:nvSpPr>
        <p:spPr>
          <a:xfrm>
            <a:off x="415600" y="3187533"/>
            <a:ext cx="4170000" cy="3063900"/>
          </a:xfrm>
          <a:prstGeom prst="rect">
            <a:avLst/>
          </a:prstGeom>
        </p:spPr>
        <p:txBody>
          <a:bodyPr spcFirstLastPara="1" wrap="square" lIns="121900" tIns="121900" rIns="121900" bIns="121900" anchor="t" anchorCtr="0">
            <a:normAutofit/>
          </a:bodyPr>
          <a:lstStyle>
            <a:lvl1pPr marL="457200" lvl="0" indent="-336550" rtl="0">
              <a:spcBef>
                <a:spcPts val="0"/>
              </a:spcBef>
              <a:spcAft>
                <a:spcPts val="0"/>
              </a:spcAft>
              <a:buClr>
                <a:schemeClr val="accent2"/>
              </a:buClr>
              <a:buSzPts val="1700"/>
              <a:buChar char="●"/>
              <a:defRPr>
                <a:solidFill>
                  <a:schemeClr val="accent2"/>
                </a:solidFill>
              </a:defRPr>
            </a:lvl1pPr>
            <a:lvl2pPr marL="914400" lvl="1" indent="-323850" rtl="0">
              <a:spcBef>
                <a:spcPts val="0"/>
              </a:spcBef>
              <a:spcAft>
                <a:spcPts val="0"/>
              </a:spcAft>
              <a:buClr>
                <a:schemeClr val="accent2"/>
              </a:buClr>
              <a:buSzPts val="1500"/>
              <a:buChar char="○"/>
              <a:defRPr>
                <a:solidFill>
                  <a:schemeClr val="accent2"/>
                </a:solidFill>
              </a:defRPr>
            </a:lvl2pPr>
            <a:lvl3pPr marL="1371600" lvl="2" indent="-323850" rtl="0">
              <a:spcBef>
                <a:spcPts val="0"/>
              </a:spcBef>
              <a:spcAft>
                <a:spcPts val="0"/>
              </a:spcAft>
              <a:buClr>
                <a:schemeClr val="accent2"/>
              </a:buClr>
              <a:buSzPts val="1500"/>
              <a:buChar char="■"/>
              <a:defRPr>
                <a:solidFill>
                  <a:schemeClr val="accent2"/>
                </a:solidFill>
              </a:defRPr>
            </a:lvl3pPr>
            <a:lvl4pPr marL="1828800" lvl="3" indent="-323850" rtl="0">
              <a:spcBef>
                <a:spcPts val="0"/>
              </a:spcBef>
              <a:spcAft>
                <a:spcPts val="0"/>
              </a:spcAft>
              <a:buClr>
                <a:schemeClr val="accent2"/>
              </a:buClr>
              <a:buSzPts val="1500"/>
              <a:buChar char="●"/>
              <a:defRPr>
                <a:solidFill>
                  <a:schemeClr val="accent2"/>
                </a:solidFill>
              </a:defRPr>
            </a:lvl4pPr>
            <a:lvl5pPr marL="2286000" lvl="4" indent="-323850" rtl="0">
              <a:spcBef>
                <a:spcPts val="0"/>
              </a:spcBef>
              <a:spcAft>
                <a:spcPts val="0"/>
              </a:spcAft>
              <a:buClr>
                <a:schemeClr val="accent2"/>
              </a:buClr>
              <a:buSzPts val="1500"/>
              <a:buChar char="○"/>
              <a:defRPr>
                <a:solidFill>
                  <a:schemeClr val="accent2"/>
                </a:solidFill>
              </a:defRPr>
            </a:lvl5pPr>
            <a:lvl6pPr marL="2743200" lvl="5" indent="-323850" rtl="0">
              <a:spcBef>
                <a:spcPts val="0"/>
              </a:spcBef>
              <a:spcAft>
                <a:spcPts val="0"/>
              </a:spcAft>
              <a:buClr>
                <a:schemeClr val="accent2"/>
              </a:buClr>
              <a:buSzPts val="1500"/>
              <a:buChar char="■"/>
              <a:defRPr>
                <a:solidFill>
                  <a:schemeClr val="accent2"/>
                </a:solidFill>
              </a:defRPr>
            </a:lvl6pPr>
            <a:lvl7pPr marL="3200400" lvl="6" indent="-323850" rtl="0">
              <a:spcBef>
                <a:spcPts val="0"/>
              </a:spcBef>
              <a:spcAft>
                <a:spcPts val="0"/>
              </a:spcAft>
              <a:buClr>
                <a:schemeClr val="accent2"/>
              </a:buClr>
              <a:buSzPts val="1500"/>
              <a:buChar char="●"/>
              <a:defRPr>
                <a:solidFill>
                  <a:schemeClr val="accent2"/>
                </a:solidFill>
              </a:defRPr>
            </a:lvl7pPr>
            <a:lvl8pPr marL="3657600" lvl="7" indent="-323850" rtl="0">
              <a:spcBef>
                <a:spcPts val="0"/>
              </a:spcBef>
              <a:spcAft>
                <a:spcPts val="0"/>
              </a:spcAft>
              <a:buClr>
                <a:schemeClr val="accent2"/>
              </a:buClr>
              <a:buSzPts val="1500"/>
              <a:buChar char="○"/>
              <a:defRPr>
                <a:solidFill>
                  <a:schemeClr val="accent2"/>
                </a:solidFill>
              </a:defRPr>
            </a:lvl8pPr>
            <a:lvl9pPr marL="4114800" lvl="8" indent="-323850" rtl="0">
              <a:spcBef>
                <a:spcPts val="0"/>
              </a:spcBef>
              <a:spcAft>
                <a:spcPts val="0"/>
              </a:spcAft>
              <a:buClr>
                <a:schemeClr val="accent2"/>
              </a:buClr>
              <a:buSzPts val="1500"/>
              <a:buChar char="■"/>
              <a:defRPr>
                <a:solidFill>
                  <a:schemeClr val="accent2"/>
                </a:solidFill>
              </a:defRPr>
            </a:lvl9pPr>
          </a:lstStyle>
          <a:p/>
        </p:txBody>
      </p:sp>
      <p:sp>
        <p:nvSpPr>
          <p:cNvPr id="44" name="Google Shape;44;g2a9d88fc603_0_504"/>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5" name="Shape 45"/>
        <p:cNvGrpSpPr/>
        <p:nvPr/>
      </p:nvGrpSpPr>
      <p:grpSpPr>
        <a:xfrm>
          <a:off x="0" y="0"/>
          <a:ext cx="0" cy="0"/>
          <a:chOff x="0" y="0"/>
          <a:chExt cx="0" cy="0"/>
        </a:xfrm>
      </p:grpSpPr>
      <p:sp>
        <p:nvSpPr>
          <p:cNvPr id="46" name="Google Shape;46;g2a9d88fc603_0_509"/>
          <p:cNvSpPr txBox="1"/>
          <p:nvPr>
            <p:ph type="title"/>
          </p:nvPr>
        </p:nvSpPr>
        <p:spPr>
          <a:xfrm>
            <a:off x="415567" y="1064800"/>
            <a:ext cx="8330400" cy="4728300"/>
          </a:xfrm>
          <a:prstGeom prst="rect">
            <a:avLst/>
          </a:prstGeom>
        </p:spPr>
        <p:txBody>
          <a:bodyPr spcFirstLastPara="1" wrap="square" lIns="121900" tIns="121900" rIns="121900" bIns="121900"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7" name="Google Shape;47;g2a9d88fc603_0_509"/>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g2a9d88fc603_0_512"/>
          <p:cNvSpPr/>
          <p:nvPr/>
        </p:nvSpPr>
        <p:spPr>
          <a:xfrm>
            <a:off x="0" y="0"/>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50" name="Google Shape;50;g2a9d88fc603_0_512"/>
          <p:cNvSpPr txBox="1"/>
          <p:nvPr>
            <p:ph type="title"/>
          </p:nvPr>
        </p:nvSpPr>
        <p:spPr>
          <a:xfrm>
            <a:off x="415067" y="667900"/>
            <a:ext cx="4939200" cy="2732700"/>
          </a:xfrm>
          <a:prstGeom prst="rect">
            <a:avLst/>
          </a:prstGeom>
        </p:spPr>
        <p:txBody>
          <a:bodyPr spcFirstLastPara="1" wrap="square" lIns="121900" tIns="121900" rIns="121900" bIns="121900" anchor="t" anchorCtr="0">
            <a:normAutofit/>
          </a:bodyPr>
          <a:lstStyle>
            <a:lvl1pPr lvl="0" rtl="0">
              <a:spcBef>
                <a:spcPts val="0"/>
              </a:spcBef>
              <a:spcAft>
                <a:spcPts val="0"/>
              </a:spcAft>
              <a:buClr>
                <a:schemeClr val="lt1"/>
              </a:buClr>
              <a:buSzPts val="3700"/>
              <a:buNone/>
              <a:defRPr>
                <a:solidFill>
                  <a:schemeClr val="lt1"/>
                </a:solidFill>
              </a:defRPr>
            </a:lvl1pPr>
            <a:lvl2pPr lvl="1" rtl="0">
              <a:spcBef>
                <a:spcPts val="0"/>
              </a:spcBef>
              <a:spcAft>
                <a:spcPts val="0"/>
              </a:spcAft>
              <a:buClr>
                <a:schemeClr val="lt1"/>
              </a:buClr>
              <a:buSzPts val="3700"/>
              <a:buNone/>
              <a:defRPr>
                <a:solidFill>
                  <a:schemeClr val="lt1"/>
                </a:solidFill>
              </a:defRPr>
            </a:lvl2pPr>
            <a:lvl3pPr lvl="2" rtl="0">
              <a:spcBef>
                <a:spcPts val="0"/>
              </a:spcBef>
              <a:spcAft>
                <a:spcPts val="0"/>
              </a:spcAft>
              <a:buClr>
                <a:schemeClr val="lt1"/>
              </a:buClr>
              <a:buSzPts val="3700"/>
              <a:buNone/>
              <a:defRPr>
                <a:solidFill>
                  <a:schemeClr val="lt1"/>
                </a:solidFill>
              </a:defRPr>
            </a:lvl3pPr>
            <a:lvl4pPr lvl="3" rtl="0">
              <a:spcBef>
                <a:spcPts val="0"/>
              </a:spcBef>
              <a:spcAft>
                <a:spcPts val="0"/>
              </a:spcAft>
              <a:buClr>
                <a:schemeClr val="lt1"/>
              </a:buClr>
              <a:buSzPts val="3700"/>
              <a:buNone/>
              <a:defRPr>
                <a:solidFill>
                  <a:schemeClr val="lt1"/>
                </a:solidFill>
              </a:defRPr>
            </a:lvl4pPr>
            <a:lvl5pPr lvl="4" rtl="0">
              <a:spcBef>
                <a:spcPts val="0"/>
              </a:spcBef>
              <a:spcAft>
                <a:spcPts val="0"/>
              </a:spcAft>
              <a:buClr>
                <a:schemeClr val="lt1"/>
              </a:buClr>
              <a:buSzPts val="3700"/>
              <a:buNone/>
              <a:defRPr>
                <a:solidFill>
                  <a:schemeClr val="lt1"/>
                </a:solidFill>
              </a:defRPr>
            </a:lvl5pPr>
            <a:lvl6pPr lvl="5" rtl="0">
              <a:spcBef>
                <a:spcPts val="0"/>
              </a:spcBef>
              <a:spcAft>
                <a:spcPts val="0"/>
              </a:spcAft>
              <a:buClr>
                <a:schemeClr val="lt1"/>
              </a:buClr>
              <a:buSzPts val="3700"/>
              <a:buNone/>
              <a:defRPr>
                <a:solidFill>
                  <a:schemeClr val="lt1"/>
                </a:solidFill>
              </a:defRPr>
            </a:lvl6pPr>
            <a:lvl7pPr lvl="6" rtl="0">
              <a:spcBef>
                <a:spcPts val="0"/>
              </a:spcBef>
              <a:spcAft>
                <a:spcPts val="0"/>
              </a:spcAft>
              <a:buClr>
                <a:schemeClr val="lt1"/>
              </a:buClr>
              <a:buSzPts val="3700"/>
              <a:buNone/>
              <a:defRPr>
                <a:solidFill>
                  <a:schemeClr val="lt1"/>
                </a:solidFill>
              </a:defRPr>
            </a:lvl7pPr>
            <a:lvl8pPr lvl="7" rtl="0">
              <a:spcBef>
                <a:spcPts val="0"/>
              </a:spcBef>
              <a:spcAft>
                <a:spcPts val="0"/>
              </a:spcAft>
              <a:buClr>
                <a:schemeClr val="lt1"/>
              </a:buClr>
              <a:buSzPts val="3700"/>
              <a:buNone/>
              <a:defRPr>
                <a:solidFill>
                  <a:schemeClr val="lt1"/>
                </a:solidFill>
              </a:defRPr>
            </a:lvl8pPr>
            <a:lvl9pPr lvl="8" rtl="0">
              <a:spcBef>
                <a:spcPts val="0"/>
              </a:spcBef>
              <a:spcAft>
                <a:spcPts val="0"/>
              </a:spcAft>
              <a:buClr>
                <a:schemeClr val="lt1"/>
              </a:buClr>
              <a:buSzPts val="3700"/>
              <a:buNone/>
              <a:defRPr>
                <a:solidFill>
                  <a:schemeClr val="lt1"/>
                </a:solidFill>
              </a:defRPr>
            </a:lvl9pPr>
          </a:lstStyle>
          <a:p/>
        </p:txBody>
      </p:sp>
      <p:sp>
        <p:nvSpPr>
          <p:cNvPr id="51" name="Google Shape;51;g2a9d88fc603_0_512"/>
          <p:cNvSpPr txBox="1"/>
          <p:nvPr>
            <p:ph type="subTitle" idx="1"/>
          </p:nvPr>
        </p:nvSpPr>
        <p:spPr>
          <a:xfrm>
            <a:off x="406400" y="3502300"/>
            <a:ext cx="4939200" cy="1235700"/>
          </a:xfrm>
          <a:prstGeom prst="rect">
            <a:avLst/>
          </a:prstGeom>
        </p:spPr>
        <p:txBody>
          <a:bodyPr spcFirstLastPara="1" wrap="square" lIns="121900" tIns="121900" rIns="121900" bIns="121900" anchor="t" anchorCtr="0">
            <a:normAutofit/>
          </a:bodyPr>
          <a:lstStyle>
            <a:lvl1pPr lvl="0" rtl="0">
              <a:lnSpc>
                <a:spcPct val="100000"/>
              </a:lnSpc>
              <a:spcBef>
                <a:spcPts val="0"/>
              </a:spcBef>
              <a:spcAft>
                <a:spcPts val="0"/>
              </a:spcAft>
              <a:buClr>
                <a:schemeClr val="accent2"/>
              </a:buClr>
              <a:buSzPts val="2100"/>
              <a:buNone/>
              <a:defRPr sz="2100">
                <a:solidFill>
                  <a:schemeClr val="accent2"/>
                </a:solidFill>
              </a:defRPr>
            </a:lvl1pPr>
            <a:lvl2pPr lvl="1" rtl="0">
              <a:lnSpc>
                <a:spcPct val="100000"/>
              </a:lnSpc>
              <a:spcBef>
                <a:spcPts val="0"/>
              </a:spcBef>
              <a:spcAft>
                <a:spcPts val="0"/>
              </a:spcAft>
              <a:buClr>
                <a:schemeClr val="accent2"/>
              </a:buClr>
              <a:buSzPts val="2100"/>
              <a:buNone/>
              <a:defRPr sz="2100">
                <a:solidFill>
                  <a:schemeClr val="accent2"/>
                </a:solidFill>
              </a:defRPr>
            </a:lvl2pPr>
            <a:lvl3pPr lvl="2" rtl="0">
              <a:lnSpc>
                <a:spcPct val="100000"/>
              </a:lnSpc>
              <a:spcBef>
                <a:spcPts val="0"/>
              </a:spcBef>
              <a:spcAft>
                <a:spcPts val="0"/>
              </a:spcAft>
              <a:buClr>
                <a:schemeClr val="accent2"/>
              </a:buClr>
              <a:buSzPts val="2100"/>
              <a:buNone/>
              <a:defRPr sz="2100">
                <a:solidFill>
                  <a:schemeClr val="accent2"/>
                </a:solidFill>
              </a:defRPr>
            </a:lvl3pPr>
            <a:lvl4pPr lvl="3" rtl="0">
              <a:lnSpc>
                <a:spcPct val="100000"/>
              </a:lnSpc>
              <a:spcBef>
                <a:spcPts val="0"/>
              </a:spcBef>
              <a:spcAft>
                <a:spcPts val="0"/>
              </a:spcAft>
              <a:buClr>
                <a:schemeClr val="accent2"/>
              </a:buClr>
              <a:buSzPts val="2100"/>
              <a:buNone/>
              <a:defRPr sz="2100">
                <a:solidFill>
                  <a:schemeClr val="accent2"/>
                </a:solidFill>
              </a:defRPr>
            </a:lvl4pPr>
            <a:lvl5pPr lvl="4" rtl="0">
              <a:lnSpc>
                <a:spcPct val="100000"/>
              </a:lnSpc>
              <a:spcBef>
                <a:spcPts val="0"/>
              </a:spcBef>
              <a:spcAft>
                <a:spcPts val="0"/>
              </a:spcAft>
              <a:buClr>
                <a:schemeClr val="accent2"/>
              </a:buClr>
              <a:buSzPts val="2100"/>
              <a:buNone/>
              <a:defRPr sz="2100">
                <a:solidFill>
                  <a:schemeClr val="accent2"/>
                </a:solidFill>
              </a:defRPr>
            </a:lvl5pPr>
            <a:lvl6pPr lvl="5" rtl="0">
              <a:lnSpc>
                <a:spcPct val="100000"/>
              </a:lnSpc>
              <a:spcBef>
                <a:spcPts val="0"/>
              </a:spcBef>
              <a:spcAft>
                <a:spcPts val="0"/>
              </a:spcAft>
              <a:buClr>
                <a:schemeClr val="accent2"/>
              </a:buClr>
              <a:buSzPts val="2100"/>
              <a:buNone/>
              <a:defRPr sz="2100">
                <a:solidFill>
                  <a:schemeClr val="accent2"/>
                </a:solidFill>
              </a:defRPr>
            </a:lvl6pPr>
            <a:lvl7pPr lvl="6" rtl="0">
              <a:lnSpc>
                <a:spcPct val="100000"/>
              </a:lnSpc>
              <a:spcBef>
                <a:spcPts val="0"/>
              </a:spcBef>
              <a:spcAft>
                <a:spcPts val="0"/>
              </a:spcAft>
              <a:buClr>
                <a:schemeClr val="accent2"/>
              </a:buClr>
              <a:buSzPts val="2100"/>
              <a:buNone/>
              <a:defRPr sz="2100">
                <a:solidFill>
                  <a:schemeClr val="accent2"/>
                </a:solidFill>
              </a:defRPr>
            </a:lvl7pPr>
            <a:lvl8pPr lvl="7" rtl="0">
              <a:lnSpc>
                <a:spcPct val="100000"/>
              </a:lnSpc>
              <a:spcBef>
                <a:spcPts val="0"/>
              </a:spcBef>
              <a:spcAft>
                <a:spcPts val="0"/>
              </a:spcAft>
              <a:buClr>
                <a:schemeClr val="accent2"/>
              </a:buClr>
              <a:buSzPts val="2100"/>
              <a:buNone/>
              <a:defRPr sz="2100">
                <a:solidFill>
                  <a:schemeClr val="accent2"/>
                </a:solidFill>
              </a:defRPr>
            </a:lvl8pPr>
            <a:lvl9pPr lvl="8" rtl="0">
              <a:lnSpc>
                <a:spcPct val="100000"/>
              </a:lnSpc>
              <a:spcBef>
                <a:spcPts val="0"/>
              </a:spcBef>
              <a:spcAft>
                <a:spcPts val="0"/>
              </a:spcAft>
              <a:buClr>
                <a:schemeClr val="accent2"/>
              </a:buClr>
              <a:buSzPts val="2100"/>
              <a:buNone/>
              <a:defRPr sz="2100">
                <a:solidFill>
                  <a:schemeClr val="accent2"/>
                </a:solidFill>
              </a:defRPr>
            </a:lvl9pPr>
          </a:lstStyle>
          <a:p/>
        </p:txBody>
      </p:sp>
      <p:sp>
        <p:nvSpPr>
          <p:cNvPr id="52" name="Google Shape;52;g2a9d88fc603_0_512"/>
          <p:cNvSpPr txBox="1"/>
          <p:nvPr>
            <p:ph type="body" idx="2"/>
          </p:nvPr>
        </p:nvSpPr>
        <p:spPr>
          <a:xfrm>
            <a:off x="6505367" y="667900"/>
            <a:ext cx="5271900" cy="5481900"/>
          </a:xfrm>
          <a:prstGeom prst="rect">
            <a:avLst/>
          </a:prstGeom>
        </p:spPr>
        <p:txBody>
          <a:bodyPr spcFirstLastPara="1" wrap="square" lIns="121900" tIns="121900" rIns="121900" bIns="121900" anchor="t" anchorCtr="0">
            <a:normAutofit/>
          </a:bodyPr>
          <a:lstStyle>
            <a:lvl1pPr marL="457200" lvl="0" indent="-336550" rtl="0">
              <a:spcBef>
                <a:spcPts val="0"/>
              </a:spcBef>
              <a:spcAft>
                <a:spcPts val="0"/>
              </a:spcAft>
              <a:buSzPts val="1700"/>
              <a:buChar char="●"/>
              <a:defRPr/>
            </a:lvl1pPr>
            <a:lvl2pPr marL="914400" lvl="1" indent="-323850" rtl="0">
              <a:spcBef>
                <a:spcPts val="0"/>
              </a:spcBef>
              <a:spcAft>
                <a:spcPts val="0"/>
              </a:spcAft>
              <a:buSzPts val="1500"/>
              <a:buChar char="○"/>
              <a:defRPr/>
            </a:lvl2pPr>
            <a:lvl3pPr marL="1371600" lvl="2" indent="-323850" rtl="0">
              <a:spcBef>
                <a:spcPts val="0"/>
              </a:spcBef>
              <a:spcAft>
                <a:spcPts val="0"/>
              </a:spcAft>
              <a:buSzPts val="1500"/>
              <a:buChar char="■"/>
              <a:defRPr/>
            </a:lvl3pPr>
            <a:lvl4pPr marL="1828800" lvl="3" indent="-323850" rtl="0">
              <a:spcBef>
                <a:spcPts val="0"/>
              </a:spcBef>
              <a:spcAft>
                <a:spcPts val="0"/>
              </a:spcAft>
              <a:buSzPts val="1500"/>
              <a:buChar char="●"/>
              <a:defRPr/>
            </a:lvl4pPr>
            <a:lvl5pPr marL="2286000" lvl="4" indent="-323850" rtl="0">
              <a:spcBef>
                <a:spcPts val="0"/>
              </a:spcBef>
              <a:spcAft>
                <a:spcPts val="0"/>
              </a:spcAft>
              <a:buSzPts val="1500"/>
              <a:buChar char="○"/>
              <a:defRPr/>
            </a:lvl5pPr>
            <a:lvl6pPr marL="2743200" lvl="5" indent="-323850" rtl="0">
              <a:spcBef>
                <a:spcPts val="0"/>
              </a:spcBef>
              <a:spcAft>
                <a:spcPts val="0"/>
              </a:spcAft>
              <a:buSzPts val="1500"/>
              <a:buChar char="■"/>
              <a:defRPr/>
            </a:lvl6pPr>
            <a:lvl7pPr marL="3200400" lvl="6" indent="-323850" rtl="0">
              <a:spcBef>
                <a:spcPts val="0"/>
              </a:spcBef>
              <a:spcAft>
                <a:spcPts val="0"/>
              </a:spcAft>
              <a:buSzPts val="1500"/>
              <a:buChar char="●"/>
              <a:defRPr/>
            </a:lvl7pPr>
            <a:lvl8pPr marL="3657600" lvl="7" indent="-323850" rtl="0">
              <a:spcBef>
                <a:spcPts val="0"/>
              </a:spcBef>
              <a:spcAft>
                <a:spcPts val="0"/>
              </a:spcAft>
              <a:buSzPts val="1500"/>
              <a:buChar char="○"/>
              <a:defRPr/>
            </a:lvl8pPr>
            <a:lvl9pPr marL="4114800" lvl="8" indent="-323850" rtl="0">
              <a:spcBef>
                <a:spcPts val="0"/>
              </a:spcBef>
              <a:spcAft>
                <a:spcPts val="0"/>
              </a:spcAft>
              <a:buSzPts val="1500"/>
              <a:buChar char="■"/>
              <a:defRPr/>
            </a:lvl9pPr>
          </a:lstStyle>
          <a:p/>
        </p:txBody>
      </p:sp>
      <p:sp>
        <p:nvSpPr>
          <p:cNvPr id="53" name="Google Shape;53;g2a9d88fc603_0_512"/>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4" name="Shape 54"/>
        <p:cNvGrpSpPr/>
        <p:nvPr/>
      </p:nvGrpSpPr>
      <p:grpSpPr>
        <a:xfrm>
          <a:off x="0" y="0"/>
          <a:ext cx="0" cy="0"/>
          <a:chOff x="0" y="0"/>
          <a:chExt cx="0" cy="0"/>
        </a:xfrm>
      </p:grpSpPr>
      <p:sp>
        <p:nvSpPr>
          <p:cNvPr id="55" name="Google Shape;55;g2a9d88fc603_0_518"/>
          <p:cNvSpPr/>
          <p:nvPr/>
        </p:nvSpPr>
        <p:spPr>
          <a:xfrm>
            <a:off x="0" y="5825333"/>
            <a:ext cx="12192000" cy="10323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56" name="Google Shape;56;g2a9d88fc603_0_518"/>
          <p:cNvSpPr txBox="1"/>
          <p:nvPr>
            <p:ph type="body" idx="1"/>
          </p:nvPr>
        </p:nvSpPr>
        <p:spPr>
          <a:xfrm>
            <a:off x="415600" y="6028533"/>
            <a:ext cx="10639200" cy="614100"/>
          </a:xfrm>
          <a:prstGeom prst="rect">
            <a:avLst/>
          </a:prstGeom>
        </p:spPr>
        <p:txBody>
          <a:bodyPr spcFirstLastPara="1" wrap="square" lIns="121900" tIns="121900" rIns="121900" bIns="121900" anchor="ctr" anchorCtr="0">
            <a:normAutofit/>
          </a:bodyPr>
          <a:lstStyle>
            <a:lvl1pPr marL="457200" lvl="0" indent="-228600" rtl="0">
              <a:lnSpc>
                <a:spcPct val="100000"/>
              </a:lnSpc>
              <a:spcBef>
                <a:spcPts val="0"/>
              </a:spcBef>
              <a:spcAft>
                <a:spcPts val="0"/>
              </a:spcAft>
              <a:buClr>
                <a:schemeClr val="lt1"/>
              </a:buClr>
              <a:buSzPts val="1700"/>
              <a:buFont typeface="Merriweather" panose="00000500000000000000"/>
              <a:buNone/>
              <a:defRPr>
                <a:solidFill>
                  <a:schemeClr val="lt1"/>
                </a:solidFill>
                <a:latin typeface="Merriweather" panose="00000500000000000000"/>
                <a:ea typeface="Merriweather" panose="00000500000000000000"/>
                <a:cs typeface="Merriweather" panose="00000500000000000000"/>
                <a:sym typeface="Merriweather" panose="00000500000000000000"/>
              </a:defRPr>
            </a:lvl1pPr>
          </a:lstStyle>
          <a:p/>
        </p:txBody>
      </p:sp>
      <p:sp>
        <p:nvSpPr>
          <p:cNvPr id="57" name="Google Shape;57;g2a9d88fc603_0_518"/>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9" name="Shape 9"/>
        <p:cNvGrpSpPr/>
        <p:nvPr/>
      </p:nvGrpSpPr>
      <p:grpSpPr>
        <a:xfrm>
          <a:off x="0" y="0"/>
          <a:ext cx="0" cy="0"/>
          <a:chOff x="0" y="0"/>
          <a:chExt cx="0" cy="0"/>
        </a:xfrm>
      </p:grpSpPr>
      <p:sp>
        <p:nvSpPr>
          <p:cNvPr id="10" name="Google Shape;10;g2a9d88fc603_0_473"/>
          <p:cNvSpPr txBox="1"/>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rtl="0">
              <a:spcBef>
                <a:spcPts val="0"/>
              </a:spcBef>
              <a:spcAft>
                <a:spcPts val="0"/>
              </a:spcAft>
              <a:buClr>
                <a:schemeClr val="accent1"/>
              </a:buClr>
              <a:buSzPts val="3700"/>
              <a:buFont typeface="Merriweather" panose="00000500000000000000"/>
              <a:buNone/>
              <a:defRPr sz="3700">
                <a:solidFill>
                  <a:schemeClr val="accent1"/>
                </a:solidFill>
                <a:latin typeface="Merriweather" panose="00000500000000000000"/>
                <a:ea typeface="Merriweather" panose="00000500000000000000"/>
                <a:cs typeface="Merriweather" panose="00000500000000000000"/>
                <a:sym typeface="Merriweather" panose="00000500000000000000"/>
              </a:defRPr>
            </a:lvl1pPr>
            <a:lvl2pPr lvl="1" rtl="0">
              <a:spcBef>
                <a:spcPts val="0"/>
              </a:spcBef>
              <a:spcAft>
                <a:spcPts val="0"/>
              </a:spcAft>
              <a:buClr>
                <a:schemeClr val="accent1"/>
              </a:buClr>
              <a:buSzPts val="3700"/>
              <a:buFont typeface="Merriweather" panose="00000500000000000000"/>
              <a:buNone/>
              <a:defRPr sz="3700">
                <a:solidFill>
                  <a:schemeClr val="accent1"/>
                </a:solidFill>
                <a:latin typeface="Merriweather" panose="00000500000000000000"/>
                <a:ea typeface="Merriweather" panose="00000500000000000000"/>
                <a:cs typeface="Merriweather" panose="00000500000000000000"/>
                <a:sym typeface="Merriweather" panose="00000500000000000000"/>
              </a:defRPr>
            </a:lvl2pPr>
            <a:lvl3pPr lvl="2" rtl="0">
              <a:spcBef>
                <a:spcPts val="0"/>
              </a:spcBef>
              <a:spcAft>
                <a:spcPts val="0"/>
              </a:spcAft>
              <a:buClr>
                <a:schemeClr val="accent1"/>
              </a:buClr>
              <a:buSzPts val="3700"/>
              <a:buFont typeface="Merriweather" panose="00000500000000000000"/>
              <a:buNone/>
              <a:defRPr sz="3700">
                <a:solidFill>
                  <a:schemeClr val="accent1"/>
                </a:solidFill>
                <a:latin typeface="Merriweather" panose="00000500000000000000"/>
                <a:ea typeface="Merriweather" panose="00000500000000000000"/>
                <a:cs typeface="Merriweather" panose="00000500000000000000"/>
                <a:sym typeface="Merriweather" panose="00000500000000000000"/>
              </a:defRPr>
            </a:lvl3pPr>
            <a:lvl4pPr lvl="3" rtl="0">
              <a:spcBef>
                <a:spcPts val="0"/>
              </a:spcBef>
              <a:spcAft>
                <a:spcPts val="0"/>
              </a:spcAft>
              <a:buClr>
                <a:schemeClr val="accent1"/>
              </a:buClr>
              <a:buSzPts val="3700"/>
              <a:buFont typeface="Merriweather" panose="00000500000000000000"/>
              <a:buNone/>
              <a:defRPr sz="3700">
                <a:solidFill>
                  <a:schemeClr val="accent1"/>
                </a:solidFill>
                <a:latin typeface="Merriweather" panose="00000500000000000000"/>
                <a:ea typeface="Merriweather" panose="00000500000000000000"/>
                <a:cs typeface="Merriweather" panose="00000500000000000000"/>
                <a:sym typeface="Merriweather" panose="00000500000000000000"/>
              </a:defRPr>
            </a:lvl4pPr>
            <a:lvl5pPr lvl="4" rtl="0">
              <a:spcBef>
                <a:spcPts val="0"/>
              </a:spcBef>
              <a:spcAft>
                <a:spcPts val="0"/>
              </a:spcAft>
              <a:buClr>
                <a:schemeClr val="accent1"/>
              </a:buClr>
              <a:buSzPts val="3700"/>
              <a:buFont typeface="Merriweather" panose="00000500000000000000"/>
              <a:buNone/>
              <a:defRPr sz="3700">
                <a:solidFill>
                  <a:schemeClr val="accent1"/>
                </a:solidFill>
                <a:latin typeface="Merriweather" panose="00000500000000000000"/>
                <a:ea typeface="Merriweather" panose="00000500000000000000"/>
                <a:cs typeface="Merriweather" panose="00000500000000000000"/>
                <a:sym typeface="Merriweather" panose="00000500000000000000"/>
              </a:defRPr>
            </a:lvl5pPr>
            <a:lvl6pPr lvl="5" rtl="0">
              <a:spcBef>
                <a:spcPts val="0"/>
              </a:spcBef>
              <a:spcAft>
                <a:spcPts val="0"/>
              </a:spcAft>
              <a:buClr>
                <a:schemeClr val="accent1"/>
              </a:buClr>
              <a:buSzPts val="3700"/>
              <a:buFont typeface="Merriweather" panose="00000500000000000000"/>
              <a:buNone/>
              <a:defRPr sz="3700">
                <a:solidFill>
                  <a:schemeClr val="accent1"/>
                </a:solidFill>
                <a:latin typeface="Merriweather" panose="00000500000000000000"/>
                <a:ea typeface="Merriweather" panose="00000500000000000000"/>
                <a:cs typeface="Merriweather" panose="00000500000000000000"/>
                <a:sym typeface="Merriweather" panose="00000500000000000000"/>
              </a:defRPr>
            </a:lvl6pPr>
            <a:lvl7pPr lvl="6" rtl="0">
              <a:spcBef>
                <a:spcPts val="0"/>
              </a:spcBef>
              <a:spcAft>
                <a:spcPts val="0"/>
              </a:spcAft>
              <a:buClr>
                <a:schemeClr val="accent1"/>
              </a:buClr>
              <a:buSzPts val="3700"/>
              <a:buFont typeface="Merriweather" panose="00000500000000000000"/>
              <a:buNone/>
              <a:defRPr sz="3700">
                <a:solidFill>
                  <a:schemeClr val="accent1"/>
                </a:solidFill>
                <a:latin typeface="Merriweather" panose="00000500000000000000"/>
                <a:ea typeface="Merriweather" panose="00000500000000000000"/>
                <a:cs typeface="Merriweather" panose="00000500000000000000"/>
                <a:sym typeface="Merriweather" panose="00000500000000000000"/>
              </a:defRPr>
            </a:lvl7pPr>
            <a:lvl8pPr lvl="7" rtl="0">
              <a:spcBef>
                <a:spcPts val="0"/>
              </a:spcBef>
              <a:spcAft>
                <a:spcPts val="0"/>
              </a:spcAft>
              <a:buClr>
                <a:schemeClr val="accent1"/>
              </a:buClr>
              <a:buSzPts val="3700"/>
              <a:buFont typeface="Merriweather" panose="00000500000000000000"/>
              <a:buNone/>
              <a:defRPr sz="3700">
                <a:solidFill>
                  <a:schemeClr val="accent1"/>
                </a:solidFill>
                <a:latin typeface="Merriweather" panose="00000500000000000000"/>
                <a:ea typeface="Merriweather" panose="00000500000000000000"/>
                <a:cs typeface="Merriweather" panose="00000500000000000000"/>
                <a:sym typeface="Merriweather" panose="00000500000000000000"/>
              </a:defRPr>
            </a:lvl8pPr>
            <a:lvl9pPr lvl="8" rtl="0">
              <a:spcBef>
                <a:spcPts val="0"/>
              </a:spcBef>
              <a:spcAft>
                <a:spcPts val="0"/>
              </a:spcAft>
              <a:buClr>
                <a:schemeClr val="accent1"/>
              </a:buClr>
              <a:buSzPts val="3700"/>
              <a:buFont typeface="Merriweather" panose="00000500000000000000"/>
              <a:buNone/>
              <a:defRPr sz="3700">
                <a:solidFill>
                  <a:schemeClr val="accent1"/>
                </a:solidFill>
                <a:latin typeface="Merriweather" panose="00000500000000000000"/>
                <a:ea typeface="Merriweather" panose="00000500000000000000"/>
                <a:cs typeface="Merriweather" panose="00000500000000000000"/>
                <a:sym typeface="Merriweather" panose="00000500000000000000"/>
              </a:defRPr>
            </a:lvl9pPr>
          </a:lstStyle>
          <a:p/>
        </p:txBody>
      </p:sp>
      <p:sp>
        <p:nvSpPr>
          <p:cNvPr id="11" name="Google Shape;11;g2a9d88fc603_0_473"/>
          <p:cNvSpPr txBox="1"/>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36550" rtl="0">
              <a:lnSpc>
                <a:spcPct val="115000"/>
              </a:lnSpc>
              <a:spcBef>
                <a:spcPts val="0"/>
              </a:spcBef>
              <a:spcAft>
                <a:spcPts val="0"/>
              </a:spcAft>
              <a:buClr>
                <a:schemeClr val="dk2"/>
              </a:buClr>
              <a:buSzPts val="1700"/>
              <a:buFont typeface="Roboto" panose="02000000000000000000"/>
              <a:buChar char="●"/>
              <a:defRPr sz="1700">
                <a:solidFill>
                  <a:schemeClr val="dk2"/>
                </a:solidFill>
                <a:latin typeface="Roboto" panose="02000000000000000000"/>
                <a:ea typeface="Roboto" panose="02000000000000000000"/>
                <a:cs typeface="Roboto" panose="02000000000000000000"/>
                <a:sym typeface="Roboto" panose="02000000000000000000"/>
              </a:defRPr>
            </a:lvl1pPr>
            <a:lvl2pPr marL="914400" lvl="1" indent="-323850" rtl="0">
              <a:lnSpc>
                <a:spcPct val="115000"/>
              </a:lnSpc>
              <a:spcBef>
                <a:spcPts val="0"/>
              </a:spcBef>
              <a:spcAft>
                <a:spcPts val="0"/>
              </a:spcAft>
              <a:buClr>
                <a:schemeClr val="dk2"/>
              </a:buClr>
              <a:buSzPts val="1500"/>
              <a:buFont typeface="Roboto" panose="02000000000000000000"/>
              <a:buChar char="○"/>
              <a:defRPr sz="1500">
                <a:solidFill>
                  <a:schemeClr val="dk2"/>
                </a:solidFill>
                <a:latin typeface="Roboto" panose="02000000000000000000"/>
                <a:ea typeface="Roboto" panose="02000000000000000000"/>
                <a:cs typeface="Roboto" panose="02000000000000000000"/>
                <a:sym typeface="Roboto" panose="02000000000000000000"/>
              </a:defRPr>
            </a:lvl2pPr>
            <a:lvl3pPr marL="1371600" lvl="2" indent="-323850" rtl="0">
              <a:lnSpc>
                <a:spcPct val="115000"/>
              </a:lnSpc>
              <a:spcBef>
                <a:spcPts val="0"/>
              </a:spcBef>
              <a:spcAft>
                <a:spcPts val="0"/>
              </a:spcAft>
              <a:buClr>
                <a:schemeClr val="dk2"/>
              </a:buClr>
              <a:buSzPts val="1500"/>
              <a:buFont typeface="Roboto" panose="02000000000000000000"/>
              <a:buChar char="■"/>
              <a:defRPr sz="1500">
                <a:solidFill>
                  <a:schemeClr val="dk2"/>
                </a:solidFill>
                <a:latin typeface="Roboto" panose="02000000000000000000"/>
                <a:ea typeface="Roboto" panose="02000000000000000000"/>
                <a:cs typeface="Roboto" panose="02000000000000000000"/>
                <a:sym typeface="Roboto" panose="02000000000000000000"/>
              </a:defRPr>
            </a:lvl3pPr>
            <a:lvl4pPr marL="1828800" lvl="3" indent="-323850" rtl="0">
              <a:lnSpc>
                <a:spcPct val="115000"/>
              </a:lnSpc>
              <a:spcBef>
                <a:spcPts val="0"/>
              </a:spcBef>
              <a:spcAft>
                <a:spcPts val="0"/>
              </a:spcAft>
              <a:buClr>
                <a:schemeClr val="dk2"/>
              </a:buClr>
              <a:buSzPts val="1500"/>
              <a:buFont typeface="Roboto" panose="02000000000000000000"/>
              <a:buChar char="●"/>
              <a:defRPr sz="1500">
                <a:solidFill>
                  <a:schemeClr val="dk2"/>
                </a:solidFill>
                <a:latin typeface="Roboto" panose="02000000000000000000"/>
                <a:ea typeface="Roboto" panose="02000000000000000000"/>
                <a:cs typeface="Roboto" panose="02000000000000000000"/>
                <a:sym typeface="Roboto" panose="02000000000000000000"/>
              </a:defRPr>
            </a:lvl4pPr>
            <a:lvl5pPr marL="2286000" lvl="4" indent="-323850" rtl="0">
              <a:lnSpc>
                <a:spcPct val="115000"/>
              </a:lnSpc>
              <a:spcBef>
                <a:spcPts val="0"/>
              </a:spcBef>
              <a:spcAft>
                <a:spcPts val="0"/>
              </a:spcAft>
              <a:buClr>
                <a:schemeClr val="dk2"/>
              </a:buClr>
              <a:buSzPts val="1500"/>
              <a:buFont typeface="Roboto" panose="02000000000000000000"/>
              <a:buChar char="○"/>
              <a:defRPr sz="1500">
                <a:solidFill>
                  <a:schemeClr val="dk2"/>
                </a:solidFill>
                <a:latin typeface="Roboto" panose="02000000000000000000"/>
                <a:ea typeface="Roboto" panose="02000000000000000000"/>
                <a:cs typeface="Roboto" panose="02000000000000000000"/>
                <a:sym typeface="Roboto" panose="02000000000000000000"/>
              </a:defRPr>
            </a:lvl5pPr>
            <a:lvl6pPr marL="2743200" lvl="5" indent="-323850" rtl="0">
              <a:lnSpc>
                <a:spcPct val="115000"/>
              </a:lnSpc>
              <a:spcBef>
                <a:spcPts val="0"/>
              </a:spcBef>
              <a:spcAft>
                <a:spcPts val="0"/>
              </a:spcAft>
              <a:buClr>
                <a:schemeClr val="dk2"/>
              </a:buClr>
              <a:buSzPts val="1500"/>
              <a:buFont typeface="Roboto" panose="02000000000000000000"/>
              <a:buChar char="■"/>
              <a:defRPr sz="1500">
                <a:solidFill>
                  <a:schemeClr val="dk2"/>
                </a:solidFill>
                <a:latin typeface="Roboto" panose="02000000000000000000"/>
                <a:ea typeface="Roboto" panose="02000000000000000000"/>
                <a:cs typeface="Roboto" panose="02000000000000000000"/>
                <a:sym typeface="Roboto" panose="02000000000000000000"/>
              </a:defRPr>
            </a:lvl6pPr>
            <a:lvl7pPr marL="3200400" lvl="6" indent="-323850" rtl="0">
              <a:lnSpc>
                <a:spcPct val="115000"/>
              </a:lnSpc>
              <a:spcBef>
                <a:spcPts val="0"/>
              </a:spcBef>
              <a:spcAft>
                <a:spcPts val="0"/>
              </a:spcAft>
              <a:buClr>
                <a:schemeClr val="dk2"/>
              </a:buClr>
              <a:buSzPts val="1500"/>
              <a:buFont typeface="Roboto" panose="02000000000000000000"/>
              <a:buChar char="●"/>
              <a:defRPr sz="1500">
                <a:solidFill>
                  <a:schemeClr val="dk2"/>
                </a:solidFill>
                <a:latin typeface="Roboto" panose="02000000000000000000"/>
                <a:ea typeface="Roboto" panose="02000000000000000000"/>
                <a:cs typeface="Roboto" panose="02000000000000000000"/>
                <a:sym typeface="Roboto" panose="02000000000000000000"/>
              </a:defRPr>
            </a:lvl7pPr>
            <a:lvl8pPr marL="3657600" lvl="7" indent="-323850" rtl="0">
              <a:lnSpc>
                <a:spcPct val="115000"/>
              </a:lnSpc>
              <a:spcBef>
                <a:spcPts val="0"/>
              </a:spcBef>
              <a:spcAft>
                <a:spcPts val="0"/>
              </a:spcAft>
              <a:buClr>
                <a:schemeClr val="dk2"/>
              </a:buClr>
              <a:buSzPts val="1500"/>
              <a:buFont typeface="Roboto" panose="02000000000000000000"/>
              <a:buChar char="○"/>
              <a:defRPr sz="1500">
                <a:solidFill>
                  <a:schemeClr val="dk2"/>
                </a:solidFill>
                <a:latin typeface="Roboto" panose="02000000000000000000"/>
                <a:ea typeface="Roboto" panose="02000000000000000000"/>
                <a:cs typeface="Roboto" panose="02000000000000000000"/>
                <a:sym typeface="Roboto" panose="02000000000000000000"/>
              </a:defRPr>
            </a:lvl8pPr>
            <a:lvl9pPr marL="4114800" lvl="8" indent="-323850" rtl="0">
              <a:lnSpc>
                <a:spcPct val="115000"/>
              </a:lnSpc>
              <a:spcBef>
                <a:spcPts val="0"/>
              </a:spcBef>
              <a:spcAft>
                <a:spcPts val="0"/>
              </a:spcAft>
              <a:buClr>
                <a:schemeClr val="dk2"/>
              </a:buClr>
              <a:buSzPts val="1500"/>
              <a:buFont typeface="Roboto" panose="02000000000000000000"/>
              <a:buChar char="■"/>
              <a:defRPr sz="1500">
                <a:solidFill>
                  <a:schemeClr val="dk2"/>
                </a:solidFill>
                <a:latin typeface="Roboto" panose="02000000000000000000"/>
                <a:ea typeface="Roboto" panose="02000000000000000000"/>
                <a:cs typeface="Roboto" panose="02000000000000000000"/>
                <a:sym typeface="Roboto" panose="02000000000000000000"/>
              </a:defRPr>
            </a:lvl9pPr>
          </a:lstStyle>
          <a:p/>
        </p:txBody>
      </p:sp>
      <p:sp>
        <p:nvSpPr>
          <p:cNvPr id="12" name="Google Shape;12;g2a9d88fc603_0_473"/>
          <p:cNvSpPr txBox="1"/>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rtl="0">
              <a:buNone/>
              <a:defRPr sz="1300">
                <a:solidFill>
                  <a:schemeClr val="dk2"/>
                </a:solidFill>
                <a:latin typeface="Roboto" panose="02000000000000000000"/>
                <a:ea typeface="Roboto" panose="02000000000000000000"/>
                <a:cs typeface="Roboto" panose="02000000000000000000"/>
                <a:sym typeface="Roboto" panose="02000000000000000000"/>
              </a:defRPr>
            </a:lvl1pPr>
            <a:lvl2pPr lvl="1" algn="r" rtl="0">
              <a:buNone/>
              <a:defRPr sz="1300">
                <a:solidFill>
                  <a:schemeClr val="dk2"/>
                </a:solidFill>
                <a:latin typeface="Roboto" panose="02000000000000000000"/>
                <a:ea typeface="Roboto" panose="02000000000000000000"/>
                <a:cs typeface="Roboto" panose="02000000000000000000"/>
                <a:sym typeface="Roboto" panose="02000000000000000000"/>
              </a:defRPr>
            </a:lvl2pPr>
            <a:lvl3pPr lvl="2" algn="r" rtl="0">
              <a:buNone/>
              <a:defRPr sz="1300">
                <a:solidFill>
                  <a:schemeClr val="dk2"/>
                </a:solidFill>
                <a:latin typeface="Roboto" panose="02000000000000000000"/>
                <a:ea typeface="Roboto" panose="02000000000000000000"/>
                <a:cs typeface="Roboto" panose="02000000000000000000"/>
                <a:sym typeface="Roboto" panose="02000000000000000000"/>
              </a:defRPr>
            </a:lvl3pPr>
            <a:lvl4pPr lvl="3" algn="r" rtl="0">
              <a:buNone/>
              <a:defRPr sz="1300">
                <a:solidFill>
                  <a:schemeClr val="dk2"/>
                </a:solidFill>
                <a:latin typeface="Roboto" panose="02000000000000000000"/>
                <a:ea typeface="Roboto" panose="02000000000000000000"/>
                <a:cs typeface="Roboto" panose="02000000000000000000"/>
                <a:sym typeface="Roboto" panose="02000000000000000000"/>
              </a:defRPr>
            </a:lvl4pPr>
            <a:lvl5pPr lvl="4" algn="r" rtl="0">
              <a:buNone/>
              <a:defRPr sz="1300">
                <a:solidFill>
                  <a:schemeClr val="dk2"/>
                </a:solidFill>
                <a:latin typeface="Roboto" panose="02000000000000000000"/>
                <a:ea typeface="Roboto" panose="02000000000000000000"/>
                <a:cs typeface="Roboto" panose="02000000000000000000"/>
                <a:sym typeface="Roboto" panose="02000000000000000000"/>
              </a:defRPr>
            </a:lvl5pPr>
            <a:lvl6pPr lvl="5" algn="r" rtl="0">
              <a:buNone/>
              <a:defRPr sz="1300">
                <a:solidFill>
                  <a:schemeClr val="dk2"/>
                </a:solidFill>
                <a:latin typeface="Roboto" panose="02000000000000000000"/>
                <a:ea typeface="Roboto" panose="02000000000000000000"/>
                <a:cs typeface="Roboto" panose="02000000000000000000"/>
                <a:sym typeface="Roboto" panose="02000000000000000000"/>
              </a:defRPr>
            </a:lvl6pPr>
            <a:lvl7pPr lvl="6" algn="r" rtl="0">
              <a:buNone/>
              <a:defRPr sz="1300">
                <a:solidFill>
                  <a:schemeClr val="dk2"/>
                </a:solidFill>
                <a:latin typeface="Roboto" panose="02000000000000000000"/>
                <a:ea typeface="Roboto" panose="02000000000000000000"/>
                <a:cs typeface="Roboto" panose="02000000000000000000"/>
                <a:sym typeface="Roboto" panose="02000000000000000000"/>
              </a:defRPr>
            </a:lvl7pPr>
            <a:lvl8pPr lvl="7" algn="r" rtl="0">
              <a:buNone/>
              <a:defRPr sz="1300">
                <a:solidFill>
                  <a:schemeClr val="dk2"/>
                </a:solidFill>
                <a:latin typeface="Roboto" panose="02000000000000000000"/>
                <a:ea typeface="Roboto" panose="02000000000000000000"/>
                <a:cs typeface="Roboto" panose="02000000000000000000"/>
                <a:sym typeface="Roboto" panose="02000000000000000000"/>
              </a:defRPr>
            </a:lvl8pPr>
            <a:lvl9pPr lvl="8" algn="r" rtl="0">
              <a:buNone/>
              <a:defRPr sz="1300">
                <a:solidFill>
                  <a:schemeClr val="dk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1.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11.xml"/><Relationship Id="rId7" Type="http://schemas.openxmlformats.org/officeDocument/2006/relationships/image" Target="../media/image7.jpeg"/><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90" name="Shape 90"/>
        <p:cNvGrpSpPr/>
        <p:nvPr/>
      </p:nvGrpSpPr>
      <p:grpSpPr>
        <a:xfrm>
          <a:off x="0" y="0"/>
          <a:ext cx="0" cy="0"/>
          <a:chOff x="0" y="0"/>
          <a:chExt cx="0" cy="0"/>
        </a:xfrm>
      </p:grpSpPr>
      <p:sp>
        <p:nvSpPr>
          <p:cNvPr id="91" name="Google Shape;91;p1"/>
          <p:cNvSpPr txBox="1"/>
          <p:nvPr>
            <p:ph type="title"/>
          </p:nvPr>
        </p:nvSpPr>
        <p:spPr>
          <a:xfrm>
            <a:off x="415600" y="719625"/>
            <a:ext cx="11360700" cy="20553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Arial" panose="020B0604020202020204"/>
              <a:buNone/>
            </a:pPr>
            <a:r>
              <a:rPr lang="en-US"/>
              <a:t>Data </a:t>
            </a:r>
            <a:r>
              <a:rPr lang="en-US"/>
              <a:t>Warehouse</a:t>
            </a:r>
            <a:r>
              <a:rPr lang="en-US"/>
              <a:t> Project</a:t>
            </a:r>
            <a:endParaRPr lang="en-US"/>
          </a:p>
        </p:txBody>
      </p:sp>
      <p:sp>
        <p:nvSpPr>
          <p:cNvPr id="92" name="Google Shape;92;p1"/>
          <p:cNvSpPr txBox="1"/>
          <p:nvPr>
            <p:ph type="subTitle" idx="4294967295"/>
          </p:nvPr>
        </p:nvSpPr>
        <p:spPr>
          <a:xfrm>
            <a:off x="3168675" y="2946450"/>
            <a:ext cx="4514700" cy="12573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1600"/>
              </a:spcAft>
              <a:buClr>
                <a:schemeClr val="dk2"/>
              </a:buClr>
              <a:buSzPts val="2400"/>
              <a:buNone/>
            </a:pPr>
            <a:r>
              <a:rPr lang="en-US"/>
              <a:t>Talend Tech Solutions</a:t>
            </a:r>
            <a:endParaRPr lang="en-US"/>
          </a:p>
        </p:txBody>
      </p:sp>
      <p:sp>
        <p:nvSpPr>
          <p:cNvPr id="93" name="Google Shape;93;p1"/>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216" name="Shape 216"/>
        <p:cNvGrpSpPr/>
        <p:nvPr/>
      </p:nvGrpSpPr>
      <p:grpSpPr>
        <a:xfrm>
          <a:off x="0" y="0"/>
          <a:ext cx="0" cy="0"/>
          <a:chOff x="0" y="0"/>
          <a:chExt cx="0" cy="0"/>
        </a:xfrm>
      </p:grpSpPr>
      <p:sp>
        <p:nvSpPr>
          <p:cNvPr id="217" name="Google Shape;217;p10"/>
          <p:cNvSpPr txBox="1"/>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fld>
            <a:endParaRPr lang="en-US"/>
          </a:p>
        </p:txBody>
      </p:sp>
      <p:sp>
        <p:nvSpPr>
          <p:cNvPr id="218" name="Google Shape;218;p10"/>
          <p:cNvSpPr txBox="1"/>
          <p:nvPr>
            <p:ph type="title" idx="4294967295"/>
          </p:nvPr>
        </p:nvSpPr>
        <p:spPr>
          <a:xfrm>
            <a:off x="365760" y="302872"/>
            <a:ext cx="10515600" cy="67665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0000"/>
              </a:buClr>
              <a:buSzPts val="2400"/>
              <a:buFont typeface="Calibri" panose="020F0502020204030204"/>
              <a:buNone/>
            </a:pPr>
            <a:r>
              <a:rPr lang="en-US" sz="3000" b="1" i="0" u="none" strike="noStrike">
                <a:latin typeface="Calibri" panose="020F0502020204030204"/>
                <a:ea typeface="Calibri" panose="020F0502020204030204"/>
                <a:cs typeface="Calibri" panose="020F0502020204030204"/>
                <a:sym typeface="Calibri" panose="020F0502020204030204"/>
              </a:rPr>
              <a:t>Data Dictionary </a:t>
            </a:r>
            <a:endParaRPr sz="3000"/>
          </a:p>
        </p:txBody>
      </p:sp>
      <p:sp>
        <p:nvSpPr>
          <p:cNvPr id="219" name="Google Shape;219;p10"/>
          <p:cNvSpPr txBox="1"/>
          <p:nvPr>
            <p:ph type="body" idx="4294967295"/>
          </p:nvPr>
        </p:nvSpPr>
        <p:spPr>
          <a:xfrm>
            <a:off x="365760" y="1183495"/>
            <a:ext cx="11334828" cy="5049354"/>
          </a:xfrm>
          <a:prstGeom prst="rect">
            <a:avLst/>
          </a:prstGeom>
          <a:noFill/>
          <a:ln>
            <a:noFill/>
          </a:ln>
        </p:spPr>
        <p:txBody>
          <a:bodyPr spcFirstLastPara="1" wrap="square" lIns="91425" tIns="45700" rIns="91425" bIns="45700" anchor="t" anchorCtr="0">
            <a:normAutofit/>
          </a:bodyPr>
          <a:lstStyle/>
          <a:p>
            <a:pPr marL="228600" lvl="0" indent="-225425" algn="l" rtl="0">
              <a:lnSpc>
                <a:spcPct val="150000"/>
              </a:lnSpc>
              <a:spcBef>
                <a:spcPts val="0"/>
              </a:spcBef>
              <a:spcAft>
                <a:spcPts val="0"/>
              </a:spcAft>
              <a:buClr>
                <a:srgbClr val="000000"/>
              </a:buClr>
              <a:buSzPts val="1800"/>
              <a:buFont typeface="Arial" panose="020B0604020202020204"/>
              <a:buChar char="•"/>
            </a:pPr>
            <a:r>
              <a:rPr lang="en-US" sz="1800" b="0" i="0" u="none" strike="noStrike">
                <a:solidFill>
                  <a:srgbClr val="000000"/>
                </a:solidFill>
                <a:latin typeface="Calibri" panose="020F0502020204030204"/>
                <a:ea typeface="Calibri" panose="020F0502020204030204"/>
                <a:cs typeface="Calibri" panose="020F0502020204030204"/>
                <a:sym typeface="Calibri" panose="020F0502020204030204"/>
              </a:rPr>
              <a:t>The Data Dictionary outlines the key data entities, attributes and definitions involved in the </a:t>
            </a:r>
            <a:r>
              <a:rPr lang="en-US" sz="1800">
                <a:solidFill>
                  <a:srgbClr val="000000"/>
                </a:solidFill>
                <a:latin typeface="Calibri" panose="020F0502020204030204"/>
                <a:ea typeface="Calibri" panose="020F0502020204030204"/>
                <a:cs typeface="Calibri" panose="020F0502020204030204"/>
                <a:sym typeface="Calibri" panose="020F0502020204030204"/>
              </a:rPr>
              <a:t>DATA HARBOR</a:t>
            </a:r>
            <a:r>
              <a:rPr lang="en-US" sz="1800" b="0" i="0" u="none" strike="noStrike">
                <a:solidFill>
                  <a:srgbClr val="000000"/>
                </a:solidFill>
                <a:latin typeface="Calibri" panose="020F0502020204030204"/>
                <a:ea typeface="Calibri" panose="020F0502020204030204"/>
                <a:cs typeface="Calibri" panose="020F0502020204030204"/>
                <a:sym typeface="Calibri" panose="020F0502020204030204"/>
              </a:rPr>
              <a:t> Retail Data Warehouse Integration Project. This dictionary provides a comprehensive reference for understanding the data elements used in the project.</a:t>
            </a:r>
            <a:endParaRPr sz="1800"/>
          </a:p>
          <a:p>
            <a:pPr marL="0" lvl="0" indent="0" algn="l" rtl="0">
              <a:lnSpc>
                <a:spcPct val="150000"/>
              </a:lnSpc>
              <a:spcBef>
                <a:spcPts val="0"/>
              </a:spcBef>
              <a:spcAft>
                <a:spcPts val="0"/>
              </a:spcAft>
              <a:buClr>
                <a:schemeClr val="dk1"/>
              </a:buClr>
              <a:buSzPts val="2000"/>
              <a:buNone/>
            </a:pPr>
            <a:endParaRPr sz="2400" b="0" i="0" u="none" strike="noStrike">
              <a:solidFill>
                <a:srgbClr val="90C226"/>
              </a:solidFill>
              <a:latin typeface="Calibri" panose="020F0502020204030204"/>
              <a:ea typeface="Calibri" panose="020F0502020204030204"/>
              <a:cs typeface="Calibri" panose="020F0502020204030204"/>
              <a:sym typeface="Calibri" panose="020F0502020204030204"/>
            </a:endParaRPr>
          </a:p>
          <a:p>
            <a:pPr marL="0" lvl="0" indent="0" algn="just" rtl="0">
              <a:lnSpc>
                <a:spcPct val="90000"/>
              </a:lnSpc>
              <a:spcBef>
                <a:spcPts val="0"/>
              </a:spcBef>
              <a:spcAft>
                <a:spcPts val="0"/>
              </a:spcAft>
              <a:buClr>
                <a:srgbClr val="000000"/>
              </a:buClr>
              <a:buSzPts val="2000"/>
              <a:buNone/>
            </a:pPr>
            <a:r>
              <a:rPr lang="en-US" sz="2400" b="1" i="0" u="none" strike="noStrike">
                <a:solidFill>
                  <a:srgbClr val="000000"/>
                </a:solidFill>
                <a:latin typeface="Calibri" panose="020F0502020204030204"/>
                <a:ea typeface="Calibri" panose="020F0502020204030204"/>
                <a:cs typeface="Calibri" panose="020F0502020204030204"/>
                <a:sym typeface="Calibri" panose="020F0502020204030204"/>
              </a:rPr>
              <a:t>Dimension Table Relationships</a:t>
            </a:r>
            <a:endParaRPr sz="2400"/>
          </a:p>
          <a:p>
            <a:pPr marL="0" lvl="0" indent="0" algn="just" rtl="0">
              <a:lnSpc>
                <a:spcPct val="90000"/>
              </a:lnSpc>
              <a:spcBef>
                <a:spcPts val="0"/>
              </a:spcBef>
              <a:spcAft>
                <a:spcPts val="0"/>
              </a:spcAft>
              <a:buClr>
                <a:schemeClr val="dk1"/>
              </a:buClr>
              <a:buSzPts val="2000"/>
              <a:buNone/>
            </a:pPr>
            <a:endParaRPr sz="2000" b="0"/>
          </a:p>
          <a:p>
            <a:pPr marL="228600" lvl="0" indent="-213360" algn="just" rtl="0">
              <a:lnSpc>
                <a:spcPct val="150000"/>
              </a:lnSpc>
              <a:spcBef>
                <a:spcPts val="800"/>
              </a:spcBef>
              <a:spcAft>
                <a:spcPts val="0"/>
              </a:spcAft>
              <a:buClr>
                <a:srgbClr val="000000"/>
              </a:buClr>
              <a:buSzPts val="1800"/>
              <a:buFont typeface="Arial" panose="020B0604020202020204"/>
              <a:buAutoNum type="arabicPeriod"/>
            </a:pPr>
            <a:r>
              <a:rPr lang="en-US" sz="1800" b="0" i="0" u="none" strike="noStrike">
                <a:solidFill>
                  <a:srgbClr val="000000"/>
                </a:solidFill>
                <a:latin typeface="Calibri" panose="020F0502020204030204"/>
                <a:ea typeface="Calibri" panose="020F0502020204030204"/>
                <a:cs typeface="Calibri" panose="020F0502020204030204"/>
                <a:sym typeface="Calibri" panose="020F0502020204030204"/>
              </a:rPr>
              <a:t>Sales to Employee</a:t>
            </a:r>
            <a:endParaRPr sz="1800" b="0" i="0" u="none" strike="noStrike">
              <a:solidFill>
                <a:srgbClr val="90C226"/>
              </a:solidFill>
              <a:latin typeface="Trebuchet MS" panose="020B0603020202020204"/>
              <a:ea typeface="Trebuchet MS" panose="020B0603020202020204"/>
              <a:cs typeface="Trebuchet MS" panose="020B0603020202020204"/>
              <a:sym typeface="Trebuchet MS" panose="020B0603020202020204"/>
            </a:endParaRPr>
          </a:p>
          <a:p>
            <a:pPr marL="758190" lvl="1" indent="-285750" algn="just" rtl="0">
              <a:lnSpc>
                <a:spcPct val="150000"/>
              </a:lnSpc>
              <a:spcBef>
                <a:spcPts val="0"/>
              </a:spcBef>
              <a:spcAft>
                <a:spcPts val="0"/>
              </a:spcAft>
              <a:buClr>
                <a:srgbClr val="000000"/>
              </a:buClr>
              <a:buSzPts val="1800"/>
              <a:buFont typeface="Arial" panose="020B0604020202020204" pitchFamily="34" charset="0"/>
              <a:buChar char="•"/>
            </a:pPr>
            <a:r>
              <a:rPr lang="en-US" sz="1585" b="0" i="0" u="none" strike="noStrike">
                <a:solidFill>
                  <a:srgbClr val="000000"/>
                </a:solidFill>
                <a:latin typeface="Calibri" panose="020F0502020204030204"/>
                <a:ea typeface="Calibri" panose="020F0502020204030204"/>
                <a:cs typeface="Calibri" panose="020F0502020204030204"/>
                <a:sym typeface="Calibri" panose="020F0502020204030204"/>
              </a:rPr>
              <a:t>Foreign Key: employee_id in Sales Table</a:t>
            </a:r>
            <a:endParaRPr sz="1585" b="0"/>
          </a:p>
          <a:p>
            <a:pPr marL="758190" lvl="1" indent="-285750" algn="just" rtl="0">
              <a:lnSpc>
                <a:spcPct val="150000"/>
              </a:lnSpc>
              <a:spcBef>
                <a:spcPts val="0"/>
              </a:spcBef>
              <a:spcAft>
                <a:spcPts val="0"/>
              </a:spcAft>
              <a:buClr>
                <a:srgbClr val="000000"/>
              </a:buClr>
              <a:buSzPts val="1800"/>
              <a:buFont typeface="Arial" panose="020B0604020202020204" pitchFamily="34" charset="0"/>
              <a:buChar char="•"/>
            </a:pPr>
            <a:r>
              <a:rPr lang="en-US" sz="1585" b="0" i="0" u="none" strike="noStrike">
                <a:solidFill>
                  <a:srgbClr val="000000"/>
                </a:solidFill>
                <a:latin typeface="Calibri" panose="020F0502020204030204"/>
                <a:ea typeface="Calibri" panose="020F0502020204030204"/>
                <a:cs typeface="Calibri" panose="020F0502020204030204"/>
                <a:sym typeface="Calibri" panose="020F0502020204030204"/>
              </a:rPr>
              <a:t>Referenced Table: Employee Table</a:t>
            </a:r>
            <a:endParaRPr>
              <a:latin typeface="Calibri" panose="020F0502020204030204"/>
              <a:ea typeface="Calibri" panose="020F0502020204030204"/>
              <a:cs typeface="Calibri" panose="020F0502020204030204"/>
              <a:sym typeface="Calibri" panose="020F0502020204030204"/>
            </a:endParaRPr>
          </a:p>
        </p:txBody>
      </p:sp>
      <p:sp>
        <p:nvSpPr>
          <p:cNvPr id="220" name="Google Shape;220;p10"/>
          <p:cNvSpPr txBox="1"/>
          <p:nvPr>
            <p:ph type="subTitle" idx="4294967295"/>
          </p:nvPr>
        </p:nvSpPr>
        <p:spPr>
          <a:xfrm>
            <a:off x="127700" y="6431700"/>
            <a:ext cx="4394400" cy="3771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1600"/>
              </a:spcAft>
              <a:buClr>
                <a:schemeClr val="dk2"/>
              </a:buClr>
              <a:buSzPts val="2400"/>
              <a:buNone/>
            </a:pPr>
            <a:r>
              <a:rPr lang="en-US"/>
              <a:t>Talend Tech Solutions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224" name="Shape 224"/>
        <p:cNvGrpSpPr/>
        <p:nvPr/>
      </p:nvGrpSpPr>
      <p:grpSpPr>
        <a:xfrm>
          <a:off x="0" y="0"/>
          <a:ext cx="0" cy="0"/>
          <a:chOff x="0" y="0"/>
          <a:chExt cx="0" cy="0"/>
        </a:xfrm>
      </p:grpSpPr>
      <p:sp>
        <p:nvSpPr>
          <p:cNvPr id="225" name="Google Shape;225;p11"/>
          <p:cNvSpPr txBox="1"/>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fld>
            <a:endParaRPr lang="en-US"/>
          </a:p>
        </p:txBody>
      </p:sp>
      <p:sp>
        <p:nvSpPr>
          <p:cNvPr id="226" name="Google Shape;226;p11"/>
          <p:cNvSpPr txBox="1"/>
          <p:nvPr>
            <p:ph type="body" idx="4294967295"/>
          </p:nvPr>
        </p:nvSpPr>
        <p:spPr>
          <a:xfrm>
            <a:off x="365760" y="269095"/>
            <a:ext cx="10515600" cy="5963754"/>
          </a:xfrm>
          <a:prstGeom prst="rect">
            <a:avLst/>
          </a:prstGeom>
          <a:noFill/>
          <a:ln>
            <a:noFill/>
          </a:ln>
        </p:spPr>
        <p:txBody>
          <a:bodyPr spcFirstLastPara="1" wrap="square" lIns="91425" tIns="45700" rIns="91425" bIns="45700" anchor="t" anchorCtr="0">
            <a:normAutofit fontScale="25000"/>
          </a:bodyPr>
          <a:lstStyle/>
          <a:p>
            <a:pPr marL="533400" lvl="0" indent="-342900" algn="just" rtl="0">
              <a:lnSpc>
                <a:spcPct val="150000"/>
              </a:lnSpc>
              <a:spcBef>
                <a:spcPts val="0"/>
              </a:spcBef>
              <a:spcAft>
                <a:spcPts val="0"/>
              </a:spcAft>
              <a:buClr>
                <a:srgbClr val="000000"/>
              </a:buClr>
              <a:buSzPct val="100000"/>
              <a:buFont typeface="+mj-lt"/>
              <a:buAutoNum type="arabicPeriod" startAt="2"/>
            </a:pPr>
            <a:r>
              <a:rPr lang="en-US" sz="7200" b="0" i="0" u="none" strike="noStrike">
                <a:solidFill>
                  <a:srgbClr val="000000"/>
                </a:solidFill>
                <a:latin typeface="Calibri" panose="020F0502020204030204"/>
                <a:ea typeface="Calibri" panose="020F0502020204030204"/>
                <a:cs typeface="Calibri" panose="020F0502020204030204"/>
                <a:sym typeface="Calibri" panose="020F0502020204030204"/>
              </a:rPr>
              <a:t>Sales to Store</a:t>
            </a:r>
            <a:endParaRPr sz="7200" b="0" i="0" u="none" strike="noStrike">
              <a:solidFill>
                <a:srgbClr val="000000"/>
              </a:solidFill>
              <a:latin typeface="Calibri" panose="020F0502020204030204"/>
              <a:ea typeface="Calibri" panose="020F0502020204030204"/>
              <a:cs typeface="Calibri" panose="020F0502020204030204"/>
              <a:sym typeface="Calibri" panose="020F0502020204030204"/>
            </a:endParaRPr>
          </a:p>
          <a:p>
            <a:pPr marL="800100" marR="0" lvl="1" indent="-342900" algn="just" rtl="0">
              <a:lnSpc>
                <a:spcPct val="150000"/>
              </a:lnSpc>
              <a:spcBef>
                <a:spcPts val="0"/>
              </a:spcBef>
              <a:spcAft>
                <a:spcPts val="0"/>
              </a:spcAft>
              <a:buClr>
                <a:srgbClr val="000000"/>
              </a:buClr>
              <a:buSzPct val="100000"/>
              <a:buFont typeface="Arial" panose="020B0604020202020204" pitchFamily="34" charset="0"/>
              <a:buChar char="•"/>
            </a:pPr>
            <a:r>
              <a:rPr lang="en-US" sz="6350">
                <a:solidFill>
                  <a:srgbClr val="000000"/>
                </a:solidFill>
                <a:latin typeface="Calibri" panose="020F0502020204030204"/>
                <a:ea typeface="Calibri" panose="020F0502020204030204"/>
                <a:cs typeface="Calibri" panose="020F0502020204030204"/>
                <a:sym typeface="Calibri" panose="020F0502020204030204"/>
              </a:rPr>
              <a:t>Foreign Key: store_id in Sales Table</a:t>
            </a:r>
            <a:endParaRPr sz="6350">
              <a:solidFill>
                <a:srgbClr val="000000"/>
              </a:solidFill>
              <a:latin typeface="Calibri" panose="020F0502020204030204"/>
              <a:ea typeface="Calibri" panose="020F0502020204030204"/>
              <a:cs typeface="Calibri" panose="020F0502020204030204"/>
              <a:sym typeface="Calibri" panose="020F0502020204030204"/>
            </a:endParaRPr>
          </a:p>
          <a:p>
            <a:pPr marL="800100" marR="0" lvl="1" indent="-342900" algn="just" rtl="0">
              <a:lnSpc>
                <a:spcPct val="150000"/>
              </a:lnSpc>
              <a:spcBef>
                <a:spcPts val="0"/>
              </a:spcBef>
              <a:spcAft>
                <a:spcPts val="0"/>
              </a:spcAft>
              <a:buClr>
                <a:srgbClr val="000000"/>
              </a:buClr>
              <a:buSzPct val="100000"/>
              <a:buFont typeface="Arial" panose="020B0604020202020204" pitchFamily="34" charset="0"/>
              <a:buChar char="•"/>
            </a:pPr>
            <a:r>
              <a:rPr lang="en-US" sz="6350">
                <a:solidFill>
                  <a:srgbClr val="000000"/>
                </a:solidFill>
                <a:latin typeface="Calibri" panose="020F0502020204030204"/>
                <a:ea typeface="Calibri" panose="020F0502020204030204"/>
                <a:cs typeface="Calibri" panose="020F0502020204030204"/>
                <a:sym typeface="Calibri" panose="020F0502020204030204"/>
              </a:rPr>
              <a:t>Referenced Table: Store Table</a:t>
            </a:r>
            <a:endParaRPr sz="6350">
              <a:solidFill>
                <a:srgbClr val="000000"/>
              </a:solidFill>
              <a:latin typeface="Calibri" panose="020F0502020204030204"/>
              <a:ea typeface="Calibri" panose="020F0502020204030204"/>
              <a:cs typeface="Calibri" panose="020F0502020204030204"/>
              <a:sym typeface="Calibri" panose="020F0502020204030204"/>
            </a:endParaRPr>
          </a:p>
          <a:p>
            <a:pPr marL="342900" marR="0" lvl="0" indent="-342900" algn="just" rtl="0">
              <a:lnSpc>
                <a:spcPct val="150000"/>
              </a:lnSpc>
              <a:spcBef>
                <a:spcPts val="0"/>
              </a:spcBef>
              <a:spcAft>
                <a:spcPts val="0"/>
              </a:spcAft>
              <a:buFont typeface="+mj-lt"/>
              <a:buAutoNum type="arabicPeriod" startAt="2"/>
            </a:pPr>
            <a:endParaRPr sz="7200">
              <a:solidFill>
                <a:srgbClr val="000000"/>
              </a:solidFill>
              <a:latin typeface="Calibri" panose="020F0502020204030204"/>
              <a:ea typeface="Calibri" panose="020F0502020204030204"/>
              <a:cs typeface="Calibri" panose="020F0502020204030204"/>
              <a:sym typeface="Calibri" panose="020F0502020204030204"/>
            </a:endParaRPr>
          </a:p>
          <a:p>
            <a:pPr marL="533400" lvl="0" indent="-342900" algn="just" rtl="0">
              <a:lnSpc>
                <a:spcPct val="150000"/>
              </a:lnSpc>
              <a:spcBef>
                <a:spcPts val="0"/>
              </a:spcBef>
              <a:spcAft>
                <a:spcPts val="0"/>
              </a:spcAft>
              <a:buClr>
                <a:srgbClr val="000000"/>
              </a:buClr>
              <a:buSzPct val="100000"/>
              <a:buFont typeface="+mj-lt"/>
              <a:buAutoNum type="arabicPeriod" startAt="2"/>
            </a:pPr>
            <a:r>
              <a:rPr lang="en-US" sz="7200">
                <a:solidFill>
                  <a:srgbClr val="000000"/>
                </a:solidFill>
                <a:latin typeface="Calibri" panose="020F0502020204030204"/>
                <a:ea typeface="Calibri" panose="020F0502020204030204"/>
                <a:cs typeface="Calibri" panose="020F0502020204030204"/>
                <a:sym typeface="Calibri" panose="020F0502020204030204"/>
              </a:rPr>
              <a:t>Sales to Product</a:t>
            </a:r>
            <a:endParaRPr sz="7200" b="0">
              <a:latin typeface="Calibri" panose="020F0502020204030204"/>
              <a:ea typeface="Calibri" panose="020F0502020204030204"/>
              <a:cs typeface="Calibri" panose="020F0502020204030204"/>
              <a:sym typeface="Calibri" panose="020F0502020204030204"/>
            </a:endParaRPr>
          </a:p>
          <a:p>
            <a:pPr marL="800100" lvl="1" indent="-342900" algn="just" rtl="0">
              <a:lnSpc>
                <a:spcPct val="150000"/>
              </a:lnSpc>
              <a:spcBef>
                <a:spcPts val="0"/>
              </a:spcBef>
              <a:spcAft>
                <a:spcPts val="0"/>
              </a:spcAft>
              <a:buClr>
                <a:srgbClr val="000000"/>
              </a:buClr>
              <a:buSzPct val="100000"/>
              <a:buFont typeface="Arial" panose="020B0604020202020204" pitchFamily="34" charset="0"/>
              <a:buChar char="•"/>
            </a:pPr>
            <a:r>
              <a:rPr lang="en-US" sz="6350" b="0" i="0" u="none" strike="noStrike">
                <a:solidFill>
                  <a:srgbClr val="000000"/>
                </a:solidFill>
                <a:latin typeface="Calibri" panose="020F0502020204030204"/>
                <a:ea typeface="Calibri" panose="020F0502020204030204"/>
                <a:cs typeface="Calibri" panose="020F0502020204030204"/>
                <a:sym typeface="Calibri" panose="020F0502020204030204"/>
              </a:rPr>
              <a:t>Foreign Key: product_id in Sales Table</a:t>
            </a:r>
            <a:endParaRPr sz="6350" b="0">
              <a:latin typeface="Calibri" panose="020F0502020204030204"/>
              <a:ea typeface="Calibri" panose="020F0502020204030204"/>
              <a:cs typeface="Calibri" panose="020F0502020204030204"/>
              <a:sym typeface="Calibri" panose="020F0502020204030204"/>
            </a:endParaRPr>
          </a:p>
          <a:p>
            <a:pPr marL="800100" lvl="1" indent="-342900" algn="just" rtl="0">
              <a:lnSpc>
                <a:spcPct val="150000"/>
              </a:lnSpc>
              <a:spcBef>
                <a:spcPts val="0"/>
              </a:spcBef>
              <a:spcAft>
                <a:spcPts val="0"/>
              </a:spcAft>
              <a:buClr>
                <a:srgbClr val="000000"/>
              </a:buClr>
              <a:buSzPct val="100000"/>
              <a:buFont typeface="Arial" panose="020B0604020202020204" pitchFamily="34" charset="0"/>
              <a:buChar char="•"/>
            </a:pPr>
            <a:r>
              <a:rPr lang="en-US" sz="6350" b="0" i="0" u="none" strike="noStrike">
                <a:solidFill>
                  <a:srgbClr val="000000"/>
                </a:solidFill>
                <a:latin typeface="Calibri" panose="020F0502020204030204"/>
                <a:ea typeface="Calibri" panose="020F0502020204030204"/>
                <a:cs typeface="Calibri" panose="020F0502020204030204"/>
                <a:sym typeface="Calibri" panose="020F0502020204030204"/>
              </a:rPr>
              <a:t>Referenced Table: Product Table</a:t>
            </a:r>
            <a:endParaRPr lang="en-US" sz="6350" b="0" i="0" u="none" strike="noStrike">
              <a:solidFill>
                <a:srgbClr val="000000"/>
              </a:solidFill>
              <a:latin typeface="Calibri" panose="020F0502020204030204"/>
              <a:ea typeface="Calibri" panose="020F0502020204030204"/>
              <a:cs typeface="Calibri" panose="020F0502020204030204"/>
              <a:sym typeface="Calibri" panose="020F0502020204030204"/>
            </a:endParaRPr>
          </a:p>
          <a:p>
            <a:pPr marL="342900" lvl="0" indent="-342900" algn="just" rtl="0">
              <a:lnSpc>
                <a:spcPct val="150000"/>
              </a:lnSpc>
              <a:spcBef>
                <a:spcPts val="0"/>
              </a:spcBef>
              <a:spcAft>
                <a:spcPts val="0"/>
              </a:spcAft>
              <a:buClr>
                <a:schemeClr val="dk1"/>
              </a:buClr>
              <a:buSzPct val="100000"/>
              <a:buNone/>
            </a:pPr>
            <a:endParaRPr sz="7200" b="0" i="0" u="none" strike="noStrike">
              <a:solidFill>
                <a:srgbClr val="000000"/>
              </a:solidFill>
              <a:latin typeface="Calibri" panose="020F0502020204030204"/>
              <a:ea typeface="Calibri" panose="020F0502020204030204"/>
              <a:cs typeface="Calibri" panose="020F0502020204030204"/>
              <a:sym typeface="Calibri" panose="020F0502020204030204"/>
            </a:endParaRPr>
          </a:p>
          <a:p>
            <a:pPr marL="0" lvl="0" indent="0" algn="just" rtl="0">
              <a:lnSpc>
                <a:spcPct val="90000"/>
              </a:lnSpc>
              <a:spcBef>
                <a:spcPts val="0"/>
              </a:spcBef>
              <a:spcAft>
                <a:spcPts val="0"/>
              </a:spcAft>
              <a:buClr>
                <a:srgbClr val="000000"/>
              </a:buClr>
              <a:buSzPct val="75000"/>
              <a:buNone/>
            </a:pPr>
            <a:r>
              <a:rPr lang="en-US" sz="9600" b="1" i="0" u="none" strike="noStrike">
                <a:solidFill>
                  <a:srgbClr val="000000"/>
                </a:solidFill>
                <a:latin typeface="Calibri" panose="020F0502020204030204"/>
                <a:ea typeface="Calibri" panose="020F0502020204030204"/>
                <a:cs typeface="Calibri" panose="020F0502020204030204"/>
                <a:sym typeface="Calibri" panose="020F0502020204030204"/>
              </a:rPr>
              <a:t>Fact Table</a:t>
            </a:r>
            <a:endParaRPr sz="9600" b="0">
              <a:latin typeface="Calibri" panose="020F0502020204030204"/>
              <a:ea typeface="Calibri" panose="020F0502020204030204"/>
              <a:cs typeface="Calibri" panose="020F0502020204030204"/>
              <a:sym typeface="Calibri" panose="020F0502020204030204"/>
            </a:endParaRPr>
          </a:p>
          <a:p>
            <a:pPr marL="0" lvl="0" indent="0" algn="just" rtl="0">
              <a:lnSpc>
                <a:spcPct val="170000"/>
              </a:lnSpc>
              <a:spcBef>
                <a:spcPts val="800"/>
              </a:spcBef>
              <a:spcAft>
                <a:spcPts val="0"/>
              </a:spcAft>
              <a:buClr>
                <a:srgbClr val="000000"/>
              </a:buClr>
              <a:buSzPct val="100000"/>
              <a:buNone/>
            </a:pPr>
            <a:r>
              <a:rPr lang="en-US" sz="7200" b="0" i="0" u="none" strike="noStrike">
                <a:solidFill>
                  <a:srgbClr val="000000"/>
                </a:solidFill>
                <a:latin typeface="Calibri" panose="020F0502020204030204"/>
                <a:ea typeface="Calibri" panose="020F0502020204030204"/>
                <a:cs typeface="Calibri" panose="020F0502020204030204"/>
                <a:sym typeface="Calibri" panose="020F0502020204030204"/>
              </a:rPr>
              <a:t>   Fact Table Name: Sales</a:t>
            </a:r>
            <a:endParaRPr sz="7200">
              <a:latin typeface="Calibri" panose="020F0502020204030204"/>
              <a:ea typeface="Calibri" panose="020F0502020204030204"/>
              <a:cs typeface="Calibri" panose="020F0502020204030204"/>
              <a:sym typeface="Calibri" panose="020F0502020204030204"/>
            </a:endParaRPr>
          </a:p>
          <a:p>
            <a:pPr marL="0" lvl="0" indent="0" algn="just" rtl="0">
              <a:lnSpc>
                <a:spcPct val="170000"/>
              </a:lnSpc>
              <a:spcBef>
                <a:spcPts val="800"/>
              </a:spcBef>
              <a:spcAft>
                <a:spcPts val="0"/>
              </a:spcAft>
              <a:buClr>
                <a:srgbClr val="000000"/>
              </a:buClr>
              <a:buSzPct val="100000"/>
              <a:buNone/>
            </a:pPr>
            <a:r>
              <a:rPr lang="en-US" sz="7200" b="0" i="0" u="none" strike="noStrike">
                <a:solidFill>
                  <a:srgbClr val="000000"/>
                </a:solidFill>
                <a:latin typeface="Calibri" panose="020F0502020204030204"/>
                <a:ea typeface="Calibri" panose="020F0502020204030204"/>
                <a:cs typeface="Calibri" panose="020F0502020204030204"/>
                <a:sym typeface="Calibri" panose="020F0502020204030204"/>
              </a:rPr>
              <a:t>   Measures: quantity_sold, sales_amount</a:t>
            </a:r>
            <a:endParaRPr sz="7200">
              <a:latin typeface="Calibri" panose="020F0502020204030204"/>
              <a:ea typeface="Calibri" panose="020F0502020204030204"/>
              <a:cs typeface="Calibri" panose="020F0502020204030204"/>
              <a:sym typeface="Calibri" panose="020F0502020204030204"/>
            </a:endParaRPr>
          </a:p>
          <a:p>
            <a:pPr marL="0" lvl="0" indent="0" algn="just" rtl="0">
              <a:lnSpc>
                <a:spcPct val="170000"/>
              </a:lnSpc>
              <a:spcBef>
                <a:spcPts val="800"/>
              </a:spcBef>
              <a:spcAft>
                <a:spcPts val="0"/>
              </a:spcAft>
              <a:buClr>
                <a:srgbClr val="000000"/>
              </a:buClr>
              <a:buSzPct val="100000"/>
              <a:buNone/>
            </a:pPr>
            <a:r>
              <a:rPr lang="en-US" sz="7200" b="0" i="0" u="none" strike="noStrike">
                <a:solidFill>
                  <a:srgbClr val="000000"/>
                </a:solidFill>
                <a:latin typeface="Calibri" panose="020F0502020204030204"/>
                <a:ea typeface="Calibri" panose="020F0502020204030204"/>
                <a:cs typeface="Calibri" panose="020F0502020204030204"/>
                <a:sym typeface="Calibri" panose="020F0502020204030204"/>
              </a:rPr>
              <a:t>    Foreign Keys: employee_id, store_id, product_id</a:t>
            </a:r>
            <a:endParaRPr sz="7200" b="0">
              <a:latin typeface="Calibri" panose="020F0502020204030204"/>
              <a:ea typeface="Calibri" panose="020F0502020204030204"/>
              <a:cs typeface="Calibri" panose="020F0502020204030204"/>
              <a:sym typeface="Calibri" panose="020F0502020204030204"/>
            </a:endParaRPr>
          </a:p>
          <a:p>
            <a:pPr marL="0" lvl="0" indent="0" algn="just" rtl="0">
              <a:lnSpc>
                <a:spcPct val="170000"/>
              </a:lnSpc>
              <a:spcBef>
                <a:spcPts val="800"/>
              </a:spcBef>
              <a:spcAft>
                <a:spcPts val="0"/>
              </a:spcAft>
              <a:buClr>
                <a:srgbClr val="000000"/>
              </a:buClr>
              <a:buSzPct val="100000"/>
              <a:buNone/>
            </a:pPr>
            <a:r>
              <a:rPr lang="en-US" sz="7200" b="0" i="0" u="none" strike="noStrike">
                <a:solidFill>
                  <a:srgbClr val="000000"/>
                </a:solidFill>
                <a:latin typeface="Calibri" panose="020F0502020204030204"/>
                <a:ea typeface="Calibri" panose="020F0502020204030204"/>
                <a:cs typeface="Calibri" panose="020F0502020204030204"/>
                <a:sym typeface="Calibri" panose="020F0502020204030204"/>
              </a:rPr>
              <a:t>   Aggregated Data: Enables analysis of sales performance based on employees, stores, and products.</a:t>
            </a:r>
            <a:endParaRPr lang="en-US" sz="7200" b="0" i="0" u="none" strike="noStrik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7" name="Google Shape;227;p11"/>
          <p:cNvSpPr txBox="1"/>
          <p:nvPr>
            <p:ph type="subTitle" idx="4294967295"/>
          </p:nvPr>
        </p:nvSpPr>
        <p:spPr>
          <a:xfrm>
            <a:off x="127700" y="6431700"/>
            <a:ext cx="4394400" cy="3771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1600"/>
              </a:spcAft>
              <a:buClr>
                <a:schemeClr val="dk2"/>
              </a:buClr>
              <a:buSzPts val="2400"/>
              <a:buNone/>
            </a:pPr>
            <a:r>
              <a:rPr lang="en-US"/>
              <a:t>Talend Tech Solutions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231" name="Shape 231"/>
        <p:cNvGrpSpPr/>
        <p:nvPr/>
      </p:nvGrpSpPr>
      <p:grpSpPr>
        <a:xfrm>
          <a:off x="0" y="0"/>
          <a:ext cx="0" cy="0"/>
          <a:chOff x="0" y="0"/>
          <a:chExt cx="0" cy="0"/>
        </a:xfrm>
      </p:grpSpPr>
      <p:sp>
        <p:nvSpPr>
          <p:cNvPr id="232" name="Google Shape;232;p12"/>
          <p:cNvSpPr txBox="1"/>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fld>
            <a:endParaRPr lang="en-US"/>
          </a:p>
        </p:txBody>
      </p:sp>
      <p:sp>
        <p:nvSpPr>
          <p:cNvPr id="233" name="Google Shape;233;p12"/>
          <p:cNvSpPr txBox="1"/>
          <p:nvPr/>
        </p:nvSpPr>
        <p:spPr>
          <a:xfrm>
            <a:off x="466531" y="435820"/>
            <a:ext cx="610222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a:solidFill>
                  <a:srgbClr val="3F2E27"/>
                </a:solidFill>
                <a:latin typeface="Calibri" panose="020F0502020204030204"/>
                <a:ea typeface="Calibri" panose="020F0502020204030204"/>
                <a:cs typeface="Calibri" panose="020F0502020204030204"/>
                <a:sym typeface="Calibri" panose="020F0502020204030204"/>
              </a:rPr>
              <a:t>STAR SCHEMA</a:t>
            </a:r>
            <a:endParaRPr sz="2400" b="1">
              <a:solidFill>
                <a:srgbClr val="3F2E27"/>
              </a:solidFill>
              <a:latin typeface="Gill Sans" panose="020B0502020104020203"/>
              <a:ea typeface="Gill Sans" panose="020B0502020104020203"/>
              <a:cs typeface="Gill Sans" panose="020B0502020104020203"/>
              <a:sym typeface="Gill Sans" panose="020B0502020104020203"/>
            </a:endParaRPr>
          </a:p>
        </p:txBody>
      </p:sp>
      <p:pic>
        <p:nvPicPr>
          <p:cNvPr id="234" name="Google Shape;234;p12"/>
          <p:cNvPicPr preferRelativeResize="0"/>
          <p:nvPr/>
        </p:nvPicPr>
        <p:blipFill rotWithShape="1">
          <a:blip r:embed="rId1"/>
          <a:srcRect/>
          <a:stretch>
            <a:fillRect/>
          </a:stretch>
        </p:blipFill>
        <p:spPr>
          <a:xfrm>
            <a:off x="3059166" y="435820"/>
            <a:ext cx="7755013" cy="5843682"/>
          </a:xfrm>
          <a:prstGeom prst="rect">
            <a:avLst/>
          </a:prstGeom>
          <a:noFill/>
          <a:ln>
            <a:noFill/>
          </a:ln>
        </p:spPr>
      </p:pic>
      <p:sp>
        <p:nvSpPr>
          <p:cNvPr id="235" name="Google Shape;235;p12"/>
          <p:cNvSpPr txBox="1"/>
          <p:nvPr>
            <p:ph type="body" idx="4294967295"/>
          </p:nvPr>
        </p:nvSpPr>
        <p:spPr>
          <a:xfrm>
            <a:off x="127700" y="6431700"/>
            <a:ext cx="4394400" cy="3771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1600"/>
              </a:spcAft>
              <a:buClr>
                <a:schemeClr val="dk2"/>
              </a:buClr>
              <a:buSzPts val="2400"/>
              <a:buNone/>
            </a:pPr>
            <a:r>
              <a:rPr lang="en-US"/>
              <a:t>Talend Tech Solutions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239" name="Shape 239"/>
        <p:cNvGrpSpPr/>
        <p:nvPr/>
      </p:nvGrpSpPr>
      <p:grpSpPr>
        <a:xfrm>
          <a:off x="0" y="0"/>
          <a:ext cx="0" cy="0"/>
          <a:chOff x="0" y="0"/>
          <a:chExt cx="0" cy="0"/>
        </a:xfrm>
      </p:grpSpPr>
      <p:sp>
        <p:nvSpPr>
          <p:cNvPr id="240" name="Google Shape;240;p13"/>
          <p:cNvSpPr txBox="1"/>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fld>
            <a:endParaRPr lang="en-US"/>
          </a:p>
        </p:txBody>
      </p:sp>
      <p:sp>
        <p:nvSpPr>
          <p:cNvPr id="241" name="Google Shape;241;p13"/>
          <p:cNvSpPr txBox="1"/>
          <p:nvPr>
            <p:ph type="title" idx="4294967295"/>
          </p:nvPr>
        </p:nvSpPr>
        <p:spPr>
          <a:xfrm>
            <a:off x="368325" y="320850"/>
            <a:ext cx="10723500" cy="75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0000"/>
              </a:buClr>
              <a:buSzPts val="2400"/>
              <a:buFont typeface="Calibri" panose="020F0502020204030204"/>
              <a:buNone/>
            </a:pPr>
            <a:r>
              <a:rPr lang="en-US" sz="3000" b="1" i="0" u="none" strike="noStrike">
                <a:latin typeface="Calibri" panose="020F0502020204030204"/>
                <a:ea typeface="Calibri" panose="020F0502020204030204"/>
                <a:cs typeface="Calibri" panose="020F0502020204030204"/>
                <a:sym typeface="Calibri" panose="020F0502020204030204"/>
              </a:rPr>
              <a:t>Data Flows </a:t>
            </a:r>
            <a:endParaRPr sz="3000" b="1"/>
          </a:p>
        </p:txBody>
      </p:sp>
      <p:sp>
        <p:nvSpPr>
          <p:cNvPr id="242" name="Google Shape;242;p13"/>
          <p:cNvSpPr txBox="1"/>
          <p:nvPr>
            <p:ph type="body" idx="4294967295"/>
          </p:nvPr>
        </p:nvSpPr>
        <p:spPr>
          <a:xfrm>
            <a:off x="368325" y="1079000"/>
            <a:ext cx="11353800" cy="5181900"/>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None/>
            </a:pPr>
            <a:r>
              <a:rPr lang="en-US" sz="2400" b="1" i="0" u="none" strike="noStrike">
                <a:solidFill>
                  <a:srgbClr val="000000"/>
                </a:solidFill>
                <a:latin typeface="Calibri" panose="020F0502020204030204"/>
                <a:ea typeface="Calibri" panose="020F0502020204030204"/>
                <a:cs typeface="Calibri" panose="020F0502020204030204"/>
                <a:sym typeface="Calibri" panose="020F0502020204030204"/>
              </a:rPr>
              <a:t>Data Extraction and Source Location (AWS S3)</a:t>
            </a:r>
            <a:endParaRPr sz="2400"/>
          </a:p>
          <a:p>
            <a:pPr marL="228600" lvl="0" indent="-215900" algn="just" rtl="0">
              <a:lnSpc>
                <a:spcPct val="150000"/>
              </a:lnSpc>
              <a:spcBef>
                <a:spcPts val="0"/>
              </a:spcBef>
              <a:spcAft>
                <a:spcPts val="0"/>
              </a:spcAft>
              <a:buClr>
                <a:srgbClr val="000000"/>
              </a:buClr>
              <a:buSzPts val="1800"/>
              <a:buFont typeface="Arial" panose="020B0604020202020204"/>
              <a:buAutoNum type="arabicPeriod"/>
            </a:pPr>
            <a:r>
              <a:rPr lang="en-US" sz="1800" b="0" i="0" u="none" strike="noStrike">
                <a:solidFill>
                  <a:srgbClr val="000000"/>
                </a:solidFill>
                <a:latin typeface="Calibri" panose="020F0502020204030204"/>
                <a:ea typeface="Calibri" panose="020F0502020204030204"/>
                <a:cs typeface="Calibri" panose="020F0502020204030204"/>
                <a:sym typeface="Calibri" panose="020F0502020204030204"/>
              </a:rPr>
              <a:t>Data Sources: The project sources data from Employee, Sales, Store, and Supplier databases.</a:t>
            </a:r>
            <a:endParaRPr sz="1800"/>
          </a:p>
          <a:p>
            <a:pPr marL="228600" lvl="0" indent="-215900" algn="just" rtl="0">
              <a:lnSpc>
                <a:spcPct val="150000"/>
              </a:lnSpc>
              <a:spcBef>
                <a:spcPts val="0"/>
              </a:spcBef>
              <a:spcAft>
                <a:spcPts val="0"/>
              </a:spcAft>
              <a:buClr>
                <a:srgbClr val="000000"/>
              </a:buClr>
              <a:buSzPts val="1800"/>
              <a:buFont typeface="Arial" panose="020B0604020202020204"/>
              <a:buAutoNum type="arabicPeriod"/>
            </a:pPr>
            <a:r>
              <a:rPr lang="en-US" sz="1800" b="0" i="0" u="none" strike="noStrike">
                <a:solidFill>
                  <a:srgbClr val="000000"/>
                </a:solidFill>
                <a:latin typeface="Calibri" panose="020F0502020204030204"/>
                <a:ea typeface="Calibri" panose="020F0502020204030204"/>
                <a:cs typeface="Calibri" panose="020F0502020204030204"/>
                <a:sym typeface="Calibri" panose="020F0502020204030204"/>
              </a:rPr>
              <a:t>Source Location: Data is extracted from these databases stored in AWS S3, a cloud storage platform.</a:t>
            </a:r>
            <a:endParaRPr sz="1800"/>
          </a:p>
          <a:p>
            <a:pPr marL="228600" lvl="0" indent="-254000" algn="just" rtl="0">
              <a:lnSpc>
                <a:spcPct val="150000"/>
              </a:lnSpc>
              <a:spcBef>
                <a:spcPts val="800"/>
              </a:spcBef>
              <a:spcAft>
                <a:spcPts val="0"/>
              </a:spcAft>
              <a:buClr>
                <a:srgbClr val="000000"/>
              </a:buClr>
              <a:buSzPts val="2400"/>
              <a:buFont typeface="Noto Sans Symbols"/>
              <a:buChar char="⮚"/>
            </a:pPr>
            <a:r>
              <a:rPr lang="en-US" sz="2400" b="1" i="0" u="none" strike="noStrike">
                <a:solidFill>
                  <a:srgbClr val="000000"/>
                </a:solidFill>
                <a:latin typeface="Calibri" panose="020F0502020204030204"/>
                <a:ea typeface="Calibri" panose="020F0502020204030204"/>
                <a:cs typeface="Calibri" panose="020F0502020204030204"/>
                <a:sym typeface="Calibri" panose="020F0502020204030204"/>
              </a:rPr>
              <a:t>Staging Area and Data Cleaning</a:t>
            </a:r>
            <a:endParaRPr sz="2400"/>
          </a:p>
          <a:p>
            <a:pPr marL="228600" lvl="0" indent="-215900" algn="just" rtl="0">
              <a:lnSpc>
                <a:spcPct val="150000"/>
              </a:lnSpc>
              <a:spcBef>
                <a:spcPts val="0"/>
              </a:spcBef>
              <a:spcAft>
                <a:spcPts val="0"/>
              </a:spcAft>
              <a:buClr>
                <a:srgbClr val="000000"/>
              </a:buClr>
              <a:buSzPts val="1800"/>
              <a:buFont typeface="Arial" panose="020B0604020202020204"/>
              <a:buAutoNum type="arabicPeriod"/>
            </a:pPr>
            <a:r>
              <a:rPr lang="en-US" sz="1800" b="0" i="0" u="none" strike="noStrike">
                <a:solidFill>
                  <a:srgbClr val="000000"/>
                </a:solidFill>
                <a:latin typeface="Calibri" panose="020F0502020204030204"/>
                <a:ea typeface="Calibri" panose="020F0502020204030204"/>
                <a:cs typeface="Calibri" panose="020F0502020204030204"/>
                <a:sym typeface="Calibri" panose="020F0502020204030204"/>
              </a:rPr>
              <a:t>Staging Area: Extracted data is loaded into a staging area for preparatory steps.</a:t>
            </a:r>
            <a:endParaRPr sz="1800"/>
          </a:p>
          <a:p>
            <a:pPr marL="228600" lvl="0" indent="-215900" algn="just" rtl="0">
              <a:lnSpc>
                <a:spcPct val="150000"/>
              </a:lnSpc>
              <a:spcBef>
                <a:spcPts val="0"/>
              </a:spcBef>
              <a:spcAft>
                <a:spcPts val="0"/>
              </a:spcAft>
              <a:buClr>
                <a:srgbClr val="000000"/>
              </a:buClr>
              <a:buSzPts val="1800"/>
              <a:buFont typeface="Arial" panose="020B0604020202020204"/>
              <a:buAutoNum type="arabicPeriod"/>
            </a:pPr>
            <a:r>
              <a:rPr lang="en-US" sz="1800" b="0" i="0" u="none" strike="noStrike">
                <a:solidFill>
                  <a:srgbClr val="000000"/>
                </a:solidFill>
                <a:latin typeface="Calibri" panose="020F0502020204030204"/>
                <a:ea typeface="Calibri" panose="020F0502020204030204"/>
                <a:cs typeface="Calibri" panose="020F0502020204030204"/>
                <a:sym typeface="Calibri" panose="020F0502020204030204"/>
              </a:rPr>
              <a:t>Data Cleaning: Within the staging area, data undergoes cleansing processes:</a:t>
            </a:r>
            <a:endParaRPr sz="1800"/>
          </a:p>
          <a:p>
            <a:pPr marL="755650" lvl="0" indent="-285750" algn="just" rtl="0">
              <a:lnSpc>
                <a:spcPct val="150000"/>
              </a:lnSpc>
              <a:spcBef>
                <a:spcPts val="0"/>
              </a:spcBef>
              <a:spcAft>
                <a:spcPts val="0"/>
              </a:spcAft>
              <a:buClr>
                <a:srgbClr val="000000"/>
              </a:buClr>
              <a:buSzPts val="1800"/>
              <a:buFont typeface="Arial" panose="020B0604020202020204" pitchFamily="34" charset="0"/>
              <a:buChar char="•"/>
            </a:pPr>
            <a:r>
              <a:rPr lang="en-US" sz="1800" b="0" i="0" u="none" strike="noStrike">
                <a:solidFill>
                  <a:srgbClr val="000000"/>
                </a:solidFill>
                <a:latin typeface="Calibri" panose="020F0502020204030204"/>
                <a:ea typeface="Calibri" panose="020F0502020204030204"/>
                <a:cs typeface="Calibri" panose="020F0502020204030204"/>
                <a:sym typeface="Calibri" panose="020F0502020204030204"/>
              </a:rPr>
              <a:t>Duplicate records are removed to ensure data integrity.</a:t>
            </a:r>
            <a:endParaRPr sz="1800"/>
          </a:p>
          <a:p>
            <a:pPr marL="755650" lvl="0" indent="-285750" algn="just" rtl="0">
              <a:lnSpc>
                <a:spcPct val="150000"/>
              </a:lnSpc>
              <a:spcBef>
                <a:spcPts val="0"/>
              </a:spcBef>
              <a:spcAft>
                <a:spcPts val="0"/>
              </a:spcAft>
              <a:buClr>
                <a:srgbClr val="000000"/>
              </a:buClr>
              <a:buSzPts val="1800"/>
              <a:buFont typeface="Arial" panose="020B0604020202020204" pitchFamily="34" charset="0"/>
              <a:buChar char="•"/>
            </a:pPr>
            <a:r>
              <a:rPr lang="en-US" sz="1800" b="0" i="0" u="none" strike="noStrike">
                <a:solidFill>
                  <a:srgbClr val="000000"/>
                </a:solidFill>
                <a:latin typeface="Calibri" panose="020F0502020204030204"/>
                <a:ea typeface="Calibri" panose="020F0502020204030204"/>
                <a:cs typeface="Calibri" panose="020F0502020204030204"/>
                <a:sym typeface="Calibri" panose="020F0502020204030204"/>
              </a:rPr>
              <a:t>Schema validation is performed to verify data structure consistency.</a:t>
            </a:r>
            <a:endParaRPr sz="1800"/>
          </a:p>
          <a:p>
            <a:pPr marL="755650" lvl="0" indent="-285750" algn="just" rtl="0">
              <a:lnSpc>
                <a:spcPct val="150000"/>
              </a:lnSpc>
              <a:spcBef>
                <a:spcPts val="0"/>
              </a:spcBef>
              <a:spcAft>
                <a:spcPts val="0"/>
              </a:spcAft>
              <a:buClr>
                <a:srgbClr val="000000"/>
              </a:buClr>
              <a:buSzPts val="1800"/>
              <a:buFont typeface="Arial" panose="020B0604020202020204" pitchFamily="34" charset="0"/>
              <a:buChar char="•"/>
            </a:pPr>
            <a:r>
              <a:rPr lang="en-US" sz="1800" b="0" i="0" u="none" strike="noStrike">
                <a:solidFill>
                  <a:srgbClr val="000000"/>
                </a:solidFill>
                <a:latin typeface="Calibri" panose="020F0502020204030204"/>
                <a:ea typeface="Calibri" panose="020F0502020204030204"/>
                <a:cs typeface="Calibri" panose="020F0502020204030204"/>
                <a:sym typeface="Calibri" panose="020F0502020204030204"/>
              </a:rPr>
              <a:t>Handling of null values and anomalies enhances data quality.</a:t>
            </a:r>
            <a:endParaRPr sz="1800"/>
          </a:p>
        </p:txBody>
      </p:sp>
      <p:sp>
        <p:nvSpPr>
          <p:cNvPr id="243" name="Google Shape;243;p13"/>
          <p:cNvSpPr txBox="1"/>
          <p:nvPr>
            <p:ph type="subTitle" idx="4294967295"/>
          </p:nvPr>
        </p:nvSpPr>
        <p:spPr>
          <a:xfrm>
            <a:off x="127700" y="6431700"/>
            <a:ext cx="4394400" cy="3771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1600"/>
              </a:spcAft>
              <a:buClr>
                <a:schemeClr val="dk2"/>
              </a:buClr>
              <a:buSzPts val="2400"/>
              <a:buNone/>
            </a:pPr>
            <a:r>
              <a:rPr lang="en-US"/>
              <a:t>Talend Tech Solutions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247" name="Shape 247"/>
        <p:cNvGrpSpPr/>
        <p:nvPr/>
      </p:nvGrpSpPr>
      <p:grpSpPr>
        <a:xfrm>
          <a:off x="0" y="0"/>
          <a:ext cx="0" cy="0"/>
          <a:chOff x="0" y="0"/>
          <a:chExt cx="0" cy="0"/>
        </a:xfrm>
      </p:grpSpPr>
      <p:sp>
        <p:nvSpPr>
          <p:cNvPr id="248" name="Google Shape;248;p14"/>
          <p:cNvSpPr txBox="1"/>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fld>
            <a:endParaRPr lang="en-US"/>
          </a:p>
        </p:txBody>
      </p:sp>
      <p:sp>
        <p:nvSpPr>
          <p:cNvPr id="249" name="Google Shape;249;p14"/>
          <p:cNvSpPr txBox="1"/>
          <p:nvPr>
            <p:ph type="body" idx="4294967295"/>
          </p:nvPr>
        </p:nvSpPr>
        <p:spPr>
          <a:xfrm>
            <a:off x="365759" y="287755"/>
            <a:ext cx="11390811" cy="5917101"/>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None/>
            </a:pPr>
            <a:r>
              <a:rPr lang="en-US" sz="2400" b="1" i="0" u="none" strike="noStrike">
                <a:solidFill>
                  <a:srgbClr val="000000"/>
                </a:solidFill>
                <a:latin typeface="Calibri" panose="020F0502020204030204"/>
                <a:ea typeface="Calibri" panose="020F0502020204030204"/>
                <a:cs typeface="Calibri" panose="020F0502020204030204"/>
                <a:sym typeface="Calibri" panose="020F0502020204030204"/>
              </a:rPr>
              <a:t>Transformations Using Talend</a:t>
            </a:r>
            <a:endParaRPr sz="2400"/>
          </a:p>
          <a:p>
            <a:pPr marL="228600" lvl="0" indent="-215900" algn="just" rtl="0">
              <a:lnSpc>
                <a:spcPct val="150000"/>
              </a:lnSpc>
              <a:spcBef>
                <a:spcPts val="0"/>
              </a:spcBef>
              <a:spcAft>
                <a:spcPts val="0"/>
              </a:spcAft>
              <a:buClr>
                <a:srgbClr val="000000"/>
              </a:buClr>
              <a:buSzPts val="1800"/>
              <a:buFont typeface="Arial" panose="020B0604020202020204"/>
              <a:buAutoNum type="arabicPeriod"/>
            </a:pPr>
            <a:r>
              <a:rPr lang="en-US" sz="1800" b="0" i="0" u="none" strike="noStrike">
                <a:solidFill>
                  <a:srgbClr val="000000"/>
                </a:solidFill>
                <a:latin typeface="Calibri" panose="020F0502020204030204"/>
                <a:ea typeface="Calibri" panose="020F0502020204030204"/>
                <a:cs typeface="Calibri" panose="020F0502020204030204"/>
                <a:sym typeface="Calibri" panose="020F0502020204030204"/>
              </a:rPr>
              <a:t>Talend Transformations: The Talend ETL tool comes into play to implement critical data transformations tailored to DATAHARBOR's business requirements.</a:t>
            </a:r>
            <a:endParaRPr sz="1800"/>
          </a:p>
          <a:p>
            <a:pPr marL="228600" lvl="0" indent="-215900" algn="just" rtl="0">
              <a:lnSpc>
                <a:spcPct val="150000"/>
              </a:lnSpc>
              <a:spcBef>
                <a:spcPts val="0"/>
              </a:spcBef>
              <a:spcAft>
                <a:spcPts val="0"/>
              </a:spcAft>
              <a:buClr>
                <a:srgbClr val="000000"/>
              </a:buClr>
              <a:buSzPts val="1800"/>
              <a:buFont typeface="Arial" panose="020B0604020202020204"/>
              <a:buAutoNum type="arabicPeriod"/>
            </a:pPr>
            <a:r>
              <a:rPr lang="en-US" sz="1800" b="0" i="0" u="none" strike="noStrike">
                <a:solidFill>
                  <a:srgbClr val="000000"/>
                </a:solidFill>
                <a:latin typeface="Calibri" panose="020F0502020204030204"/>
                <a:ea typeface="Calibri" panose="020F0502020204030204"/>
                <a:cs typeface="Calibri" panose="020F0502020204030204"/>
                <a:sym typeface="Calibri" panose="020F0502020204030204"/>
              </a:rPr>
              <a:t>Data Alignment: Talend orchestrates transformations that align data with specific business rules and analytics needs.</a:t>
            </a:r>
            <a:endParaRPr sz="1800" b="0" i="0" u="none" strike="noStrike">
              <a:solidFill>
                <a:srgbClr val="000000"/>
              </a:solidFill>
              <a:latin typeface="Calibri" panose="020F0502020204030204"/>
              <a:ea typeface="Calibri" panose="020F0502020204030204"/>
              <a:cs typeface="Calibri" panose="020F0502020204030204"/>
              <a:sym typeface="Calibri" panose="020F0502020204030204"/>
            </a:endParaRPr>
          </a:p>
          <a:p>
            <a:pPr marL="0" lvl="0" indent="0" algn="just" rtl="0">
              <a:lnSpc>
                <a:spcPct val="150000"/>
              </a:lnSpc>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a:p>
            <a:pPr marL="0" lvl="0" indent="0" algn="just" rtl="0">
              <a:lnSpc>
                <a:spcPct val="150000"/>
              </a:lnSpc>
              <a:spcBef>
                <a:spcPts val="800"/>
              </a:spcBef>
              <a:spcAft>
                <a:spcPts val="0"/>
              </a:spcAft>
              <a:buNone/>
            </a:pPr>
            <a:r>
              <a:rPr lang="en-US" sz="2400" b="1" i="0" u="none" strike="noStrike">
                <a:solidFill>
                  <a:srgbClr val="000000"/>
                </a:solidFill>
                <a:latin typeface="Calibri" panose="020F0502020204030204"/>
                <a:ea typeface="Calibri" panose="020F0502020204030204"/>
                <a:cs typeface="Calibri" panose="020F0502020204030204"/>
                <a:sym typeface="Calibri" panose="020F0502020204030204"/>
              </a:rPr>
              <a:t>Data Loading to Snowflake Database</a:t>
            </a:r>
            <a:endParaRPr sz="2400"/>
          </a:p>
          <a:p>
            <a:pPr marL="228600" lvl="0" indent="-215900" algn="just" rtl="0">
              <a:lnSpc>
                <a:spcPct val="150000"/>
              </a:lnSpc>
              <a:spcBef>
                <a:spcPts val="0"/>
              </a:spcBef>
              <a:spcAft>
                <a:spcPts val="0"/>
              </a:spcAft>
              <a:buClr>
                <a:srgbClr val="000000"/>
              </a:buClr>
              <a:buSzPts val="1800"/>
              <a:buFont typeface="Arial" panose="020B0604020202020204"/>
              <a:buAutoNum type="arabicPeriod"/>
            </a:pPr>
            <a:r>
              <a:rPr lang="en-US" sz="1800" b="0" i="0" u="none" strike="noStrike">
                <a:solidFill>
                  <a:srgbClr val="000000"/>
                </a:solidFill>
                <a:latin typeface="Calibri" panose="020F0502020204030204"/>
                <a:ea typeface="Calibri" panose="020F0502020204030204"/>
                <a:cs typeface="Calibri" panose="020F0502020204030204"/>
                <a:sym typeface="Calibri" panose="020F0502020204030204"/>
              </a:rPr>
              <a:t>Snowflake Database: The transformed data is loaded into the Snowflake database, chosen for its scalability and analytical capabilities.</a:t>
            </a:r>
            <a:endParaRPr sz="1800"/>
          </a:p>
          <a:p>
            <a:pPr marL="228600" lvl="0" indent="-215900" algn="just" rtl="0">
              <a:lnSpc>
                <a:spcPct val="150000"/>
              </a:lnSpc>
              <a:spcBef>
                <a:spcPts val="0"/>
              </a:spcBef>
              <a:spcAft>
                <a:spcPts val="0"/>
              </a:spcAft>
              <a:buClr>
                <a:srgbClr val="000000"/>
              </a:buClr>
              <a:buSzPts val="1800"/>
              <a:buFont typeface="Arial" panose="020B0604020202020204"/>
              <a:buAutoNum type="arabicPeriod"/>
            </a:pPr>
            <a:r>
              <a:rPr lang="en-US" sz="1800" b="0" i="0" u="none" strike="noStrike">
                <a:solidFill>
                  <a:srgbClr val="000000"/>
                </a:solidFill>
                <a:latin typeface="Calibri" panose="020F0502020204030204"/>
                <a:ea typeface="Calibri" panose="020F0502020204030204"/>
                <a:cs typeface="Calibri" panose="020F0502020204030204"/>
                <a:sym typeface="Calibri" panose="020F0502020204030204"/>
              </a:rPr>
              <a:t>Target Schemas: The Snowflake database comprises DataHarbor_staging, DataHarbor_target, and DataHarbor_logging schemas.</a:t>
            </a:r>
            <a:endParaRPr sz="1800"/>
          </a:p>
        </p:txBody>
      </p:sp>
      <p:sp>
        <p:nvSpPr>
          <p:cNvPr id="250" name="Google Shape;250;p14"/>
          <p:cNvSpPr txBox="1"/>
          <p:nvPr>
            <p:ph type="subTitle" idx="4294967295"/>
          </p:nvPr>
        </p:nvSpPr>
        <p:spPr>
          <a:xfrm>
            <a:off x="127700" y="6431700"/>
            <a:ext cx="4394400" cy="3771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1600"/>
              </a:spcAft>
              <a:buClr>
                <a:schemeClr val="dk2"/>
              </a:buClr>
              <a:buSzPts val="2400"/>
              <a:buNone/>
            </a:pPr>
            <a:r>
              <a:rPr lang="en-US"/>
              <a:t>Talend Tech Solutions</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255" name="Shape 255"/>
        <p:cNvGrpSpPr/>
        <p:nvPr/>
      </p:nvGrpSpPr>
      <p:grpSpPr>
        <a:xfrm>
          <a:off x="0" y="0"/>
          <a:ext cx="0" cy="0"/>
          <a:chOff x="0" y="0"/>
          <a:chExt cx="0" cy="0"/>
        </a:xfrm>
      </p:grpSpPr>
      <p:sp>
        <p:nvSpPr>
          <p:cNvPr id="256" name="Google Shape;256;p15"/>
          <p:cNvSpPr txBox="1"/>
          <p:nvPr>
            <p:ph type="title" idx="4294967295"/>
          </p:nvPr>
        </p:nvSpPr>
        <p:spPr>
          <a:xfrm>
            <a:off x="576072" y="704088"/>
            <a:ext cx="10515600" cy="67665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0000"/>
              </a:buClr>
              <a:buSzPts val="2400"/>
              <a:buFont typeface="Calibri" panose="020F0502020204030204"/>
              <a:buNone/>
            </a:pPr>
            <a:r>
              <a:rPr lang="en-US" sz="2400" b="1" i="0" u="sng" strike="noStrike" cap="none">
                <a:solidFill>
                  <a:srgbClr val="000000"/>
                </a:solidFill>
                <a:latin typeface="Calibri" panose="020F0502020204030204"/>
                <a:ea typeface="Calibri" panose="020F0502020204030204"/>
                <a:cs typeface="Calibri" panose="020F0502020204030204"/>
                <a:sym typeface="Calibri" panose="020F0502020204030204"/>
              </a:rPr>
              <a:t>Schema for Table DataHarbor_Employee</a:t>
            </a:r>
            <a:br>
              <a:rPr lang="en-US" sz="2400" b="1" i="0" u="none" strike="noStrike" cap="none">
                <a:solidFill>
                  <a:schemeClr val="dk1"/>
                </a:solidFill>
              </a:rPr>
            </a:br>
            <a:endParaRPr sz="2400"/>
          </a:p>
        </p:txBody>
      </p:sp>
      <p:graphicFrame>
        <p:nvGraphicFramePr>
          <p:cNvPr id="257" name="Google Shape;257;p15"/>
          <p:cNvGraphicFramePr/>
          <p:nvPr/>
        </p:nvGraphicFramePr>
        <p:xfrm>
          <a:off x="3208176" y="1380744"/>
          <a:ext cx="4670900" cy="4761000"/>
        </p:xfrm>
        <a:graphic>
          <a:graphicData uri="http://schemas.openxmlformats.org/drawingml/2006/table">
            <a:tbl>
              <a:tblPr>
                <a:noFill/>
                <a:tableStyleId>{064F793A-DEB8-49C3-843D-4B2287CAFE09}</a:tableStyleId>
              </a:tblPr>
              <a:tblGrid>
                <a:gridCol w="3395625"/>
                <a:gridCol w="1275275"/>
              </a:tblGrid>
              <a:tr h="396750">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Column</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Type</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96750">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Emp_ID</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int</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96750">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First_Name</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varchar</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96750">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Surname</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varchar</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96750">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Department</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varchar</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96750">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Salary</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int</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96750">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Address</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varchar</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96750">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ZIP_Code</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int</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96750">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City</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varchar</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96750">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Country</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varchar</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96750">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Employed_Since</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date</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96750">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Manager</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varchar</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
        <p:nvSpPr>
          <p:cNvPr id="258" name="Google Shape;258;p15"/>
          <p:cNvSpPr txBox="1"/>
          <p:nvPr>
            <p:ph type="body" idx="4294967295"/>
          </p:nvPr>
        </p:nvSpPr>
        <p:spPr>
          <a:xfrm>
            <a:off x="127700" y="6431700"/>
            <a:ext cx="4394400" cy="3771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1600"/>
              </a:spcAft>
              <a:buClr>
                <a:schemeClr val="dk2"/>
              </a:buClr>
              <a:buSzPts val="2400"/>
              <a:buNone/>
            </a:pPr>
            <a:r>
              <a:rPr lang="en-US"/>
              <a:t>Talend Tech Solutions</a:t>
            </a:r>
            <a:endParaRPr lang="en-US"/>
          </a:p>
        </p:txBody>
      </p:sp>
      <p:sp>
        <p:nvSpPr>
          <p:cNvPr id="259" name="Google Shape;259;p15"/>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264" name="Shape 264"/>
        <p:cNvGrpSpPr/>
        <p:nvPr/>
      </p:nvGrpSpPr>
      <p:grpSpPr>
        <a:xfrm>
          <a:off x="0" y="0"/>
          <a:ext cx="0" cy="0"/>
          <a:chOff x="0" y="0"/>
          <a:chExt cx="0" cy="0"/>
        </a:xfrm>
      </p:grpSpPr>
      <p:sp>
        <p:nvSpPr>
          <p:cNvPr id="265" name="Google Shape;265;p16"/>
          <p:cNvSpPr txBox="1"/>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fld>
            <a:endParaRPr lang="en-US"/>
          </a:p>
        </p:txBody>
      </p:sp>
      <p:sp>
        <p:nvSpPr>
          <p:cNvPr id="266" name="Google Shape;266;p16"/>
          <p:cNvSpPr txBox="1"/>
          <p:nvPr>
            <p:ph type="title" idx="4294967295"/>
          </p:nvPr>
        </p:nvSpPr>
        <p:spPr>
          <a:xfrm>
            <a:off x="365760" y="461492"/>
            <a:ext cx="10515600" cy="67665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3F2E27"/>
              </a:buClr>
              <a:buSzPts val="2400"/>
              <a:buFont typeface="Calibri" panose="020F0502020204030204"/>
              <a:buNone/>
            </a:pPr>
            <a:r>
              <a:rPr lang="en-US" sz="2400" b="1" i="0" u="sng" strike="noStrike" cap="none">
                <a:solidFill>
                  <a:srgbClr val="3F2E27"/>
                </a:solidFill>
                <a:latin typeface="Calibri" panose="020F0502020204030204"/>
                <a:ea typeface="Calibri" panose="020F0502020204030204"/>
                <a:cs typeface="Calibri" panose="020F0502020204030204"/>
                <a:sym typeface="Calibri" panose="020F0502020204030204"/>
              </a:rPr>
              <a:t>Schema for Table DataHarbor</a:t>
            </a:r>
            <a:r>
              <a:rPr lang="en-US" sz="2400" b="1" u="sng">
                <a:solidFill>
                  <a:srgbClr val="3F2E27"/>
                </a:solidFill>
                <a:latin typeface="Calibri" panose="020F0502020204030204"/>
                <a:ea typeface="Calibri" panose="020F0502020204030204"/>
                <a:cs typeface="Calibri" panose="020F0502020204030204"/>
                <a:sym typeface="Calibri" panose="020F0502020204030204"/>
              </a:rPr>
              <a:t>_P</a:t>
            </a:r>
            <a:r>
              <a:rPr lang="en-US" sz="2400" b="1" i="0" u="sng" strike="noStrike" cap="none">
                <a:solidFill>
                  <a:srgbClr val="3F2E27"/>
                </a:solidFill>
                <a:latin typeface="Calibri" panose="020F0502020204030204"/>
                <a:ea typeface="Calibri" panose="020F0502020204030204"/>
                <a:cs typeface="Calibri" panose="020F0502020204030204"/>
                <a:sym typeface="Calibri" panose="020F0502020204030204"/>
              </a:rPr>
              <a:t>roduct</a:t>
            </a:r>
            <a:endParaRPr sz="2400" b="1" i="0" u="none" strike="noStrike" cap="none">
              <a:solidFill>
                <a:srgbClr val="3F2E27"/>
              </a:solidFill>
            </a:endParaRPr>
          </a:p>
        </p:txBody>
      </p:sp>
      <p:graphicFrame>
        <p:nvGraphicFramePr>
          <p:cNvPr id="267" name="Google Shape;267;p16"/>
          <p:cNvGraphicFramePr/>
          <p:nvPr/>
        </p:nvGraphicFramePr>
        <p:xfrm>
          <a:off x="3469433" y="1491280"/>
          <a:ext cx="4076550" cy="3875500"/>
        </p:xfrm>
        <a:graphic>
          <a:graphicData uri="http://schemas.openxmlformats.org/drawingml/2006/table">
            <a:tbl>
              <a:tblPr>
                <a:noFill/>
                <a:tableStyleId>{064F793A-DEB8-49C3-843D-4B2287CAFE09}</a:tableStyleId>
              </a:tblPr>
              <a:tblGrid>
                <a:gridCol w="2963550"/>
                <a:gridCol w="1113000"/>
              </a:tblGrid>
              <a:tr h="387550">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Column</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Type</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87550">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Product_Id</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int</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87550">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Brand</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varchar</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87550">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Type</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varchar</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87550">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Category</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varchar</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87550">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Fit</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varchar</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87550">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Size</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int</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87550">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Sex</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varchar</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87550">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Description</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varchar</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87550">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PurchasePrice</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int</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
        <p:nvSpPr>
          <p:cNvPr id="268" name="Google Shape;268;p16"/>
          <p:cNvSpPr txBox="1"/>
          <p:nvPr>
            <p:ph type="body" idx="4294967295"/>
          </p:nvPr>
        </p:nvSpPr>
        <p:spPr>
          <a:xfrm>
            <a:off x="127700" y="6431700"/>
            <a:ext cx="4394400" cy="3771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1600"/>
              </a:spcAft>
              <a:buClr>
                <a:schemeClr val="dk2"/>
              </a:buClr>
              <a:buSzPts val="2400"/>
              <a:buNone/>
            </a:pPr>
            <a:r>
              <a:rPr lang="en-US"/>
              <a:t>Talend Tech Solutions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272" name="Shape 272"/>
        <p:cNvGrpSpPr/>
        <p:nvPr/>
      </p:nvGrpSpPr>
      <p:grpSpPr>
        <a:xfrm>
          <a:off x="0" y="0"/>
          <a:ext cx="0" cy="0"/>
          <a:chOff x="0" y="0"/>
          <a:chExt cx="0" cy="0"/>
        </a:xfrm>
      </p:grpSpPr>
      <p:sp>
        <p:nvSpPr>
          <p:cNvPr id="273" name="Google Shape;273;p18"/>
          <p:cNvSpPr txBox="1"/>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fld>
            <a:endParaRPr lang="en-US"/>
          </a:p>
        </p:txBody>
      </p:sp>
      <p:sp>
        <p:nvSpPr>
          <p:cNvPr id="274" name="Google Shape;274;p18"/>
          <p:cNvSpPr txBox="1"/>
          <p:nvPr>
            <p:ph type="title" idx="4294967295"/>
          </p:nvPr>
        </p:nvSpPr>
        <p:spPr>
          <a:xfrm>
            <a:off x="576072" y="279918"/>
            <a:ext cx="10515600" cy="61582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4400"/>
              <a:buFont typeface="Calibri" panose="020F0502020204030204"/>
              <a:buNone/>
            </a:pPr>
            <a:br>
              <a:rPr lang="en-US" sz="4400" u="sng">
                <a:solidFill>
                  <a:srgbClr val="000000"/>
                </a:solidFill>
                <a:latin typeface="Calibri" panose="020F0502020204030204"/>
                <a:ea typeface="Calibri" panose="020F0502020204030204"/>
                <a:cs typeface="Calibri" panose="020F0502020204030204"/>
                <a:sym typeface="Calibri" panose="020F0502020204030204"/>
              </a:rPr>
            </a:br>
            <a:r>
              <a:rPr lang="en-US" sz="2400" b="1" i="0" u="sng" strike="noStrike" cap="none">
                <a:solidFill>
                  <a:srgbClr val="3F2E27"/>
                </a:solidFill>
                <a:latin typeface="Calibri" panose="020F0502020204030204"/>
                <a:ea typeface="Calibri" panose="020F0502020204030204"/>
                <a:cs typeface="Calibri" panose="020F0502020204030204"/>
                <a:sym typeface="Calibri" panose="020F0502020204030204"/>
              </a:rPr>
              <a:t>Schema for Table DataHarbor_</a:t>
            </a:r>
            <a:r>
              <a:rPr lang="en-US" sz="2400" b="1" u="sng">
                <a:solidFill>
                  <a:srgbClr val="3F2E27"/>
                </a:solidFill>
                <a:latin typeface="Calibri" panose="020F0502020204030204"/>
                <a:ea typeface="Calibri" panose="020F0502020204030204"/>
                <a:cs typeface="Calibri" panose="020F0502020204030204"/>
                <a:sym typeface="Calibri" panose="020F0502020204030204"/>
              </a:rPr>
              <a:t>S</a:t>
            </a:r>
            <a:r>
              <a:rPr lang="en-US" sz="2400" b="1" i="0" u="sng" strike="noStrike" cap="none">
                <a:solidFill>
                  <a:srgbClr val="3F2E27"/>
                </a:solidFill>
                <a:latin typeface="Calibri" panose="020F0502020204030204"/>
                <a:ea typeface="Calibri" panose="020F0502020204030204"/>
                <a:cs typeface="Calibri" panose="020F0502020204030204"/>
                <a:sym typeface="Calibri" panose="020F0502020204030204"/>
              </a:rPr>
              <a:t>upplier</a:t>
            </a:r>
            <a:endParaRPr sz="2400" b="1" i="0" u="none" strike="noStrike" cap="none">
              <a:solidFill>
                <a:srgbClr val="3F2E27"/>
              </a:solidFill>
            </a:endParaRPr>
          </a:p>
        </p:txBody>
      </p:sp>
      <p:graphicFrame>
        <p:nvGraphicFramePr>
          <p:cNvPr id="275" name="Google Shape;275;p18"/>
          <p:cNvGraphicFramePr/>
          <p:nvPr/>
        </p:nvGraphicFramePr>
        <p:xfrm>
          <a:off x="3292151" y="1550482"/>
          <a:ext cx="4357650" cy="4259475"/>
        </p:xfrm>
        <a:graphic>
          <a:graphicData uri="http://schemas.openxmlformats.org/drawingml/2006/table">
            <a:tbl>
              <a:tblPr>
                <a:noFill/>
                <a:tableStyleId>{064F793A-DEB8-49C3-843D-4B2287CAFE09}</a:tableStyleId>
              </a:tblPr>
              <a:tblGrid>
                <a:gridCol w="3167900"/>
                <a:gridCol w="1189750"/>
              </a:tblGrid>
              <a:tr h="473275">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Column</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Type</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473275">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Supplier_ID</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int</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473275">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Company_Name</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varchar</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473275">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Bank_Account</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numeric</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473275">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Preferred</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varchar</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473275">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Address</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varchar</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473275">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ZIP_Code</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int</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473275">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City</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varchar</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473275">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Country</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3F2E27"/>
                          </a:solidFill>
                          <a:latin typeface="Calibri" panose="020F0502020204030204"/>
                          <a:ea typeface="Calibri" panose="020F0502020204030204"/>
                          <a:cs typeface="Calibri" panose="020F0502020204030204"/>
                          <a:sym typeface="Calibri" panose="020F0502020204030204"/>
                        </a:rPr>
                        <a:t>varchar</a:t>
                      </a:r>
                      <a:endParaRPr sz="2000">
                        <a:solidFill>
                          <a:srgbClr val="3F2E27"/>
                        </a:solidFill>
                      </a:endParaRPr>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
        <p:nvSpPr>
          <p:cNvPr id="276" name="Google Shape;276;p18"/>
          <p:cNvSpPr txBox="1"/>
          <p:nvPr>
            <p:ph type="body" idx="4294967295"/>
          </p:nvPr>
        </p:nvSpPr>
        <p:spPr>
          <a:xfrm>
            <a:off x="127700" y="6431700"/>
            <a:ext cx="4394400" cy="3771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1600"/>
              </a:spcAft>
              <a:buClr>
                <a:schemeClr val="dk2"/>
              </a:buClr>
              <a:buSzPts val="2400"/>
              <a:buNone/>
            </a:pPr>
            <a:r>
              <a:rPr lang="en-US"/>
              <a:t>Talend Tech Solutions</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280" name="Shape 280"/>
        <p:cNvGrpSpPr/>
        <p:nvPr/>
      </p:nvGrpSpPr>
      <p:grpSpPr>
        <a:xfrm>
          <a:off x="0" y="0"/>
          <a:ext cx="0" cy="0"/>
          <a:chOff x="0" y="0"/>
          <a:chExt cx="0" cy="0"/>
        </a:xfrm>
      </p:grpSpPr>
      <p:sp>
        <p:nvSpPr>
          <p:cNvPr id="281" name="Google Shape;281;p17"/>
          <p:cNvSpPr txBox="1"/>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fld>
            <a:endParaRPr lang="en-US"/>
          </a:p>
        </p:txBody>
      </p:sp>
      <p:sp>
        <p:nvSpPr>
          <p:cNvPr id="282" name="Google Shape;282;p17"/>
          <p:cNvSpPr txBox="1"/>
          <p:nvPr>
            <p:ph type="title" idx="4294967295"/>
          </p:nvPr>
        </p:nvSpPr>
        <p:spPr>
          <a:xfrm>
            <a:off x="277492" y="402336"/>
            <a:ext cx="10515600" cy="67665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3F2E27"/>
              </a:buClr>
              <a:buSzPts val="2400"/>
              <a:buFont typeface="Calibri" panose="020F0502020204030204"/>
              <a:buNone/>
            </a:pPr>
            <a:r>
              <a:rPr lang="en-US" sz="2400" b="1" i="0" u="sng" strike="noStrike" cap="none">
                <a:solidFill>
                  <a:srgbClr val="3F2E27"/>
                </a:solidFill>
                <a:latin typeface="Calibri" panose="020F0502020204030204"/>
                <a:ea typeface="Calibri" panose="020F0502020204030204"/>
                <a:cs typeface="Calibri" panose="020F0502020204030204"/>
                <a:sym typeface="Calibri" panose="020F0502020204030204"/>
              </a:rPr>
              <a:t>Schema for Table DataHarbor_</a:t>
            </a:r>
            <a:r>
              <a:rPr lang="en-US" sz="2400" b="1" u="sng">
                <a:solidFill>
                  <a:srgbClr val="3F2E27"/>
                </a:solidFill>
                <a:latin typeface="Calibri" panose="020F0502020204030204"/>
                <a:ea typeface="Calibri" panose="020F0502020204030204"/>
                <a:cs typeface="Calibri" panose="020F0502020204030204"/>
                <a:sym typeface="Calibri" panose="020F0502020204030204"/>
              </a:rPr>
              <a:t>S</a:t>
            </a:r>
            <a:r>
              <a:rPr lang="en-US" sz="2400" b="1" i="0" u="sng" strike="noStrike" cap="none">
                <a:solidFill>
                  <a:srgbClr val="3F2E27"/>
                </a:solidFill>
                <a:latin typeface="Calibri" panose="020F0502020204030204"/>
                <a:ea typeface="Calibri" panose="020F0502020204030204"/>
                <a:cs typeface="Calibri" panose="020F0502020204030204"/>
                <a:sym typeface="Calibri" panose="020F0502020204030204"/>
              </a:rPr>
              <a:t>tore</a:t>
            </a:r>
            <a:endParaRPr sz="2400" b="1" i="0" u="none" strike="noStrike" cap="none">
              <a:solidFill>
                <a:srgbClr val="3F2E27"/>
              </a:solidFill>
            </a:endParaRPr>
          </a:p>
        </p:txBody>
      </p:sp>
      <p:graphicFrame>
        <p:nvGraphicFramePr>
          <p:cNvPr id="283" name="Google Shape;283;p17"/>
          <p:cNvGraphicFramePr/>
          <p:nvPr/>
        </p:nvGraphicFramePr>
        <p:xfrm>
          <a:off x="3721359" y="1599330"/>
          <a:ext cx="4170675" cy="3659250"/>
        </p:xfrm>
        <a:graphic>
          <a:graphicData uri="http://schemas.openxmlformats.org/drawingml/2006/table">
            <a:tbl>
              <a:tblPr>
                <a:noFill/>
                <a:tableStyleId>{064F793A-DEB8-49C3-843D-4B2287CAFE09}</a:tableStyleId>
              </a:tblPr>
              <a:tblGrid>
                <a:gridCol w="3031975"/>
                <a:gridCol w="1138700"/>
              </a:tblGrid>
              <a:tr h="365925">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Column</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Type</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65925">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Store_ID</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int</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65925">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Name</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varchar</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65925">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Address</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varchar</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65925">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ZIP_Code</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int</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65925">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City</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varchar</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65925">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Country</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varchar</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65925">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Opened_Since</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int</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65925">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Last_Redesigned</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int</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65925">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Selling_Square_Footage</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int</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
        <p:nvSpPr>
          <p:cNvPr id="284" name="Google Shape;284;p17"/>
          <p:cNvSpPr txBox="1"/>
          <p:nvPr>
            <p:ph type="body" idx="4294967295"/>
          </p:nvPr>
        </p:nvSpPr>
        <p:spPr>
          <a:xfrm>
            <a:off x="127700" y="6431700"/>
            <a:ext cx="4394400" cy="3771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1600"/>
              </a:spcAft>
              <a:buClr>
                <a:schemeClr val="dk2"/>
              </a:buClr>
              <a:buSzPts val="2400"/>
              <a:buNone/>
            </a:pPr>
            <a:r>
              <a:rPr lang="en-US"/>
              <a:t>Talend Tech Solutions</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288" name="Shape 288"/>
        <p:cNvGrpSpPr/>
        <p:nvPr/>
      </p:nvGrpSpPr>
      <p:grpSpPr>
        <a:xfrm>
          <a:off x="0" y="0"/>
          <a:ext cx="0" cy="0"/>
          <a:chOff x="0" y="0"/>
          <a:chExt cx="0" cy="0"/>
        </a:xfrm>
      </p:grpSpPr>
      <p:sp>
        <p:nvSpPr>
          <p:cNvPr id="289" name="Google Shape;289;p19"/>
          <p:cNvSpPr txBox="1"/>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fld>
            <a:endParaRPr lang="en-US"/>
          </a:p>
        </p:txBody>
      </p:sp>
      <p:sp>
        <p:nvSpPr>
          <p:cNvPr id="290" name="Google Shape;290;p19"/>
          <p:cNvSpPr txBox="1"/>
          <p:nvPr>
            <p:ph type="title" idx="4294967295"/>
          </p:nvPr>
        </p:nvSpPr>
        <p:spPr>
          <a:xfrm>
            <a:off x="576072" y="704088"/>
            <a:ext cx="10515600" cy="67665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3F2E27"/>
              </a:buClr>
              <a:buSzPts val="2400"/>
              <a:buFont typeface="Calibri" panose="020F0502020204030204"/>
              <a:buNone/>
            </a:pPr>
            <a:r>
              <a:rPr lang="en-US" sz="2400" b="1" i="0" u="none" strike="noStrike" cap="none">
                <a:solidFill>
                  <a:srgbClr val="3F2E27"/>
                </a:solidFill>
                <a:latin typeface="Calibri" panose="020F0502020204030204"/>
                <a:ea typeface="Calibri" panose="020F0502020204030204"/>
                <a:cs typeface="Calibri" panose="020F0502020204030204"/>
                <a:sym typeface="Calibri" panose="020F0502020204030204"/>
              </a:rPr>
              <a:t>Schema for Table DataHarbor_Sales</a:t>
            </a:r>
            <a:br>
              <a:rPr lang="en-US" b="1" i="0" u="none" strike="noStrike" cap="none">
                <a:solidFill>
                  <a:schemeClr val="dk1"/>
                </a:solidFill>
              </a:rPr>
            </a:br>
            <a:endParaRPr lang="en-US" b="1" i="0" u="none" strike="noStrike" cap="none">
              <a:solidFill>
                <a:schemeClr val="dk1"/>
              </a:solidFill>
            </a:endParaRPr>
          </a:p>
        </p:txBody>
      </p:sp>
      <p:graphicFrame>
        <p:nvGraphicFramePr>
          <p:cNvPr id="291" name="Google Shape;291;p19"/>
          <p:cNvGraphicFramePr/>
          <p:nvPr/>
        </p:nvGraphicFramePr>
        <p:xfrm>
          <a:off x="4379976" y="1166327"/>
          <a:ext cx="4680050" cy="3550375"/>
        </p:xfrm>
        <a:graphic>
          <a:graphicData uri="http://schemas.openxmlformats.org/drawingml/2006/table">
            <a:tbl>
              <a:tblPr>
                <a:noFill/>
                <a:tableStyleId>{064F793A-DEB8-49C3-843D-4B2287CAFE09}</a:tableStyleId>
              </a:tblPr>
              <a:tblGrid>
                <a:gridCol w="3402275"/>
                <a:gridCol w="1277775"/>
              </a:tblGrid>
              <a:tr h="444175">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Column</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Type</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444175">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Sales_ID</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int</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444175">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Customer_ID</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int</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444175">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Emp_ID</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int</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444175">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Store_ID</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int</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444175">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Product_ID</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int</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441150">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Selling_Date</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timestamp</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444175">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Quantity</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int</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
        <p:nvSpPr>
          <p:cNvPr id="292" name="Google Shape;292;p19"/>
          <p:cNvSpPr txBox="1"/>
          <p:nvPr>
            <p:ph type="body" idx="4294967295"/>
          </p:nvPr>
        </p:nvSpPr>
        <p:spPr>
          <a:xfrm>
            <a:off x="127700" y="6431700"/>
            <a:ext cx="4394400" cy="3771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1600"/>
              </a:spcAft>
              <a:buClr>
                <a:schemeClr val="dk2"/>
              </a:buClr>
              <a:buSzPts val="2400"/>
              <a:buNone/>
            </a:pPr>
            <a:r>
              <a:rPr lang="en-US"/>
              <a:t>Talend Tech Solutions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98" name="Shape 98"/>
        <p:cNvGrpSpPr/>
        <p:nvPr/>
      </p:nvGrpSpPr>
      <p:grpSpPr>
        <a:xfrm>
          <a:off x="0" y="0"/>
          <a:ext cx="0" cy="0"/>
          <a:chOff x="0" y="0"/>
          <a:chExt cx="0" cy="0"/>
        </a:xfrm>
      </p:grpSpPr>
      <p:sp>
        <p:nvSpPr>
          <p:cNvPr id="99" name="Google Shape;99;p2"/>
          <p:cNvSpPr txBox="1"/>
          <p:nvPr>
            <p:ph type="title"/>
          </p:nvPr>
        </p:nvSpPr>
        <p:spPr>
          <a:xfrm>
            <a:off x="415600" y="719633"/>
            <a:ext cx="11360700" cy="17100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accent1"/>
              </a:buClr>
              <a:buSzPts val="6000"/>
              <a:buFont typeface="Arial" panose="020B0604020202020204"/>
              <a:buNone/>
            </a:pPr>
            <a:r>
              <a:rPr lang="en-US"/>
              <a:t>Agenda</a:t>
            </a:r>
            <a:endParaRPr lang="en-US"/>
          </a:p>
        </p:txBody>
      </p:sp>
      <p:graphicFrame>
        <p:nvGraphicFramePr>
          <p:cNvPr id="100" name="Google Shape;100;p2"/>
          <p:cNvGraphicFramePr/>
          <p:nvPr/>
        </p:nvGraphicFramePr>
        <p:xfrm>
          <a:off x="7791450" y="1169988"/>
          <a:ext cx="4132275" cy="4838900"/>
        </p:xfrm>
        <a:graphic>
          <a:graphicData uri="http://schemas.openxmlformats.org/drawingml/2006/table">
            <a:tbl>
              <a:tblPr>
                <a:noFill/>
                <a:tableStyleId>{064F793A-DEB8-49C3-843D-4B2287CAFE09}</a:tableStyleId>
              </a:tblPr>
              <a:tblGrid>
                <a:gridCol w="4132275"/>
              </a:tblGrid>
              <a:tr h="755625">
                <a:tc>
                  <a:txBody>
                    <a:bodyPr/>
                    <a:lstStyle/>
                    <a:p>
                      <a:pPr marL="0" marR="0" lvl="0" indent="0" algn="r" rtl="0">
                        <a:lnSpc>
                          <a:spcPct val="100000"/>
                        </a:lnSpc>
                        <a:spcBef>
                          <a:spcPts val="0"/>
                        </a:spcBef>
                        <a:spcAft>
                          <a:spcPts val="0"/>
                        </a:spcAft>
                        <a:buClr>
                          <a:schemeClr val="dk1"/>
                        </a:buClr>
                        <a:buSzPts val="1800"/>
                        <a:buFont typeface="Gill Sans" panose="020B0502020104020203"/>
                        <a:buNone/>
                      </a:pPr>
                      <a:endParaRPr sz="1800" u="none" strike="noStrike" cap="none">
                        <a:latin typeface="Arial" panose="020B0604020202020204"/>
                        <a:ea typeface="Arial" panose="020B0604020202020204"/>
                        <a:cs typeface="Arial" panose="020B0604020202020204"/>
                        <a:sym typeface="Arial" panose="020B0604020202020204"/>
                      </a:endParaRPr>
                    </a:p>
                    <a:p>
                      <a:pPr marL="0" marR="0" lvl="0" indent="0" algn="r" rtl="0">
                        <a:lnSpc>
                          <a:spcPct val="100000"/>
                        </a:lnSpc>
                        <a:spcBef>
                          <a:spcPts val="0"/>
                        </a:spcBef>
                        <a:spcAft>
                          <a:spcPts val="0"/>
                        </a:spcAft>
                        <a:buClr>
                          <a:schemeClr val="dk1"/>
                        </a:buClr>
                        <a:buSzPts val="1800"/>
                        <a:buFont typeface="Gill Sans" panose="020B0502020104020203"/>
                        <a:buNone/>
                      </a:pPr>
                      <a:endParaRPr sz="1800" u="none" strike="noStrike" cap="none">
                        <a:latin typeface="Arial" panose="020B0604020202020204"/>
                        <a:ea typeface="Arial" panose="020B0604020202020204"/>
                        <a:cs typeface="Arial" panose="020B0604020202020204"/>
                        <a:sym typeface="Arial" panose="020B0604020202020204"/>
                      </a:endParaRPr>
                    </a:p>
                    <a:p>
                      <a:pPr marL="0" marR="0" lvl="0" indent="0" algn="r" rtl="0">
                        <a:lnSpc>
                          <a:spcPct val="100000"/>
                        </a:lnSpc>
                        <a:spcBef>
                          <a:spcPts val="0"/>
                        </a:spcBef>
                        <a:spcAft>
                          <a:spcPts val="0"/>
                        </a:spcAft>
                        <a:buClr>
                          <a:srgbClr val="3F2E27"/>
                        </a:buClr>
                        <a:buSzPts val="2400"/>
                        <a:buFont typeface="Calibri" panose="020F0502020204030204"/>
                        <a:buNone/>
                      </a:pPr>
                      <a:r>
                        <a:rPr lang="en-US" sz="2400" b="0" i="0" u="none" strike="noStrike" cap="none">
                          <a:solidFill>
                            <a:srgbClr val="3F2E27"/>
                          </a:solidFill>
                          <a:latin typeface="Calibri" panose="020F0502020204030204"/>
                          <a:ea typeface="Calibri" panose="020F0502020204030204"/>
                          <a:cs typeface="Calibri" panose="020F0502020204030204"/>
                          <a:sym typeface="Calibri" panose="020F0502020204030204"/>
                        </a:rPr>
                        <a:t>Project Overview</a:t>
                      </a:r>
                      <a:endParaRPr lang="en-US" sz="2400" b="0" i="0" u="none" strike="noStrike" cap="none">
                        <a:solidFill>
                          <a:srgbClr val="3F2E27"/>
                        </a:solidFill>
                        <a:latin typeface="Calibri" panose="020F0502020204030204"/>
                        <a:ea typeface="Calibri" panose="020F0502020204030204"/>
                        <a:cs typeface="Calibri" panose="020F0502020204030204"/>
                        <a:sym typeface="Calibri" panose="020F0502020204030204"/>
                      </a:endParaRPr>
                    </a:p>
                    <a:p>
                      <a:pPr marL="0" marR="0" lvl="0" indent="0" algn="r" rtl="0">
                        <a:lnSpc>
                          <a:spcPct val="100000"/>
                        </a:lnSpc>
                        <a:spcBef>
                          <a:spcPts val="0"/>
                        </a:spcBef>
                        <a:spcAft>
                          <a:spcPts val="0"/>
                        </a:spcAft>
                        <a:buClr>
                          <a:schemeClr val="dk1"/>
                        </a:buClr>
                        <a:buSzPts val="1800"/>
                        <a:buFont typeface="Gill Sans" panose="020B0502020104020203"/>
                        <a:buNone/>
                      </a:pPr>
                      <a:endParaRPr sz="1800"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r>
              <a:tr h="1054250">
                <a:tc>
                  <a:txBody>
                    <a:bodyPr/>
                    <a:lstStyle/>
                    <a:p>
                      <a:pPr marL="0" marR="0" lvl="0" indent="0" algn="r" rtl="0">
                        <a:lnSpc>
                          <a:spcPct val="100000"/>
                        </a:lnSpc>
                        <a:spcBef>
                          <a:spcPts val="0"/>
                        </a:spcBef>
                        <a:spcAft>
                          <a:spcPts val="0"/>
                        </a:spcAft>
                        <a:buClr>
                          <a:srgbClr val="3F2E27"/>
                        </a:buClr>
                        <a:buSzPts val="2400"/>
                        <a:buFont typeface="Calibri" panose="020F0502020204030204"/>
                        <a:buNone/>
                      </a:pPr>
                      <a:r>
                        <a:rPr lang="en-US" sz="2400" b="0" i="0" u="none" strike="noStrike" cap="none">
                          <a:solidFill>
                            <a:srgbClr val="3F2E27"/>
                          </a:solidFill>
                          <a:latin typeface="Calibri" panose="020F0502020204030204"/>
                          <a:ea typeface="Calibri" panose="020F0502020204030204"/>
                          <a:cs typeface="Calibri" panose="020F0502020204030204"/>
                          <a:sym typeface="Calibri" panose="020F0502020204030204"/>
                        </a:rPr>
                        <a:t>Architecture</a:t>
                      </a:r>
                      <a:endParaRPr lang="en-US" sz="2400" b="0" i="0" u="none" strike="noStrike" cap="none">
                        <a:solidFill>
                          <a:srgbClr val="3F2E27"/>
                        </a:solidFill>
                        <a:latin typeface="Calibri" panose="020F0502020204030204"/>
                        <a:ea typeface="Calibri" panose="020F0502020204030204"/>
                        <a:cs typeface="Calibri" panose="020F0502020204030204"/>
                        <a:sym typeface="Calibri" panose="020F0502020204030204"/>
                      </a:endParaRPr>
                    </a:p>
                    <a:p>
                      <a:pPr marL="0" marR="0" lvl="0" indent="0" algn="r" rtl="0">
                        <a:lnSpc>
                          <a:spcPct val="100000"/>
                        </a:lnSpc>
                        <a:spcBef>
                          <a:spcPts val="0"/>
                        </a:spcBef>
                        <a:spcAft>
                          <a:spcPts val="0"/>
                        </a:spcAft>
                        <a:buClr>
                          <a:schemeClr val="dk1"/>
                        </a:buClr>
                        <a:buSzPts val="1800"/>
                        <a:buFont typeface="Gill Sans" panose="020B0502020104020203"/>
                        <a:buNone/>
                      </a:pPr>
                      <a:endParaRPr sz="1800" u="none" strike="noStrike" cap="none">
                        <a:solidFill>
                          <a:schemeClr val="dk1"/>
                        </a:solidFill>
                        <a:latin typeface="Arial" panose="020B0604020202020204"/>
                        <a:ea typeface="Arial" panose="020B0604020202020204"/>
                        <a:cs typeface="Arial" panose="020B0604020202020204"/>
                        <a:sym typeface="Arial" panose="020B0604020202020204"/>
                      </a:endParaRPr>
                    </a:p>
                  </a:txBody>
                  <a:tcPr marL="91450" marR="91450" marT="45725" marB="457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1075775">
                <a:tc>
                  <a:txBody>
                    <a:bodyPr/>
                    <a:lstStyle/>
                    <a:p>
                      <a:pPr marL="0" marR="0" lvl="0" indent="0" algn="l" rtl="0">
                        <a:spcBef>
                          <a:spcPts val="0"/>
                        </a:spcBef>
                        <a:spcAft>
                          <a:spcPts val="0"/>
                        </a:spcAft>
                        <a:buNone/>
                      </a:pPr>
                      <a:r>
                        <a:rPr lang="en-US" sz="2400" b="0" i="0" u="none" strike="noStrike" cap="none">
                          <a:solidFill>
                            <a:srgbClr val="3F2E27"/>
                          </a:solidFill>
                          <a:latin typeface="Calibri" panose="020F0502020204030204"/>
                          <a:ea typeface="Calibri" panose="020F0502020204030204"/>
                          <a:cs typeface="Calibri" panose="020F0502020204030204"/>
                          <a:sym typeface="Calibri" panose="020F0502020204030204"/>
                        </a:rPr>
                        <a:t>                             Data Dictionary</a:t>
                      </a:r>
                      <a:endParaRPr lang="en-US" sz="2400" b="0" i="0" u="none" strike="noStrike" cap="none">
                        <a:solidFill>
                          <a:srgbClr val="3F2E27"/>
                        </a:solidFill>
                        <a:latin typeface="Calibri" panose="020F0502020204030204"/>
                        <a:ea typeface="Calibri" panose="020F0502020204030204"/>
                        <a:cs typeface="Calibri" panose="020F0502020204030204"/>
                        <a:sym typeface="Calibri" panose="020F0502020204030204"/>
                      </a:endParaRPr>
                    </a:p>
                    <a:p>
                      <a:pPr marL="0" marR="0" lvl="0" indent="0" algn="r"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a:txBody>
                  <a:tcPr marL="91450" marR="91450" marT="45725" marB="457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1032725">
                <a:tc>
                  <a:txBody>
                    <a:bodyPr/>
                    <a:lstStyle/>
                    <a:p>
                      <a:pPr marL="0" marR="0" lvl="0" indent="0" algn="r" rtl="0">
                        <a:lnSpc>
                          <a:spcPct val="100000"/>
                        </a:lnSpc>
                        <a:spcBef>
                          <a:spcPts val="0"/>
                        </a:spcBef>
                        <a:spcAft>
                          <a:spcPts val="0"/>
                        </a:spcAft>
                        <a:buClr>
                          <a:schemeClr val="dk1"/>
                        </a:buClr>
                        <a:buSzPts val="2400"/>
                        <a:buFont typeface="Gill Sans" panose="020B0502020104020203"/>
                        <a:buNone/>
                      </a:pPr>
                      <a:endParaRPr sz="2400" b="0" i="0" u="none" strike="noStrik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r" rtl="0">
                        <a:lnSpc>
                          <a:spcPct val="100000"/>
                        </a:lnSpc>
                        <a:spcBef>
                          <a:spcPts val="0"/>
                        </a:spcBef>
                        <a:spcAft>
                          <a:spcPts val="0"/>
                        </a:spcAft>
                        <a:buClr>
                          <a:srgbClr val="3F2E27"/>
                        </a:buClr>
                        <a:buSzPts val="2400"/>
                        <a:buFont typeface="Calibri" panose="020F0502020204030204"/>
                        <a:buNone/>
                      </a:pPr>
                      <a:r>
                        <a:rPr lang="en-US" sz="2400" b="0" i="0" u="none" strike="noStrike">
                          <a:solidFill>
                            <a:srgbClr val="3F2E27"/>
                          </a:solidFill>
                          <a:latin typeface="Calibri" panose="020F0502020204030204"/>
                          <a:ea typeface="Calibri" panose="020F0502020204030204"/>
                          <a:cs typeface="Calibri" panose="020F0502020204030204"/>
                          <a:sym typeface="Calibri" panose="020F0502020204030204"/>
                        </a:rPr>
                        <a:t>Data Flows</a:t>
                      </a:r>
                      <a:endParaRPr sz="2400">
                        <a:solidFill>
                          <a:srgbClr val="3F2E27"/>
                        </a:solidFill>
                        <a:latin typeface="Calibri" panose="020F0502020204030204"/>
                        <a:ea typeface="Calibri" panose="020F0502020204030204"/>
                        <a:cs typeface="Calibri" panose="020F0502020204030204"/>
                        <a:sym typeface="Calibri" panose="020F0502020204030204"/>
                      </a:endParaRPr>
                    </a:p>
                    <a:p>
                      <a:pPr marL="0" marR="0" lvl="0" indent="0" algn="r"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a:txBody>
                  <a:tcPr marL="91450" marR="91450" marT="45725" marB="457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920525">
                <a:tc>
                  <a:txBody>
                    <a:bodyPr/>
                    <a:lstStyle/>
                    <a:p>
                      <a:pPr marL="0" marR="0" lvl="0" indent="0" algn="r" rtl="0">
                        <a:lnSpc>
                          <a:spcPct val="100000"/>
                        </a:lnSpc>
                        <a:spcBef>
                          <a:spcPts val="0"/>
                        </a:spcBef>
                        <a:spcAft>
                          <a:spcPts val="0"/>
                        </a:spcAft>
                        <a:buClr>
                          <a:schemeClr val="dk1"/>
                        </a:buClr>
                        <a:buSzPts val="2400"/>
                        <a:buFont typeface="Gill Sans" panose="020B0502020104020203"/>
                        <a:buNone/>
                      </a:pPr>
                      <a:endParaRPr sz="2400" b="0" i="0" u="none" strike="noStrik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r" rtl="0">
                        <a:lnSpc>
                          <a:spcPct val="100000"/>
                        </a:lnSpc>
                        <a:spcBef>
                          <a:spcPts val="0"/>
                        </a:spcBef>
                        <a:spcAft>
                          <a:spcPts val="0"/>
                        </a:spcAft>
                        <a:buClr>
                          <a:srgbClr val="3F2E27"/>
                        </a:buClr>
                        <a:buSzPts val="2400"/>
                        <a:buFont typeface="Calibri" panose="020F0502020204030204"/>
                        <a:buNone/>
                      </a:pPr>
                      <a:r>
                        <a:rPr lang="en-US" sz="2400" b="0" i="0" u="none" strike="noStrike">
                          <a:solidFill>
                            <a:srgbClr val="3F2E27"/>
                          </a:solidFill>
                          <a:latin typeface="Calibri" panose="020F0502020204030204"/>
                          <a:ea typeface="Calibri" panose="020F0502020204030204"/>
                          <a:cs typeface="Calibri" panose="020F0502020204030204"/>
                          <a:sym typeface="Calibri" panose="020F0502020204030204"/>
                        </a:rPr>
                        <a:t>Conclusion</a:t>
                      </a:r>
                      <a:endParaRPr sz="2400">
                        <a:solidFill>
                          <a:srgbClr val="3F2E27"/>
                        </a:solidFill>
                        <a:latin typeface="Calibri" panose="020F0502020204030204"/>
                        <a:ea typeface="Calibri" panose="020F0502020204030204"/>
                        <a:cs typeface="Calibri" panose="020F0502020204030204"/>
                        <a:sym typeface="Calibri" panose="020F0502020204030204"/>
                      </a:endParaRPr>
                    </a:p>
                    <a:p>
                      <a:pPr marL="0" marR="0" lvl="0" indent="0" algn="r" rtl="0">
                        <a:lnSpc>
                          <a:spcPct val="100000"/>
                        </a:lnSpc>
                        <a:spcBef>
                          <a:spcPts val="0"/>
                        </a:spcBef>
                        <a:spcAft>
                          <a:spcPts val="0"/>
                        </a:spcAft>
                        <a:buClr>
                          <a:schemeClr val="dk1"/>
                        </a:buClr>
                        <a:buSzPts val="2400"/>
                        <a:buFont typeface="Gill Sans" panose="020B0502020104020203"/>
                        <a:buNone/>
                      </a:pPr>
                      <a:endParaRPr sz="2400">
                        <a:latin typeface="Gill Sans" panose="020B0502020104020203"/>
                        <a:ea typeface="Gill Sans" panose="020B0502020104020203"/>
                        <a:cs typeface="Gill Sans" panose="020B0502020104020203"/>
                        <a:sym typeface="Gill Sans" panose="020B0502020104020203"/>
                      </a:endParaRPr>
                    </a:p>
                    <a:p>
                      <a:pPr marL="0" marR="0" lvl="0" indent="0" algn="r"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a:txBody>
                  <a:tcPr marL="91450" marR="91450" marT="45725" marB="457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01" name="Google Shape;101;p2"/>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p>
            <a:pPr marL="0" lvl="0" indent="0" algn="r" rtl="0">
              <a:spcBef>
                <a:spcPts val="0"/>
              </a:spcBef>
              <a:spcAft>
                <a:spcPts val="0"/>
              </a:spcAft>
              <a:buNone/>
            </a:pPr>
            <a:fld id="{00000000-1234-1234-1234-123412341234}" type="slidenum">
              <a:rPr lang="en-US"/>
            </a:fld>
            <a:endParaRPr lang="en-US"/>
          </a:p>
        </p:txBody>
      </p:sp>
      <p:sp>
        <p:nvSpPr>
          <p:cNvPr id="102" name="Google Shape;102;p2"/>
          <p:cNvSpPr txBox="1"/>
          <p:nvPr>
            <p:ph type="subTitle" idx="4294967295"/>
          </p:nvPr>
        </p:nvSpPr>
        <p:spPr>
          <a:xfrm>
            <a:off x="127700" y="6431700"/>
            <a:ext cx="4394400" cy="3771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1600"/>
              </a:spcAft>
              <a:buClr>
                <a:schemeClr val="dk2"/>
              </a:buClr>
              <a:buSzPts val="2400"/>
              <a:buNone/>
            </a:pPr>
            <a:r>
              <a:rPr lang="en-US"/>
              <a:t>Talend Tech Solutions</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296" name="Shape 296"/>
        <p:cNvGrpSpPr/>
        <p:nvPr/>
      </p:nvGrpSpPr>
      <p:grpSpPr>
        <a:xfrm>
          <a:off x="0" y="0"/>
          <a:ext cx="0" cy="0"/>
          <a:chOff x="0" y="0"/>
          <a:chExt cx="0" cy="0"/>
        </a:xfrm>
      </p:grpSpPr>
      <p:sp>
        <p:nvSpPr>
          <p:cNvPr id="297" name="Google Shape;297;p20"/>
          <p:cNvSpPr txBox="1"/>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fld>
            <a:endParaRPr lang="en-US"/>
          </a:p>
        </p:txBody>
      </p:sp>
      <p:sp>
        <p:nvSpPr>
          <p:cNvPr id="298" name="Google Shape;298;p20"/>
          <p:cNvSpPr txBox="1"/>
          <p:nvPr>
            <p:ph type="title" idx="4294967295"/>
          </p:nvPr>
        </p:nvSpPr>
        <p:spPr>
          <a:xfrm>
            <a:off x="576072" y="704088"/>
            <a:ext cx="10515600" cy="676656"/>
          </a:xfrm>
          <a:prstGeom prst="rect">
            <a:avLst/>
          </a:prstGeom>
          <a:noFill/>
          <a:ln>
            <a:noFill/>
          </a:ln>
        </p:spPr>
        <p:txBody>
          <a:bodyPr spcFirstLastPara="1" wrap="square" lIns="91425" tIns="45700" rIns="91425" bIns="45700" anchor="ctr" anchorCtr="0">
            <a:noAutofit/>
          </a:bodyPr>
          <a:lstStyle/>
          <a:p>
            <a:pPr marL="0" marR="0" lvl="0" indent="457200" algn="l" rtl="0">
              <a:lnSpc>
                <a:spcPct val="100000"/>
              </a:lnSpc>
              <a:spcBef>
                <a:spcPts val="0"/>
              </a:spcBef>
              <a:spcAft>
                <a:spcPts val="0"/>
              </a:spcAft>
              <a:buClr>
                <a:srgbClr val="3F2E27"/>
              </a:buClr>
              <a:buSzPts val="2400"/>
              <a:buFont typeface="Calibri" panose="020F0502020204030204"/>
              <a:buNone/>
            </a:pPr>
            <a:r>
              <a:rPr lang="en-US" sz="2400" b="1" i="0" u="sng" strike="noStrike" cap="none">
                <a:solidFill>
                  <a:srgbClr val="3F2E27"/>
                </a:solidFill>
                <a:latin typeface="Calibri" panose="020F0502020204030204"/>
                <a:ea typeface="Calibri" panose="020F0502020204030204"/>
                <a:cs typeface="Calibri" panose="020F0502020204030204"/>
                <a:sym typeface="Calibri" panose="020F0502020204030204"/>
              </a:rPr>
              <a:t>Schema for Table DataHarbor_Audit</a:t>
            </a:r>
            <a:endParaRPr sz="2400" b="1" i="0" u="none" strike="noStrike" cap="none">
              <a:solidFill>
                <a:srgbClr val="3F2E27"/>
              </a:solidFill>
            </a:endParaRPr>
          </a:p>
        </p:txBody>
      </p:sp>
      <p:graphicFrame>
        <p:nvGraphicFramePr>
          <p:cNvPr id="299" name="Google Shape;299;p20"/>
          <p:cNvGraphicFramePr/>
          <p:nvPr/>
        </p:nvGraphicFramePr>
        <p:xfrm>
          <a:off x="3276758" y="1940766"/>
          <a:ext cx="5130125" cy="3946750"/>
        </p:xfrm>
        <a:graphic>
          <a:graphicData uri="http://schemas.openxmlformats.org/drawingml/2006/table">
            <a:tbl>
              <a:tblPr>
                <a:noFill/>
                <a:tableStyleId>{064F793A-DEB8-49C3-843D-4B2287CAFE09}</a:tableStyleId>
              </a:tblPr>
              <a:tblGrid>
                <a:gridCol w="3729475"/>
                <a:gridCol w="1400650"/>
              </a:tblGrid>
              <a:tr h="394675">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Column</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Type</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94675">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execid</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serial</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94675">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id</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int</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94675">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jobname</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varchar</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94675">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status</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varchar</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94675">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startdate</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timestamp</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94675">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enddate</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timestamp</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94675">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source_count</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int</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94675">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target_count</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int</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94675">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reject_count</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000000"/>
                          </a:solidFill>
                          <a:latin typeface="Calibri" panose="020F0502020204030204"/>
                          <a:ea typeface="Calibri" panose="020F0502020204030204"/>
                          <a:cs typeface="Calibri" panose="020F0502020204030204"/>
                          <a:sym typeface="Calibri" panose="020F0502020204030204"/>
                        </a:rPr>
                        <a:t>int</a:t>
                      </a:r>
                      <a:endParaRPr sz="2000"/>
                    </a:p>
                  </a:txBody>
                  <a:tcPr marL="73025" marR="73025" marT="45725" marB="45725"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
        <p:nvSpPr>
          <p:cNvPr id="300" name="Google Shape;300;p20"/>
          <p:cNvSpPr txBox="1"/>
          <p:nvPr>
            <p:ph type="body" idx="4294967295"/>
          </p:nvPr>
        </p:nvSpPr>
        <p:spPr>
          <a:xfrm>
            <a:off x="127700" y="6431700"/>
            <a:ext cx="4394400" cy="3771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1600"/>
              </a:spcAft>
              <a:buClr>
                <a:schemeClr val="dk2"/>
              </a:buClr>
              <a:buSzPts val="2400"/>
              <a:buNone/>
            </a:pPr>
            <a:r>
              <a:rPr lang="en-US"/>
              <a:t>Talend Tech Solutions</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304" name="Shape 304"/>
        <p:cNvGrpSpPr/>
        <p:nvPr/>
      </p:nvGrpSpPr>
      <p:grpSpPr>
        <a:xfrm>
          <a:off x="0" y="0"/>
          <a:ext cx="0" cy="0"/>
          <a:chOff x="0" y="0"/>
          <a:chExt cx="0" cy="0"/>
        </a:xfrm>
      </p:grpSpPr>
      <p:sp>
        <p:nvSpPr>
          <p:cNvPr id="305" name="Google Shape;305;p21"/>
          <p:cNvSpPr txBox="1"/>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fld>
            <a:endParaRPr lang="en-US"/>
          </a:p>
        </p:txBody>
      </p:sp>
      <p:sp>
        <p:nvSpPr>
          <p:cNvPr id="306" name="Google Shape;306;p21"/>
          <p:cNvSpPr txBox="1"/>
          <p:nvPr>
            <p:ph type="title" idx="4294967295"/>
          </p:nvPr>
        </p:nvSpPr>
        <p:spPr>
          <a:xfrm>
            <a:off x="387375" y="402325"/>
            <a:ext cx="10704300" cy="676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3F2E27"/>
              </a:buClr>
              <a:buSzPts val="2400"/>
              <a:buFont typeface="Calibri" panose="020F0502020204030204"/>
              <a:buNone/>
            </a:pPr>
            <a:r>
              <a:rPr lang="en-US" sz="3000" b="1" i="0" u="none" strike="noStrike">
                <a:latin typeface="Calibri" panose="020F0502020204030204"/>
                <a:ea typeface="Calibri" panose="020F0502020204030204"/>
                <a:cs typeface="Calibri" panose="020F0502020204030204"/>
                <a:sym typeface="Calibri" panose="020F0502020204030204"/>
              </a:rPr>
              <a:t>Conclusion</a:t>
            </a:r>
            <a:endParaRPr sz="3000" b="1">
              <a:latin typeface="Calibri" panose="020F0502020204030204"/>
              <a:ea typeface="Calibri" panose="020F0502020204030204"/>
              <a:cs typeface="Calibri" panose="020F0502020204030204"/>
              <a:sym typeface="Calibri" panose="020F0502020204030204"/>
            </a:endParaRPr>
          </a:p>
        </p:txBody>
      </p:sp>
      <p:sp>
        <p:nvSpPr>
          <p:cNvPr id="307" name="Google Shape;307;p21"/>
          <p:cNvSpPr txBox="1"/>
          <p:nvPr>
            <p:ph type="body" idx="4294967295"/>
          </p:nvPr>
        </p:nvSpPr>
        <p:spPr>
          <a:xfrm>
            <a:off x="387375" y="1231650"/>
            <a:ext cx="11410800" cy="4986000"/>
          </a:xfrm>
          <a:prstGeom prst="rect">
            <a:avLst/>
          </a:prstGeom>
          <a:noFill/>
          <a:ln>
            <a:noFill/>
          </a:ln>
        </p:spPr>
        <p:txBody>
          <a:bodyPr spcFirstLastPara="1" wrap="square" lIns="91425" tIns="45700" rIns="91425" bIns="45700" anchor="t" anchorCtr="0">
            <a:normAutofit/>
          </a:bodyPr>
          <a:lstStyle/>
          <a:p>
            <a:pPr marL="205740" lvl="0" indent="-193040" algn="just" rtl="0">
              <a:lnSpc>
                <a:spcPct val="150000"/>
              </a:lnSpc>
              <a:spcBef>
                <a:spcPts val="0"/>
              </a:spcBef>
              <a:spcAft>
                <a:spcPts val="0"/>
              </a:spcAft>
              <a:buClr>
                <a:srgbClr val="000000"/>
              </a:buClr>
              <a:buSzPts val="1800"/>
              <a:buFont typeface="Arial" panose="020B0604020202020204"/>
              <a:buChar char="•"/>
            </a:pPr>
            <a:r>
              <a:rPr lang="en-US" sz="1800" b="0" i="0" u="none" strike="noStrike">
                <a:solidFill>
                  <a:srgbClr val="000000"/>
                </a:solidFill>
                <a:latin typeface="Calibri" panose="020F0502020204030204"/>
                <a:ea typeface="Calibri" panose="020F0502020204030204"/>
                <a:cs typeface="Calibri" panose="020F0502020204030204"/>
                <a:sym typeface="Calibri" panose="020F0502020204030204"/>
              </a:rPr>
              <a:t>The DATAHARBOR Retail Data Warehouse project revolves around establishing a data warehouse to facilitate effective business analytics. By leveraging the capabilities of OLAP, employing a star schema, adhering to Agile methodologies and utilizing tools like Talend and Jira, the DataHarbor project ensures that their retail sales data is transformed into actionable insights for informed decision-making.</a:t>
            </a:r>
            <a:endParaRPr sz="1800" b="0" i="0" u="none" strike="noStrike">
              <a:solidFill>
                <a:srgbClr val="000000"/>
              </a:solidFill>
              <a:latin typeface="Calibri" panose="020F0502020204030204"/>
              <a:ea typeface="Calibri" panose="020F0502020204030204"/>
              <a:cs typeface="Calibri" panose="020F0502020204030204"/>
              <a:sym typeface="Calibri" panose="020F0502020204030204"/>
            </a:endParaRPr>
          </a:p>
          <a:p>
            <a:pPr marL="0" lvl="0" indent="0" algn="just" rtl="0">
              <a:lnSpc>
                <a:spcPct val="150000"/>
              </a:lnSpc>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a:p>
            <a:pPr marL="205740" lvl="0" indent="-193040" algn="just" rtl="0">
              <a:lnSpc>
                <a:spcPct val="150000"/>
              </a:lnSpc>
              <a:spcBef>
                <a:spcPts val="800"/>
              </a:spcBef>
              <a:spcAft>
                <a:spcPts val="0"/>
              </a:spcAft>
              <a:buClr>
                <a:srgbClr val="000000"/>
              </a:buClr>
              <a:buSzPts val="1800"/>
              <a:buFont typeface="Arial" panose="020B0604020202020204"/>
              <a:buChar char="•"/>
            </a:pPr>
            <a:r>
              <a:rPr lang="en-US" sz="1800" b="0" i="0" u="none" strike="noStrike">
                <a:solidFill>
                  <a:srgbClr val="000000"/>
                </a:solidFill>
                <a:latin typeface="Calibri" panose="020F0502020204030204"/>
                <a:ea typeface="Calibri" panose="020F0502020204030204"/>
                <a:cs typeface="Calibri" panose="020F0502020204030204"/>
                <a:sym typeface="Calibri" panose="020F0502020204030204"/>
              </a:rPr>
              <a:t>The DataHarbor Project orchestrates a seamless series of data flows from source extraction to Snowflake database integration. Each step in the data flow contributes to the refinement and transformation of raw sales data into valuable insights aligning Data Harbor's business analytics needs with the power of data. In this exciting journey, technology, methodology, and innovation converge to shape Data Harbor's data-driven destiny.</a:t>
            </a:r>
            <a:endParaRPr sz="1800"/>
          </a:p>
        </p:txBody>
      </p:sp>
      <p:sp>
        <p:nvSpPr>
          <p:cNvPr id="308" name="Google Shape;308;p21"/>
          <p:cNvSpPr txBox="1"/>
          <p:nvPr>
            <p:ph type="subTitle" idx="4294967295"/>
          </p:nvPr>
        </p:nvSpPr>
        <p:spPr>
          <a:xfrm>
            <a:off x="127700" y="6431700"/>
            <a:ext cx="4394400" cy="3771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1600"/>
              </a:spcAft>
              <a:buClr>
                <a:schemeClr val="dk2"/>
              </a:buClr>
              <a:buSzPts val="2400"/>
              <a:buNone/>
            </a:pPr>
            <a:r>
              <a:rPr lang="en-US"/>
              <a:t>Talend Tech Solutions</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312" name="Shape 312"/>
        <p:cNvGrpSpPr/>
        <p:nvPr/>
      </p:nvGrpSpPr>
      <p:grpSpPr>
        <a:xfrm>
          <a:off x="0" y="0"/>
          <a:ext cx="0" cy="0"/>
          <a:chOff x="0" y="0"/>
          <a:chExt cx="0" cy="0"/>
        </a:xfrm>
      </p:grpSpPr>
      <p:sp>
        <p:nvSpPr>
          <p:cNvPr id="313" name="Google Shape;313;p22"/>
          <p:cNvSpPr txBox="1"/>
          <p:nvPr>
            <p:ph type="ctrTitle" idx="4294967295"/>
          </p:nvPr>
        </p:nvSpPr>
        <p:spPr>
          <a:xfrm>
            <a:off x="1524000" y="1170432"/>
            <a:ext cx="9144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Arial" panose="020B0604020202020204"/>
              <a:buNone/>
            </a:pPr>
            <a:r>
              <a:rPr lang="en-US"/>
              <a:t>Thank you </a:t>
            </a:r>
            <a:endParaRPr lang="en-US"/>
          </a:p>
        </p:txBody>
      </p:sp>
      <p:sp>
        <p:nvSpPr>
          <p:cNvPr id="314" name="Google Shape;314;p22"/>
          <p:cNvSpPr txBox="1"/>
          <p:nvPr>
            <p:ph type="subTitle" idx="4294967295"/>
          </p:nvPr>
        </p:nvSpPr>
        <p:spPr>
          <a:xfrm>
            <a:off x="127700" y="6431700"/>
            <a:ext cx="4394400" cy="3771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1600"/>
              </a:spcAft>
              <a:buClr>
                <a:schemeClr val="dk2"/>
              </a:buClr>
              <a:buSzPts val="2400"/>
              <a:buNone/>
            </a:pPr>
            <a:r>
              <a:rPr lang="en-US"/>
              <a:t>Talend Tech Solutions</a:t>
            </a:r>
            <a:endParaRPr lang="en-US"/>
          </a:p>
        </p:txBody>
      </p:sp>
      <p:sp>
        <p:nvSpPr>
          <p:cNvPr id="315" name="Google Shape;315;p22"/>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06" name="Shape 106"/>
        <p:cNvGrpSpPr/>
        <p:nvPr/>
      </p:nvGrpSpPr>
      <p:grpSpPr>
        <a:xfrm>
          <a:off x="0" y="0"/>
          <a:ext cx="0" cy="0"/>
          <a:chOff x="0" y="0"/>
          <a:chExt cx="0" cy="0"/>
        </a:xfrm>
      </p:grpSpPr>
      <p:sp>
        <p:nvSpPr>
          <p:cNvPr id="107" name="Google Shape;107;p3"/>
          <p:cNvSpPr txBox="1"/>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fld>
            <a:endParaRPr lang="en-US"/>
          </a:p>
        </p:txBody>
      </p:sp>
      <p:sp>
        <p:nvSpPr>
          <p:cNvPr id="108" name="Google Shape;108;p3"/>
          <p:cNvSpPr txBox="1"/>
          <p:nvPr>
            <p:ph type="title" idx="4294967295"/>
          </p:nvPr>
        </p:nvSpPr>
        <p:spPr>
          <a:xfrm>
            <a:off x="365760" y="274879"/>
            <a:ext cx="10515600" cy="676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000" b="1">
                <a:latin typeface="Calibri" panose="020F0502020204030204"/>
                <a:ea typeface="Calibri" panose="020F0502020204030204"/>
                <a:cs typeface="Calibri" panose="020F0502020204030204"/>
                <a:sym typeface="Calibri" panose="020F0502020204030204"/>
              </a:rPr>
              <a:t> Project Overview</a:t>
            </a:r>
            <a:endParaRPr sz="3000" b="1">
              <a:latin typeface="Calibri" panose="020F0502020204030204"/>
              <a:ea typeface="Calibri" panose="020F0502020204030204"/>
              <a:cs typeface="Calibri" panose="020F0502020204030204"/>
              <a:sym typeface="Calibri" panose="020F0502020204030204"/>
            </a:endParaRPr>
          </a:p>
          <a:p>
            <a:pPr marL="457200" lvl="0" indent="-381000" algn="l" rtl="0">
              <a:spcBef>
                <a:spcPts val="0"/>
              </a:spcBef>
              <a:spcAft>
                <a:spcPts val="0"/>
              </a:spcAft>
              <a:buSzPts val="2400"/>
              <a:buFont typeface="Calibri" panose="020F0502020204030204"/>
              <a:buAutoNum type="arabicPeriod"/>
            </a:pPr>
            <a:r>
              <a:rPr lang="en-US" sz="2400" b="1">
                <a:latin typeface="Calibri" panose="020F0502020204030204"/>
                <a:ea typeface="Calibri" panose="020F0502020204030204"/>
                <a:cs typeface="Calibri" panose="020F0502020204030204"/>
                <a:sym typeface="Calibri" panose="020F0502020204030204"/>
              </a:rPr>
              <a:t>Introduction:</a:t>
            </a:r>
            <a:endParaRPr sz="2400" b="1">
              <a:latin typeface="Calibri" panose="020F0502020204030204"/>
              <a:ea typeface="Calibri" panose="020F0502020204030204"/>
              <a:cs typeface="Calibri" panose="020F0502020204030204"/>
              <a:sym typeface="Calibri" panose="020F0502020204030204"/>
            </a:endParaRPr>
          </a:p>
        </p:txBody>
      </p:sp>
      <p:sp>
        <p:nvSpPr>
          <p:cNvPr id="109" name="Google Shape;109;p3"/>
          <p:cNvSpPr txBox="1"/>
          <p:nvPr>
            <p:ph type="body" idx="4294967295"/>
          </p:nvPr>
        </p:nvSpPr>
        <p:spPr>
          <a:xfrm>
            <a:off x="512075" y="951525"/>
            <a:ext cx="11387700" cy="5260500"/>
          </a:xfrm>
          <a:prstGeom prst="rect">
            <a:avLst/>
          </a:prstGeom>
          <a:noFill/>
          <a:ln>
            <a:noFill/>
          </a:ln>
        </p:spPr>
        <p:txBody>
          <a:bodyPr spcFirstLastPara="1" wrap="square" lIns="91425" tIns="45700" rIns="91425" bIns="45700" anchor="t" anchorCtr="0">
            <a:normAutofit fontScale="25000"/>
          </a:bodyPr>
          <a:lstStyle/>
          <a:p>
            <a:pPr marL="228600" lvl="0" indent="0" algn="l" rtl="0">
              <a:lnSpc>
                <a:spcPct val="90000"/>
              </a:lnSpc>
              <a:spcBef>
                <a:spcPts val="0"/>
              </a:spcBef>
              <a:spcAft>
                <a:spcPts val="0"/>
              </a:spcAft>
              <a:buNone/>
            </a:pPr>
          </a:p>
          <a:p>
            <a:pPr marL="298450" lvl="0" indent="-285750" algn="just" rtl="0">
              <a:lnSpc>
                <a:spcPct val="150000"/>
              </a:lnSpc>
              <a:spcBef>
                <a:spcPts val="1000"/>
              </a:spcBef>
              <a:spcAft>
                <a:spcPts val="0"/>
              </a:spcAft>
              <a:buClr>
                <a:srgbClr val="3F2E27"/>
              </a:buClr>
              <a:buSzPct val="100000"/>
              <a:buFont typeface="Arial" panose="020B0604020202020204" pitchFamily="34" charset="0"/>
              <a:buChar char="•"/>
            </a:pPr>
            <a:r>
              <a:rPr lang="en-US" sz="7200" b="0" i="0" u="none" strike="noStrike">
                <a:solidFill>
                  <a:srgbClr val="3F2E27"/>
                </a:solidFill>
                <a:latin typeface="Calibri" panose="020F0502020204030204"/>
                <a:ea typeface="Calibri" panose="020F0502020204030204"/>
                <a:cs typeface="Calibri" panose="020F0502020204030204"/>
                <a:sym typeface="Calibri" panose="020F0502020204030204"/>
              </a:rPr>
              <a:t>The Data Harbor Organization aims to enable </a:t>
            </a:r>
            <a:r>
              <a:rPr lang="en-US" sz="7200">
                <a:solidFill>
                  <a:srgbClr val="3F2E27"/>
                </a:solidFill>
                <a:latin typeface="Calibri" panose="020F0502020204030204"/>
                <a:ea typeface="Calibri" panose="020F0502020204030204"/>
                <a:cs typeface="Calibri" panose="020F0502020204030204"/>
                <a:sym typeface="Calibri" panose="020F0502020204030204"/>
              </a:rPr>
              <a:t>D</a:t>
            </a:r>
            <a:r>
              <a:rPr lang="en-US" sz="7200" b="0" i="0" u="none" strike="noStrike">
                <a:solidFill>
                  <a:srgbClr val="3F2E27"/>
                </a:solidFill>
                <a:latin typeface="Calibri" panose="020F0502020204030204"/>
                <a:ea typeface="Calibri" panose="020F0502020204030204"/>
                <a:cs typeface="Calibri" panose="020F0502020204030204"/>
                <a:sym typeface="Calibri" panose="020F0502020204030204"/>
              </a:rPr>
              <a:t>ata-driven decision-making in their retail domain by implementing a comprehensive data integration and analysis solution. </a:t>
            </a:r>
            <a:endParaRPr sz="7200" b="0" i="0" u="none" strike="noStrike">
              <a:solidFill>
                <a:srgbClr val="3F2E27"/>
              </a:solidFill>
              <a:latin typeface="Calibri" panose="020F0502020204030204"/>
              <a:ea typeface="Calibri" panose="020F0502020204030204"/>
              <a:cs typeface="Calibri" panose="020F0502020204030204"/>
              <a:sym typeface="Calibri" panose="020F0502020204030204"/>
            </a:endParaRPr>
          </a:p>
          <a:p>
            <a:pPr marL="298450" lvl="0" indent="-285750" algn="just" rtl="0">
              <a:lnSpc>
                <a:spcPct val="150000"/>
              </a:lnSpc>
              <a:spcBef>
                <a:spcPts val="1000"/>
              </a:spcBef>
              <a:spcAft>
                <a:spcPts val="0"/>
              </a:spcAft>
              <a:buClr>
                <a:srgbClr val="3F2E27"/>
              </a:buClr>
              <a:buSzPct val="100000"/>
              <a:buFont typeface="Arial" panose="020B0604020202020204" pitchFamily="34" charset="0"/>
              <a:buChar char="•"/>
            </a:pPr>
            <a:r>
              <a:rPr lang="en-US" sz="7200" b="0" i="0" u="none" strike="noStrike">
                <a:solidFill>
                  <a:srgbClr val="3F2E27"/>
                </a:solidFill>
                <a:latin typeface="Calibri" panose="020F0502020204030204"/>
                <a:ea typeface="Calibri" panose="020F0502020204030204"/>
                <a:cs typeface="Calibri" panose="020F0502020204030204"/>
                <a:sym typeface="Calibri" panose="020F0502020204030204"/>
              </a:rPr>
              <a:t>The primary focus is to embrace a data-driven approach to steer their business forward that bridges the gap between raw data and actionable insights.</a:t>
            </a:r>
            <a:endParaRPr sz="7200"/>
          </a:p>
          <a:p>
            <a:pPr marL="298450" lvl="0" indent="-285750" algn="just" rtl="0">
              <a:lnSpc>
                <a:spcPct val="150000"/>
              </a:lnSpc>
              <a:spcBef>
                <a:spcPts val="1000"/>
              </a:spcBef>
              <a:spcAft>
                <a:spcPts val="0"/>
              </a:spcAft>
              <a:buClr>
                <a:srgbClr val="3F2E27"/>
              </a:buClr>
              <a:buSzPct val="100000"/>
              <a:buFont typeface="Arial" panose="020B0604020202020204" pitchFamily="34" charset="0"/>
              <a:buChar char="•"/>
            </a:pPr>
            <a:r>
              <a:rPr lang="en-US" sz="7200" b="0" i="0" u="none" strike="noStrike">
                <a:solidFill>
                  <a:srgbClr val="3F2E27"/>
                </a:solidFill>
                <a:latin typeface="Calibri" panose="020F0502020204030204"/>
                <a:ea typeface="Calibri" panose="020F0502020204030204"/>
                <a:cs typeface="Calibri" panose="020F0502020204030204"/>
                <a:sym typeface="Calibri" panose="020F0502020204030204"/>
              </a:rPr>
              <a:t>Unlike other domains like Healthcare, Banking, and Education, the retail industry represented by DATAHARBOR, requires in-depth analysis of sales data. </a:t>
            </a:r>
            <a:endParaRPr sz="7200" b="0" i="0" u="none" strike="noStrike">
              <a:solidFill>
                <a:srgbClr val="3F2E27"/>
              </a:solidFill>
              <a:latin typeface="Calibri" panose="020F0502020204030204"/>
              <a:ea typeface="Calibri" panose="020F0502020204030204"/>
              <a:cs typeface="Calibri" panose="020F0502020204030204"/>
              <a:sym typeface="Calibri" panose="020F0502020204030204"/>
            </a:endParaRPr>
          </a:p>
          <a:p>
            <a:pPr marL="298450" lvl="0" indent="-285750" algn="just" rtl="0">
              <a:lnSpc>
                <a:spcPct val="150000"/>
              </a:lnSpc>
              <a:spcBef>
                <a:spcPts val="1000"/>
              </a:spcBef>
              <a:spcAft>
                <a:spcPts val="0"/>
              </a:spcAft>
              <a:buClr>
                <a:srgbClr val="3F2E27"/>
              </a:buClr>
              <a:buSzPct val="100000"/>
              <a:buFont typeface="Arial" panose="020B0604020202020204" pitchFamily="34" charset="0"/>
              <a:buChar char="•"/>
            </a:pPr>
            <a:r>
              <a:rPr lang="en-US" sz="7200" b="0" i="0" u="none" strike="noStrike">
                <a:solidFill>
                  <a:srgbClr val="3F2E27"/>
                </a:solidFill>
                <a:latin typeface="Calibri" panose="020F0502020204030204"/>
                <a:ea typeface="Calibri" panose="020F0502020204030204"/>
                <a:cs typeface="Calibri" panose="020F0502020204030204"/>
                <a:sym typeface="Calibri" panose="020F0502020204030204"/>
              </a:rPr>
              <a:t>A Data Warehouse is essential to consolidate and transform this data for effective business analytics, allowing DATAHARBOR organization to make informed decisions.</a:t>
            </a:r>
            <a:endParaRPr sz="7200"/>
          </a:p>
          <a:p>
            <a:pPr marL="298450" lvl="0" indent="-285750" algn="just" rtl="0">
              <a:lnSpc>
                <a:spcPct val="150000"/>
              </a:lnSpc>
              <a:spcBef>
                <a:spcPts val="1000"/>
              </a:spcBef>
              <a:spcAft>
                <a:spcPts val="0"/>
              </a:spcAft>
              <a:buClr>
                <a:srgbClr val="3F2E27"/>
              </a:buClr>
              <a:buSzPct val="100000"/>
              <a:buFont typeface="Arial" panose="020B0604020202020204" pitchFamily="34" charset="0"/>
              <a:buChar char="•"/>
            </a:pPr>
            <a:r>
              <a:rPr lang="en-US" sz="7200" b="0" i="0" u="none" strike="noStrike">
                <a:solidFill>
                  <a:srgbClr val="3F2E27"/>
                </a:solidFill>
                <a:latin typeface="Calibri" panose="020F0502020204030204"/>
                <a:ea typeface="Calibri" panose="020F0502020204030204"/>
                <a:cs typeface="Calibri" panose="020F0502020204030204"/>
                <a:sym typeface="Calibri" panose="020F0502020204030204"/>
              </a:rPr>
              <a:t>The project embraces Online Analytical Processing (OLAP) and the concept of a Data Warehouse. </a:t>
            </a:r>
            <a:endParaRPr sz="7200" b="0" i="0" u="none" strike="noStrike">
              <a:solidFill>
                <a:srgbClr val="3F2E27"/>
              </a:solidFill>
              <a:latin typeface="Calibri" panose="020F0502020204030204"/>
              <a:ea typeface="Calibri" panose="020F0502020204030204"/>
              <a:cs typeface="Calibri" panose="020F0502020204030204"/>
              <a:sym typeface="Calibri" panose="020F0502020204030204"/>
            </a:endParaRPr>
          </a:p>
          <a:p>
            <a:pPr marL="298450" lvl="0" indent="-285750" algn="just" rtl="0">
              <a:lnSpc>
                <a:spcPct val="150000"/>
              </a:lnSpc>
              <a:spcBef>
                <a:spcPts val="1000"/>
              </a:spcBef>
              <a:spcAft>
                <a:spcPts val="0"/>
              </a:spcAft>
              <a:buClr>
                <a:srgbClr val="3F2E27"/>
              </a:buClr>
              <a:buSzPct val="100000"/>
              <a:buFont typeface="Arial" panose="020B0604020202020204" pitchFamily="34" charset="0"/>
              <a:buChar char="•"/>
            </a:pPr>
            <a:r>
              <a:rPr lang="en-US" sz="7200" b="0" i="0" u="none" strike="noStrike">
                <a:solidFill>
                  <a:srgbClr val="3F2E27"/>
                </a:solidFill>
                <a:latin typeface="Calibri" panose="020F0502020204030204"/>
                <a:ea typeface="Calibri" panose="020F0502020204030204"/>
                <a:cs typeface="Calibri" panose="020F0502020204030204"/>
                <a:sym typeface="Calibri" panose="020F0502020204030204"/>
              </a:rPr>
              <a:t>Star schema is used to enable seamless data retrieval for meaningful insights.</a:t>
            </a:r>
            <a:endParaRPr sz="7200">
              <a:solidFill>
                <a:srgbClr val="3F2E27"/>
              </a:solidFill>
              <a:latin typeface="Calibri" panose="020F0502020204030204"/>
              <a:ea typeface="Calibri" panose="020F0502020204030204"/>
              <a:cs typeface="Calibri" panose="020F0502020204030204"/>
              <a:sym typeface="Calibri" panose="020F0502020204030204"/>
            </a:endParaRPr>
          </a:p>
          <a:p>
            <a:pPr marL="349250" lvl="0" indent="-171450" algn="l" rtl="0">
              <a:lnSpc>
                <a:spcPct val="90000"/>
              </a:lnSpc>
              <a:spcBef>
                <a:spcPts val="1000"/>
              </a:spcBef>
              <a:spcAft>
                <a:spcPts val="1600"/>
              </a:spcAft>
              <a:buClr>
                <a:schemeClr val="dk1"/>
              </a:buClr>
              <a:buSzPct val="165000"/>
              <a:buFont typeface="Noto Sans Symbols"/>
              <a:buNone/>
            </a:pPr>
          </a:p>
        </p:txBody>
      </p:sp>
      <p:sp>
        <p:nvSpPr>
          <p:cNvPr id="110" name="Google Shape;110;p3"/>
          <p:cNvSpPr txBox="1"/>
          <p:nvPr>
            <p:ph type="subTitle" idx="4294967295"/>
          </p:nvPr>
        </p:nvSpPr>
        <p:spPr>
          <a:xfrm>
            <a:off x="127700" y="6431700"/>
            <a:ext cx="4394400" cy="3771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1600"/>
              </a:spcAft>
              <a:buClr>
                <a:schemeClr val="dk2"/>
              </a:buClr>
              <a:buSzPts val="2400"/>
              <a:buNone/>
            </a:pPr>
            <a:r>
              <a:rPr lang="en-US"/>
              <a:t>Talend Tech Solutions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14" name="Shape 114"/>
        <p:cNvGrpSpPr/>
        <p:nvPr/>
      </p:nvGrpSpPr>
      <p:grpSpPr>
        <a:xfrm>
          <a:off x="0" y="0"/>
          <a:ext cx="0" cy="0"/>
          <a:chOff x="0" y="0"/>
          <a:chExt cx="0" cy="0"/>
        </a:xfrm>
      </p:grpSpPr>
      <p:sp>
        <p:nvSpPr>
          <p:cNvPr id="115" name="Google Shape;115;p4"/>
          <p:cNvSpPr txBox="1"/>
          <p:nvPr>
            <p:ph type="title" idx="4294967295"/>
          </p:nvPr>
        </p:nvSpPr>
        <p:spPr>
          <a:xfrm>
            <a:off x="389460" y="330863"/>
            <a:ext cx="10515600" cy="67665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US" sz="2400" b="1">
                <a:latin typeface="Calibri" panose="020F0502020204030204"/>
                <a:ea typeface="Calibri" panose="020F0502020204030204"/>
                <a:cs typeface="Calibri" panose="020F0502020204030204"/>
                <a:sym typeface="Calibri" panose="020F0502020204030204"/>
              </a:rPr>
              <a:t>2.</a:t>
            </a:r>
            <a:r>
              <a:rPr lang="en-US" sz="2400" b="1">
                <a:solidFill>
                  <a:schemeClr val="dk1"/>
                </a:solidFill>
                <a:latin typeface="Calibri" panose="020F0502020204030204"/>
                <a:ea typeface="Calibri" panose="020F0502020204030204"/>
                <a:cs typeface="Calibri" panose="020F0502020204030204"/>
                <a:sym typeface="Calibri" panose="020F0502020204030204"/>
              </a:rPr>
              <a:t>Scope</a:t>
            </a:r>
            <a:endParaRPr sz="2400" b="1">
              <a:latin typeface="Calibri" panose="020F0502020204030204"/>
              <a:ea typeface="Calibri" panose="020F0502020204030204"/>
              <a:cs typeface="Calibri" panose="020F0502020204030204"/>
              <a:sym typeface="Calibri" panose="020F0502020204030204"/>
            </a:endParaRPr>
          </a:p>
        </p:txBody>
      </p:sp>
      <p:sp>
        <p:nvSpPr>
          <p:cNvPr id="116" name="Google Shape;116;p4"/>
          <p:cNvSpPr txBox="1"/>
          <p:nvPr>
            <p:ph type="body" idx="4294967295"/>
          </p:nvPr>
        </p:nvSpPr>
        <p:spPr>
          <a:xfrm>
            <a:off x="389449" y="1099525"/>
            <a:ext cx="11370900" cy="4694700"/>
          </a:xfrm>
          <a:prstGeom prst="rect">
            <a:avLst/>
          </a:prstGeom>
          <a:noFill/>
          <a:ln>
            <a:noFill/>
          </a:ln>
        </p:spPr>
        <p:txBody>
          <a:bodyPr spcFirstLastPara="1" wrap="square" lIns="91425" tIns="45700" rIns="91425" bIns="45700" anchor="t" anchorCtr="0">
            <a:normAutofit lnSpcReduction="10000"/>
          </a:bodyPr>
          <a:lstStyle/>
          <a:p>
            <a:pPr marL="410210" lvl="0" indent="-285750" algn="just" rtl="0">
              <a:lnSpc>
                <a:spcPct val="120000"/>
              </a:lnSpc>
              <a:spcBef>
                <a:spcPts val="0"/>
              </a:spcBef>
              <a:spcAft>
                <a:spcPts val="0"/>
              </a:spcAft>
              <a:buClr>
                <a:srgbClr val="3F2E27"/>
              </a:buClr>
              <a:buSzPts val="1800"/>
              <a:buFont typeface="Arial" panose="020B0604020202020204" pitchFamily="34" charset="0"/>
              <a:buChar char="•"/>
            </a:pPr>
            <a:r>
              <a:rPr lang="en-US" sz="1800" b="0" i="0" u="none" strike="noStrike">
                <a:solidFill>
                  <a:srgbClr val="3F2E27"/>
                </a:solidFill>
                <a:latin typeface="Calibri" panose="020F0502020204030204"/>
                <a:ea typeface="Calibri" panose="020F0502020204030204"/>
                <a:cs typeface="Calibri" panose="020F0502020204030204"/>
                <a:sym typeface="Calibri" panose="020F0502020204030204"/>
              </a:rPr>
              <a:t>Understanding Yearly Sales: DATAHARBOR seeks an extensive view of its yearly sales, both as a collective entity and a granular analysis by each store.</a:t>
            </a:r>
            <a:endParaRPr sz="1800"/>
          </a:p>
          <a:p>
            <a:pPr marL="400050" lvl="0" indent="-285750" algn="just" rtl="0">
              <a:lnSpc>
                <a:spcPct val="120000"/>
              </a:lnSpc>
              <a:spcBef>
                <a:spcPts val="0"/>
              </a:spcBef>
              <a:spcAft>
                <a:spcPts val="0"/>
              </a:spcAft>
              <a:buClr>
                <a:schemeClr val="dk1"/>
              </a:buClr>
              <a:buSzPts val="2800"/>
              <a:buFont typeface="Arial" panose="020B0604020202020204" pitchFamily="34" charset="0"/>
              <a:buChar char="•"/>
            </a:pPr>
            <a:endParaRPr sz="1800" b="0" i="0" u="none" strike="noStrike">
              <a:solidFill>
                <a:srgbClr val="3F2E27"/>
              </a:solidFill>
              <a:latin typeface="Calibri" panose="020F0502020204030204"/>
              <a:ea typeface="Calibri" panose="020F0502020204030204"/>
              <a:cs typeface="Calibri" panose="020F0502020204030204"/>
              <a:sym typeface="Calibri" panose="020F0502020204030204"/>
            </a:endParaRPr>
          </a:p>
          <a:p>
            <a:pPr marL="410210" lvl="0" indent="-285750" algn="just" rtl="0">
              <a:lnSpc>
                <a:spcPct val="120000"/>
              </a:lnSpc>
              <a:spcBef>
                <a:spcPts val="0"/>
              </a:spcBef>
              <a:spcAft>
                <a:spcPts val="0"/>
              </a:spcAft>
              <a:buClr>
                <a:srgbClr val="3F2E27"/>
              </a:buClr>
              <a:buSzPts val="1800"/>
              <a:buFont typeface="Arial" panose="020B0604020202020204" pitchFamily="34" charset="0"/>
              <a:buChar char="•"/>
            </a:pPr>
            <a:r>
              <a:rPr lang="en-US" sz="1800" b="0" i="0" u="none" strike="noStrike">
                <a:solidFill>
                  <a:srgbClr val="3F2E27"/>
                </a:solidFill>
                <a:latin typeface="Calibri" panose="020F0502020204030204"/>
                <a:ea typeface="Calibri" panose="020F0502020204030204"/>
                <a:cs typeface="Calibri" panose="020F0502020204030204"/>
                <a:sym typeface="Calibri" panose="020F0502020204030204"/>
              </a:rPr>
              <a:t>Identifying Top-Performing Stores: The project aims to pinpoint the store that boasts the highest sales performance, furnishing DATAHARBOR with vital operational insights.</a:t>
            </a:r>
            <a:endParaRPr sz="1800"/>
          </a:p>
          <a:p>
            <a:pPr marL="400050" lvl="0" indent="-285750" algn="just" rtl="0">
              <a:lnSpc>
                <a:spcPct val="120000"/>
              </a:lnSpc>
              <a:spcBef>
                <a:spcPts val="0"/>
              </a:spcBef>
              <a:spcAft>
                <a:spcPts val="0"/>
              </a:spcAft>
              <a:buClr>
                <a:schemeClr val="dk1"/>
              </a:buClr>
              <a:buSzPts val="2800"/>
              <a:buFont typeface="Arial" panose="020B0604020202020204" pitchFamily="34" charset="0"/>
              <a:buChar char="•"/>
            </a:pPr>
            <a:endParaRPr sz="1800" b="0" i="0" u="none" strike="noStrike">
              <a:solidFill>
                <a:srgbClr val="3F2E27"/>
              </a:solidFill>
              <a:latin typeface="Calibri" panose="020F0502020204030204"/>
              <a:ea typeface="Calibri" panose="020F0502020204030204"/>
              <a:cs typeface="Calibri" panose="020F0502020204030204"/>
              <a:sym typeface="Calibri" panose="020F0502020204030204"/>
            </a:endParaRPr>
          </a:p>
          <a:p>
            <a:pPr marL="410210" lvl="0" indent="-285750" algn="just" rtl="0">
              <a:lnSpc>
                <a:spcPct val="120000"/>
              </a:lnSpc>
              <a:spcBef>
                <a:spcPts val="0"/>
              </a:spcBef>
              <a:spcAft>
                <a:spcPts val="0"/>
              </a:spcAft>
              <a:buClr>
                <a:srgbClr val="3F2E27"/>
              </a:buClr>
              <a:buSzPts val="1800"/>
              <a:buFont typeface="Arial" panose="020B0604020202020204" pitchFamily="34" charset="0"/>
              <a:buChar char="•"/>
            </a:pPr>
            <a:r>
              <a:rPr lang="en-US" sz="1800" b="0" i="0" u="none" strike="noStrike">
                <a:solidFill>
                  <a:srgbClr val="3F2E27"/>
                </a:solidFill>
                <a:latin typeface="Calibri" panose="020F0502020204030204"/>
                <a:ea typeface="Calibri" panose="020F0502020204030204"/>
                <a:cs typeface="Calibri" panose="020F0502020204030204"/>
                <a:sym typeface="Calibri" panose="020F0502020204030204"/>
              </a:rPr>
              <a:t>Identifying Top-Performing Sales Person : By determining the best salesperson across each store and the entire organization, DATAHARBOR organization can recognize and reward excellence.</a:t>
            </a:r>
            <a:endParaRPr sz="1800"/>
          </a:p>
          <a:p>
            <a:pPr marL="400050" lvl="0" indent="-285750" algn="just" rtl="0">
              <a:lnSpc>
                <a:spcPct val="120000"/>
              </a:lnSpc>
              <a:spcBef>
                <a:spcPts val="0"/>
              </a:spcBef>
              <a:spcAft>
                <a:spcPts val="0"/>
              </a:spcAft>
              <a:buClr>
                <a:schemeClr val="dk1"/>
              </a:buClr>
              <a:buSzPts val="2800"/>
              <a:buFont typeface="Arial" panose="020B0604020202020204" pitchFamily="34" charset="0"/>
              <a:buChar char="•"/>
            </a:pPr>
            <a:endParaRPr sz="1800" b="0" i="0" u="none" strike="noStrike">
              <a:solidFill>
                <a:srgbClr val="3F2E27"/>
              </a:solidFill>
              <a:latin typeface="Calibri" panose="020F0502020204030204"/>
              <a:ea typeface="Calibri" panose="020F0502020204030204"/>
              <a:cs typeface="Calibri" panose="020F0502020204030204"/>
              <a:sym typeface="Calibri" panose="020F0502020204030204"/>
            </a:endParaRPr>
          </a:p>
          <a:p>
            <a:pPr marL="410210" lvl="0" indent="-285750" algn="just" rtl="0">
              <a:lnSpc>
                <a:spcPct val="120000"/>
              </a:lnSpc>
              <a:spcBef>
                <a:spcPts val="0"/>
              </a:spcBef>
              <a:spcAft>
                <a:spcPts val="0"/>
              </a:spcAft>
              <a:buClr>
                <a:srgbClr val="3F2E27"/>
              </a:buClr>
              <a:buSzPts val="1800"/>
              <a:buFont typeface="Arial" panose="020B0604020202020204" pitchFamily="34" charset="0"/>
              <a:buChar char="•"/>
            </a:pPr>
            <a:r>
              <a:rPr lang="en-US" sz="1800" b="0" i="0" u="none" strike="noStrike">
                <a:solidFill>
                  <a:srgbClr val="3F2E27"/>
                </a:solidFill>
                <a:latin typeface="Calibri" panose="020F0502020204030204"/>
                <a:ea typeface="Calibri" panose="020F0502020204030204"/>
                <a:cs typeface="Calibri" panose="020F0502020204030204"/>
                <a:sym typeface="Calibri" panose="020F0502020204030204"/>
              </a:rPr>
              <a:t>Determine Reliable Suppliers: Accurate supplier identification supports DATAHARBOR in maintaining reliable partnerships.</a:t>
            </a:r>
            <a:endParaRPr sz="1800"/>
          </a:p>
          <a:p>
            <a:pPr marL="524510" lvl="0" indent="-285750" algn="just" rtl="0">
              <a:lnSpc>
                <a:spcPct val="120000"/>
              </a:lnSpc>
              <a:spcBef>
                <a:spcPts val="0"/>
              </a:spcBef>
              <a:spcAft>
                <a:spcPts val="0"/>
              </a:spcAft>
              <a:buClr>
                <a:schemeClr val="dk1"/>
              </a:buClr>
              <a:buSzPts val="2800"/>
              <a:buFont typeface="Arial" panose="020B0604020202020204" pitchFamily="34" charset="0"/>
              <a:buChar char="•"/>
            </a:pPr>
            <a:endParaRPr sz="1800">
              <a:solidFill>
                <a:srgbClr val="3F2E27"/>
              </a:solidFill>
              <a:latin typeface="Calibri" panose="020F0502020204030204"/>
              <a:ea typeface="Calibri" panose="020F0502020204030204"/>
              <a:cs typeface="Calibri" panose="020F0502020204030204"/>
              <a:sym typeface="Calibri" panose="020F0502020204030204"/>
            </a:endParaRPr>
          </a:p>
          <a:p>
            <a:pPr marL="410210" lvl="0" indent="-285750" algn="just" rtl="0">
              <a:lnSpc>
                <a:spcPct val="120000"/>
              </a:lnSpc>
              <a:spcBef>
                <a:spcPts val="0"/>
              </a:spcBef>
              <a:spcAft>
                <a:spcPts val="0"/>
              </a:spcAft>
              <a:buClr>
                <a:srgbClr val="3F2E27"/>
              </a:buClr>
              <a:buSzPts val="1800"/>
              <a:buFont typeface="Arial" panose="020B0604020202020204" pitchFamily="34" charset="0"/>
              <a:buChar char="•"/>
            </a:pPr>
            <a:r>
              <a:rPr lang="en-US" sz="1800" b="0" i="0" u="none" strike="noStrike">
                <a:solidFill>
                  <a:srgbClr val="3F2E27"/>
                </a:solidFill>
                <a:latin typeface="Calibri" panose="020F0502020204030204"/>
                <a:ea typeface="Calibri" panose="020F0502020204030204"/>
                <a:cs typeface="Calibri" panose="020F0502020204030204"/>
                <a:sym typeface="Calibri" panose="020F0502020204030204"/>
              </a:rPr>
              <a:t>Product Insights: From the best-selling product to least selling, DATAHARBOR needs a comprehensive product analysis.</a:t>
            </a:r>
            <a:endParaRPr sz="1800"/>
          </a:p>
        </p:txBody>
      </p:sp>
      <p:sp>
        <p:nvSpPr>
          <p:cNvPr id="117" name="Google Shape;117;p4"/>
          <p:cNvSpPr txBox="1"/>
          <p:nvPr>
            <p:ph type="subTitle" idx="4294967295"/>
          </p:nvPr>
        </p:nvSpPr>
        <p:spPr>
          <a:xfrm>
            <a:off x="127700" y="6431700"/>
            <a:ext cx="4394400" cy="3771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1600"/>
              </a:spcAft>
              <a:buClr>
                <a:schemeClr val="dk2"/>
              </a:buClr>
              <a:buSzPts val="2400"/>
              <a:buNone/>
            </a:pPr>
            <a:r>
              <a:rPr lang="en-US"/>
              <a:t>Talend Tech Solutions</a:t>
            </a:r>
            <a:endParaRPr lang="en-US"/>
          </a:p>
        </p:txBody>
      </p:sp>
      <p:sp>
        <p:nvSpPr>
          <p:cNvPr id="118" name="Google Shape;118;p4"/>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22" name="Shape 122"/>
        <p:cNvGrpSpPr/>
        <p:nvPr/>
      </p:nvGrpSpPr>
      <p:grpSpPr>
        <a:xfrm>
          <a:off x="0" y="0"/>
          <a:ext cx="0" cy="0"/>
          <a:chOff x="0" y="0"/>
          <a:chExt cx="0" cy="0"/>
        </a:xfrm>
      </p:grpSpPr>
      <p:sp>
        <p:nvSpPr>
          <p:cNvPr id="123" name="Google Shape;123;p5"/>
          <p:cNvSpPr txBox="1"/>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fld>
            <a:endParaRPr lang="en-US"/>
          </a:p>
        </p:txBody>
      </p:sp>
      <p:sp>
        <p:nvSpPr>
          <p:cNvPr id="124" name="Google Shape;124;p5"/>
          <p:cNvSpPr txBox="1"/>
          <p:nvPr>
            <p:ph type="title" idx="4294967295"/>
          </p:nvPr>
        </p:nvSpPr>
        <p:spPr>
          <a:xfrm>
            <a:off x="444525" y="330875"/>
            <a:ext cx="10583100" cy="676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400"/>
              <a:buFont typeface="Calibri" panose="020F0502020204030204"/>
              <a:buNone/>
            </a:pPr>
            <a:r>
              <a:rPr lang="en-US" sz="3000" b="1">
                <a:latin typeface="Calibri" panose="020F0502020204030204"/>
                <a:ea typeface="Calibri" panose="020F0502020204030204"/>
                <a:cs typeface="Calibri" panose="020F0502020204030204"/>
                <a:sym typeface="Calibri" panose="020F0502020204030204"/>
              </a:rPr>
              <a:t>Architecture and Design</a:t>
            </a:r>
            <a:endParaRPr sz="3000"/>
          </a:p>
        </p:txBody>
      </p:sp>
      <p:sp>
        <p:nvSpPr>
          <p:cNvPr id="125" name="Google Shape;125;p5"/>
          <p:cNvSpPr txBox="1"/>
          <p:nvPr>
            <p:ph type="body" idx="4294967295"/>
          </p:nvPr>
        </p:nvSpPr>
        <p:spPr>
          <a:xfrm>
            <a:off x="292125" y="1007525"/>
            <a:ext cx="11544300" cy="4771500"/>
          </a:xfrm>
          <a:prstGeom prst="rect">
            <a:avLst/>
          </a:prstGeom>
          <a:noFill/>
          <a:ln>
            <a:noFill/>
          </a:ln>
        </p:spPr>
        <p:txBody>
          <a:bodyPr spcFirstLastPara="1" wrap="square" lIns="91425" tIns="45700" rIns="91425" bIns="45700" anchor="t" anchorCtr="0">
            <a:normAutofit/>
          </a:bodyPr>
          <a:lstStyle/>
          <a:p>
            <a:pPr marL="400050" lvl="0" indent="-285750" algn="just" rtl="0">
              <a:lnSpc>
                <a:spcPct val="150000"/>
              </a:lnSpc>
              <a:spcBef>
                <a:spcPts val="0"/>
              </a:spcBef>
              <a:spcAft>
                <a:spcPts val="0"/>
              </a:spcAft>
              <a:buClr>
                <a:srgbClr val="3F2E27"/>
              </a:buClr>
              <a:buSzPts val="1800"/>
              <a:buFont typeface="Arial" panose="020B0604020202020204" pitchFamily="34" charset="0"/>
              <a:buChar char="•"/>
            </a:pPr>
            <a:r>
              <a:rPr lang="en-US" sz="1800">
                <a:solidFill>
                  <a:srgbClr val="3F2E27"/>
                </a:solidFill>
                <a:latin typeface="Calibri" panose="020F0502020204030204"/>
                <a:ea typeface="Calibri" panose="020F0502020204030204"/>
                <a:cs typeface="Calibri" panose="020F0502020204030204"/>
                <a:sym typeface="Calibri" panose="020F0502020204030204"/>
              </a:rPr>
              <a:t>The architecture and design of the </a:t>
            </a:r>
            <a:r>
              <a:rPr lang="en-US" sz="1800">
                <a:solidFill>
                  <a:srgbClr val="3F2E27"/>
                </a:solidFill>
                <a:latin typeface="Calibri" panose="020F0502020204030204"/>
                <a:ea typeface="Calibri" panose="020F0502020204030204"/>
                <a:cs typeface="Calibri" panose="020F0502020204030204"/>
                <a:sym typeface="Calibri" panose="020F0502020204030204"/>
              </a:rPr>
              <a:t>DATA HARBOR</a:t>
            </a:r>
            <a:r>
              <a:rPr lang="en-US" sz="1800">
                <a:solidFill>
                  <a:srgbClr val="3F2E27"/>
                </a:solidFill>
                <a:latin typeface="Calibri" panose="020F0502020204030204"/>
                <a:ea typeface="Calibri" panose="020F0502020204030204"/>
                <a:cs typeface="Calibri" panose="020F0502020204030204"/>
                <a:sym typeface="Calibri" panose="020F0502020204030204"/>
              </a:rPr>
              <a:t> Retail Data Warehouse Integration Project encompass a systematic blueprint that is specific to business requirements and facilitate efficient data processing, storage and analysis.</a:t>
            </a:r>
            <a:endParaRPr sz="1800">
              <a:solidFill>
                <a:srgbClr val="3F2E27"/>
              </a:solidFill>
              <a:latin typeface="Calibri" panose="020F0502020204030204"/>
              <a:ea typeface="Calibri" panose="020F0502020204030204"/>
              <a:cs typeface="Calibri" panose="020F0502020204030204"/>
              <a:sym typeface="Calibri" panose="020F0502020204030204"/>
            </a:endParaRPr>
          </a:p>
          <a:p>
            <a:pPr marL="914400" lvl="0" indent="0" algn="just" rtl="0">
              <a:lnSpc>
                <a:spcPct val="150000"/>
              </a:lnSpc>
              <a:spcBef>
                <a:spcPts val="0"/>
              </a:spcBef>
              <a:spcAft>
                <a:spcPts val="0"/>
              </a:spcAft>
              <a:buNone/>
            </a:pPr>
            <a:endParaRPr sz="1800">
              <a:solidFill>
                <a:srgbClr val="3F2E27"/>
              </a:solidFill>
              <a:latin typeface="Calibri" panose="020F0502020204030204"/>
              <a:ea typeface="Calibri" panose="020F0502020204030204"/>
              <a:cs typeface="Calibri" panose="020F0502020204030204"/>
              <a:sym typeface="Calibri" panose="020F0502020204030204"/>
            </a:endParaRPr>
          </a:p>
          <a:p>
            <a:pPr marL="0" lvl="0" indent="0" algn="just" rtl="0">
              <a:lnSpc>
                <a:spcPct val="150000"/>
              </a:lnSpc>
              <a:spcBef>
                <a:spcPts val="0"/>
              </a:spcBef>
              <a:spcAft>
                <a:spcPts val="0"/>
              </a:spcAft>
              <a:buNone/>
            </a:pPr>
            <a:r>
              <a:rPr lang="en-US" sz="2400" b="1" i="0" u="none" strike="noStrike">
                <a:solidFill>
                  <a:srgbClr val="3F2E27"/>
                </a:solidFill>
                <a:latin typeface="Calibri" panose="020F0502020204030204"/>
                <a:ea typeface="Calibri" panose="020F0502020204030204"/>
                <a:cs typeface="Calibri" panose="020F0502020204030204"/>
                <a:sym typeface="Calibri" panose="020F0502020204030204"/>
              </a:rPr>
              <a:t>Data Sources and Extraction</a:t>
            </a:r>
            <a:endParaRPr sz="2400"/>
          </a:p>
          <a:p>
            <a:pPr marL="298450" lvl="0" indent="-285750" algn="just" rtl="0">
              <a:lnSpc>
                <a:spcPct val="150000"/>
              </a:lnSpc>
              <a:spcBef>
                <a:spcPts val="1000"/>
              </a:spcBef>
              <a:spcAft>
                <a:spcPts val="0"/>
              </a:spcAft>
              <a:buClr>
                <a:srgbClr val="3F2E27"/>
              </a:buClr>
              <a:buSzPts val="1800"/>
              <a:buFont typeface="Arial" panose="020B0604020202020204" pitchFamily="34" charset="0"/>
              <a:buChar char="•"/>
            </a:pPr>
            <a:r>
              <a:rPr lang="en-US" sz="1800" b="0" i="0" u="none" strike="noStrike">
                <a:solidFill>
                  <a:srgbClr val="3F2E27"/>
                </a:solidFill>
                <a:latin typeface="Calibri" panose="020F0502020204030204"/>
                <a:ea typeface="Calibri" panose="020F0502020204030204"/>
                <a:cs typeface="Calibri" panose="020F0502020204030204"/>
                <a:sym typeface="Calibri" panose="020F0502020204030204"/>
              </a:rPr>
              <a:t>The project's architecture initiates with data extraction from diverse sources that constitute </a:t>
            </a:r>
            <a:r>
              <a:rPr lang="en-US" sz="1800">
                <a:solidFill>
                  <a:srgbClr val="3F2E27"/>
                </a:solidFill>
                <a:latin typeface="Calibri" panose="020F0502020204030204"/>
                <a:ea typeface="Calibri" panose="020F0502020204030204"/>
                <a:cs typeface="Calibri" panose="020F0502020204030204"/>
                <a:sym typeface="Calibri" panose="020F0502020204030204"/>
              </a:rPr>
              <a:t>DATA HARBOR's</a:t>
            </a:r>
            <a:r>
              <a:rPr lang="en-US" sz="1800" b="0" i="0" u="none" strike="noStrike">
                <a:solidFill>
                  <a:srgbClr val="3F2E27"/>
                </a:solidFill>
                <a:latin typeface="Calibri" panose="020F0502020204030204"/>
                <a:ea typeface="Calibri" panose="020F0502020204030204"/>
                <a:cs typeface="Calibri" panose="020F0502020204030204"/>
                <a:sym typeface="Calibri" panose="020F0502020204030204"/>
              </a:rPr>
              <a:t> retail ecosystem. These sources encompass Employee, Sales, Store, and Supplier databases, residing on the AWS S3 cloud storage platform. AWS S3 serves as a reliable repository maintaining raw data ready for integration and analysis.</a:t>
            </a:r>
            <a:endParaRPr sz="1800"/>
          </a:p>
        </p:txBody>
      </p:sp>
      <p:sp>
        <p:nvSpPr>
          <p:cNvPr id="126" name="Google Shape;126;p5"/>
          <p:cNvSpPr txBox="1"/>
          <p:nvPr>
            <p:ph type="subTitle" idx="4294967295"/>
          </p:nvPr>
        </p:nvSpPr>
        <p:spPr>
          <a:xfrm>
            <a:off x="127700" y="6431700"/>
            <a:ext cx="4394400" cy="3771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1600"/>
              </a:spcAft>
              <a:buClr>
                <a:schemeClr val="dk2"/>
              </a:buClr>
              <a:buSzPts val="2400"/>
              <a:buNone/>
            </a:pPr>
            <a:r>
              <a:rPr lang="en-US"/>
              <a:t>Talend Tech Solutions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55" name="Shape 155"/>
        <p:cNvGrpSpPr/>
        <p:nvPr/>
      </p:nvGrpSpPr>
      <p:grpSpPr>
        <a:xfrm>
          <a:off x="0" y="0"/>
          <a:ext cx="0" cy="0"/>
          <a:chOff x="0" y="0"/>
          <a:chExt cx="0" cy="0"/>
        </a:xfrm>
      </p:grpSpPr>
      <p:sp>
        <p:nvSpPr>
          <p:cNvPr id="156" name="Google Shape;156;p9"/>
          <p:cNvSpPr txBox="1"/>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fld>
            <a:endParaRPr lang="en-US"/>
          </a:p>
        </p:txBody>
      </p:sp>
      <p:sp>
        <p:nvSpPr>
          <p:cNvPr id="157" name="Google Shape;157;p9"/>
          <p:cNvSpPr txBox="1"/>
          <p:nvPr>
            <p:ph type="title" idx="4294967295"/>
          </p:nvPr>
        </p:nvSpPr>
        <p:spPr>
          <a:xfrm>
            <a:off x="474590" y="103494"/>
            <a:ext cx="9144000" cy="76511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400"/>
              <a:buFont typeface="Calibri" panose="020F0502020204030204"/>
              <a:buNone/>
            </a:pPr>
            <a:r>
              <a:rPr lang="en-US" sz="2400" b="1">
                <a:latin typeface="Calibri" panose="020F0502020204030204"/>
                <a:ea typeface="Calibri" panose="020F0502020204030204"/>
                <a:cs typeface="Calibri" panose="020F0502020204030204"/>
                <a:sym typeface="Calibri" panose="020F0502020204030204"/>
              </a:rPr>
              <a:t>Design</a:t>
            </a:r>
            <a:endParaRPr lang="en-US" sz="2400" b="1">
              <a:latin typeface="Calibri" panose="020F0502020204030204"/>
              <a:ea typeface="Calibri" panose="020F0502020204030204"/>
              <a:cs typeface="Calibri" panose="020F0502020204030204"/>
              <a:sym typeface="Calibri" panose="020F0502020204030204"/>
            </a:endParaRPr>
          </a:p>
        </p:txBody>
      </p:sp>
      <p:sp>
        <p:nvSpPr>
          <p:cNvPr id="158" name="Google Shape;158;p9"/>
          <p:cNvSpPr txBox="1"/>
          <p:nvPr/>
        </p:nvSpPr>
        <p:spPr>
          <a:xfrm>
            <a:off x="11070036" y="5776616"/>
            <a:ext cx="432176" cy="309378"/>
          </a:xfrm>
          <a:prstGeom prst="rect">
            <a:avLst/>
          </a:prstGeom>
          <a:noFill/>
          <a:ln>
            <a:noFill/>
          </a:ln>
        </p:spPr>
        <p:txBody>
          <a:bodyPr spcFirstLastPara="1" wrap="square" lIns="91425" tIns="45700" rIns="91425" bIns="45700" anchor="t" anchorCtr="0">
            <a:normAutofit fontScale="25000" lnSpcReduction="20000"/>
          </a:bodyPr>
          <a:lstStyle/>
          <a:p>
            <a:pPr marL="0" marR="0" lvl="0" indent="0" algn="l" rtl="0">
              <a:lnSpc>
                <a:spcPct val="110000"/>
              </a:lnSpc>
              <a:spcBef>
                <a:spcPts val="0"/>
              </a:spcBef>
              <a:spcAft>
                <a:spcPts val="0"/>
              </a:spcAft>
              <a:buClr>
                <a:schemeClr val="dk1"/>
              </a:buClr>
              <a:buSzPct val="100000"/>
              <a:buFont typeface="Libre Franklin Medium"/>
              <a:buNone/>
            </a:pPr>
            <a:fld id="{00000000-1234-1234-1234-123412341234}" type="slidenum">
              <a:rPr lang="en-US" sz="2000" b="0" i="0" u="none" strike="noStrike" cap="none">
                <a:solidFill>
                  <a:srgbClr val="53565A"/>
                </a:solidFill>
                <a:latin typeface="Libre Franklin Medium"/>
                <a:ea typeface="Libre Franklin Medium"/>
                <a:cs typeface="Libre Franklin Medium"/>
                <a:sym typeface="Libre Franklin Medium"/>
              </a:rPr>
            </a:fld>
            <a:endParaRPr sz="2000" b="0" i="0" u="none" strike="noStrike" cap="none">
              <a:solidFill>
                <a:srgbClr val="53565A"/>
              </a:solidFill>
              <a:latin typeface="Libre Franklin Medium"/>
              <a:ea typeface="Libre Franklin Medium"/>
              <a:cs typeface="Libre Franklin Medium"/>
              <a:sym typeface="Libre Franklin Medium"/>
            </a:endParaRPr>
          </a:p>
        </p:txBody>
      </p:sp>
      <p:sp>
        <p:nvSpPr>
          <p:cNvPr id="159" name="Google Shape;159;p9"/>
          <p:cNvSpPr/>
          <p:nvPr/>
        </p:nvSpPr>
        <p:spPr>
          <a:xfrm>
            <a:off x="395089" y="1270776"/>
            <a:ext cx="1316837" cy="4660529"/>
          </a:xfrm>
          <a:prstGeom prst="roundRect">
            <a:avLst>
              <a:gd name="adj" fmla="val 6219"/>
            </a:avLst>
          </a:prstGeom>
          <a:noFill/>
          <a:ln w="19050" cap="flat" cmpd="sng">
            <a:solidFill>
              <a:srgbClr val="7F7F7F"/>
            </a:solidFill>
            <a:prstDash val="dash"/>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788"/>
              <a:buFont typeface="Gill Sans" panose="020B0502020104020203"/>
              <a:buNone/>
            </a:pPr>
            <a:endParaRPr sz="1050" b="0" i="0" u="none" strike="noStrike" cap="none">
              <a:solidFill>
                <a:srgbClr val="000000"/>
              </a:solidFill>
              <a:latin typeface="Rubik"/>
              <a:ea typeface="Rubik"/>
              <a:cs typeface="Rubik"/>
              <a:sym typeface="Rubik"/>
            </a:endParaRPr>
          </a:p>
          <a:p>
            <a:pPr marL="0" marR="0" lvl="0" indent="0" algn="l" rtl="0">
              <a:lnSpc>
                <a:spcPct val="100000"/>
              </a:lnSpc>
              <a:spcBef>
                <a:spcPts val="300"/>
              </a:spcBef>
              <a:spcAft>
                <a:spcPts val="0"/>
              </a:spcAft>
              <a:buClr>
                <a:schemeClr val="dk1"/>
              </a:buClr>
              <a:buSzPts val="788"/>
              <a:buFont typeface="Gill Sans" panose="020B0502020104020203"/>
              <a:buNone/>
            </a:pPr>
            <a:endParaRPr sz="1050" b="0" i="0" u="none" strike="noStrike" cap="none">
              <a:solidFill>
                <a:srgbClr val="000000"/>
              </a:solidFill>
              <a:latin typeface="Rubik"/>
              <a:ea typeface="Rubik"/>
              <a:cs typeface="Rubik"/>
              <a:sym typeface="Rubik"/>
            </a:endParaRPr>
          </a:p>
        </p:txBody>
      </p:sp>
      <p:sp>
        <p:nvSpPr>
          <p:cNvPr id="160" name="Google Shape;160;p9"/>
          <p:cNvSpPr/>
          <p:nvPr/>
        </p:nvSpPr>
        <p:spPr>
          <a:xfrm>
            <a:off x="2546534" y="1370620"/>
            <a:ext cx="9290576" cy="4209403"/>
          </a:xfrm>
          <a:prstGeom prst="rect">
            <a:avLst/>
          </a:prstGeom>
          <a:noFill/>
          <a:ln w="28575" cap="flat" cmpd="sng">
            <a:solidFill>
              <a:srgbClr val="000000"/>
            </a:solidFill>
            <a:prstDash val="dash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grpSp>
        <p:nvGrpSpPr>
          <p:cNvPr id="161" name="Google Shape;161;p9"/>
          <p:cNvGrpSpPr/>
          <p:nvPr/>
        </p:nvGrpSpPr>
        <p:grpSpPr>
          <a:xfrm>
            <a:off x="2654021" y="1961904"/>
            <a:ext cx="2021962" cy="3363394"/>
            <a:chOff x="8949291" y="1751737"/>
            <a:chExt cx="2905083" cy="3568826"/>
          </a:xfrm>
        </p:grpSpPr>
        <p:sp>
          <p:nvSpPr>
            <p:cNvPr id="162" name="Google Shape;162;p9"/>
            <p:cNvSpPr/>
            <p:nvPr/>
          </p:nvSpPr>
          <p:spPr>
            <a:xfrm>
              <a:off x="9316296" y="2149681"/>
              <a:ext cx="2101965" cy="3170882"/>
            </a:xfrm>
            <a:prstGeom prst="roundRect">
              <a:avLst>
                <a:gd name="adj" fmla="val 9399"/>
              </a:avLst>
            </a:prstGeom>
            <a:noFill/>
            <a:ln w="28575" cap="flat" cmpd="sng">
              <a:solidFill>
                <a:srgbClr val="92D050"/>
              </a:solidFill>
              <a:prstDash val="dash"/>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788"/>
                <a:buFont typeface="Gill Sans" panose="020B0502020104020203"/>
                <a:buNone/>
              </a:pPr>
              <a:endParaRPr sz="1050" b="0" i="0" u="none" strike="noStrike" cap="none">
                <a:solidFill>
                  <a:srgbClr val="000000"/>
                </a:solidFill>
                <a:latin typeface="Rubik"/>
                <a:ea typeface="Rubik"/>
                <a:cs typeface="Rubik"/>
                <a:sym typeface="Rubik"/>
              </a:endParaRPr>
            </a:p>
            <a:p>
              <a:pPr marL="0" marR="0" lvl="0" indent="0" algn="l" rtl="0">
                <a:lnSpc>
                  <a:spcPct val="100000"/>
                </a:lnSpc>
                <a:spcBef>
                  <a:spcPts val="300"/>
                </a:spcBef>
                <a:spcAft>
                  <a:spcPts val="0"/>
                </a:spcAft>
                <a:buClr>
                  <a:schemeClr val="dk1"/>
                </a:buClr>
                <a:buSzPts val="788"/>
                <a:buFont typeface="Gill Sans" panose="020B0502020104020203"/>
                <a:buNone/>
              </a:pPr>
              <a:endParaRPr sz="1050" b="0" i="0" u="none" strike="noStrike" cap="none">
                <a:solidFill>
                  <a:srgbClr val="000000"/>
                </a:solidFill>
                <a:latin typeface="Rubik"/>
                <a:ea typeface="Rubik"/>
                <a:cs typeface="Rubik"/>
                <a:sym typeface="Rubik"/>
              </a:endParaRPr>
            </a:p>
          </p:txBody>
        </p:sp>
        <p:sp>
          <p:nvSpPr>
            <p:cNvPr id="163" name="Google Shape;163;p9"/>
            <p:cNvSpPr txBox="1"/>
            <p:nvPr/>
          </p:nvSpPr>
          <p:spPr>
            <a:xfrm>
              <a:off x="8949291" y="1751737"/>
              <a:ext cx="2905083" cy="3240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4472C4"/>
                </a:buClr>
                <a:buSzPts val="1400"/>
                <a:buFont typeface="Rubik Medium"/>
                <a:buNone/>
              </a:pPr>
              <a:r>
                <a:rPr lang="en-IN" sz="1400" b="1" i="0" u="sng" strike="noStrike" cap="none">
                  <a:solidFill>
                    <a:srgbClr val="4472C4"/>
                  </a:solidFill>
                  <a:latin typeface="Rubik Medium"/>
                  <a:ea typeface="Rubik Medium"/>
                  <a:cs typeface="Rubik Medium"/>
                  <a:sym typeface="Rubik Medium"/>
                </a:rPr>
                <a:t>S3</a:t>
              </a:r>
              <a:endParaRPr lang="en-IN" sz="1400" b="1" i="0" u="sng" strike="noStrike" cap="none">
                <a:solidFill>
                  <a:srgbClr val="4472C4"/>
                </a:solidFill>
                <a:latin typeface="Rubik Medium"/>
                <a:ea typeface="Rubik Medium"/>
                <a:cs typeface="Rubik Medium"/>
                <a:sym typeface="Rubik Medium"/>
              </a:endParaRPr>
            </a:p>
          </p:txBody>
        </p:sp>
        <p:pic>
          <p:nvPicPr>
            <p:cNvPr id="164" name="Google Shape;164;p9" descr="Image result for amazon s3 bucket logo"/>
            <p:cNvPicPr preferRelativeResize="0"/>
            <p:nvPr/>
          </p:nvPicPr>
          <p:blipFill rotWithShape="1">
            <a:blip r:embed="rId1"/>
            <a:srcRect/>
            <a:stretch>
              <a:fillRect/>
            </a:stretch>
          </p:blipFill>
          <p:spPr>
            <a:xfrm>
              <a:off x="9349375" y="2568535"/>
              <a:ext cx="2041170" cy="1625518"/>
            </a:xfrm>
            <a:prstGeom prst="rect">
              <a:avLst/>
            </a:prstGeom>
            <a:noFill/>
            <a:ln>
              <a:noFill/>
            </a:ln>
          </p:spPr>
        </p:pic>
        <p:sp>
          <p:nvSpPr>
            <p:cNvPr id="165" name="Google Shape;165;p9"/>
            <p:cNvSpPr txBox="1"/>
            <p:nvPr/>
          </p:nvSpPr>
          <p:spPr>
            <a:xfrm>
              <a:off x="9444358" y="3984790"/>
              <a:ext cx="1823834" cy="39169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0" i="0" u="none" strike="noStrike" cap="none">
                  <a:solidFill>
                    <a:schemeClr val="dk1"/>
                  </a:solidFill>
                  <a:latin typeface="Gill Sans" panose="020B0502020104020203"/>
                  <a:ea typeface="Gill Sans" panose="020B0502020104020203"/>
                  <a:cs typeface="Gill Sans" panose="020B0502020104020203"/>
                  <a:sym typeface="Gill Sans" panose="020B0502020104020203"/>
                </a:rPr>
                <a:t>Amazon S3 </a:t>
              </a:r>
              <a:endParaRPr lang="en-US" sz="1400" b="0" i="0" u="none" strike="noStrike" cap="none">
                <a:solidFill>
                  <a:schemeClr val="dk1"/>
                </a:solidFill>
                <a:latin typeface="Gill Sans" panose="020B0502020104020203"/>
                <a:ea typeface="Gill Sans" panose="020B0502020104020203"/>
                <a:cs typeface="Gill Sans" panose="020B0502020104020203"/>
                <a:sym typeface="Gill Sans" panose="020B0502020104020203"/>
              </a:endParaRPr>
            </a:p>
          </p:txBody>
        </p:sp>
      </p:grpSp>
      <p:grpSp>
        <p:nvGrpSpPr>
          <p:cNvPr id="166" name="Google Shape;166;p9"/>
          <p:cNvGrpSpPr/>
          <p:nvPr/>
        </p:nvGrpSpPr>
        <p:grpSpPr>
          <a:xfrm>
            <a:off x="5032540" y="2377325"/>
            <a:ext cx="1926392" cy="1771436"/>
            <a:chOff x="3979195" y="1575761"/>
            <a:chExt cx="2905083" cy="3782806"/>
          </a:xfrm>
        </p:grpSpPr>
        <p:sp>
          <p:nvSpPr>
            <p:cNvPr id="167" name="Google Shape;167;p9"/>
            <p:cNvSpPr/>
            <p:nvPr/>
          </p:nvSpPr>
          <p:spPr>
            <a:xfrm>
              <a:off x="4485324" y="2255064"/>
              <a:ext cx="1903107" cy="3103503"/>
            </a:xfrm>
            <a:prstGeom prst="roundRect">
              <a:avLst>
                <a:gd name="adj" fmla="val 16667"/>
              </a:avLst>
            </a:prstGeom>
            <a:noFill/>
            <a:ln w="19050" cap="flat" cmpd="sng">
              <a:solidFill>
                <a:srgbClr val="000000"/>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68" name="Google Shape;168;p9"/>
            <p:cNvSpPr txBox="1"/>
            <p:nvPr/>
          </p:nvSpPr>
          <p:spPr>
            <a:xfrm>
              <a:off x="3979195" y="1575761"/>
              <a:ext cx="2905083" cy="6572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4472C4"/>
                </a:buClr>
                <a:buSzPts val="1400"/>
                <a:buFont typeface="Rubik Medium"/>
                <a:buNone/>
              </a:pPr>
              <a:r>
                <a:rPr lang="en-US" sz="1400" b="1" i="0" u="sng" strike="noStrike" cap="none">
                  <a:solidFill>
                    <a:srgbClr val="4472C4"/>
                  </a:solidFill>
                  <a:latin typeface="Rubik Medium"/>
                  <a:ea typeface="Rubik Medium"/>
                  <a:cs typeface="Rubik Medium"/>
                  <a:sym typeface="Rubik Medium"/>
                </a:rPr>
                <a:t>Data Processing</a:t>
              </a:r>
              <a:endParaRPr sz="1400" b="1" i="0" u="sng" strike="noStrike" cap="none">
                <a:solidFill>
                  <a:srgbClr val="4472C4"/>
                </a:solidFill>
                <a:latin typeface="Rubik Medium"/>
                <a:ea typeface="Rubik Medium"/>
                <a:cs typeface="Rubik Medium"/>
                <a:sym typeface="Rubik Medium"/>
              </a:endParaRPr>
            </a:p>
          </p:txBody>
        </p:sp>
        <p:sp>
          <p:nvSpPr>
            <p:cNvPr id="169" name="Google Shape;169;p9"/>
            <p:cNvSpPr txBox="1"/>
            <p:nvPr/>
          </p:nvSpPr>
          <p:spPr>
            <a:xfrm>
              <a:off x="4683358" y="4108806"/>
              <a:ext cx="1631592" cy="5586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0" i="0" u="none" strike="noStrike" cap="none">
                  <a:solidFill>
                    <a:srgbClr val="000000"/>
                  </a:solidFill>
                  <a:latin typeface="Gill Sans" panose="020B0502020104020203"/>
                  <a:ea typeface="Gill Sans" panose="020B0502020104020203"/>
                  <a:cs typeface="Gill Sans" panose="020B0502020104020203"/>
                  <a:sym typeface="Gill Sans" panose="020B0502020104020203"/>
                </a:rPr>
                <a:t>Staging Area</a:t>
              </a:r>
              <a:endParaRPr lang="en-US" sz="1100" b="0" i="0" u="none" strike="noStrike" cap="none">
                <a:solidFill>
                  <a:srgbClr val="000000"/>
                </a:solidFill>
                <a:latin typeface="Gill Sans" panose="020B0502020104020203"/>
                <a:ea typeface="Gill Sans" panose="020B0502020104020203"/>
                <a:cs typeface="Gill Sans" panose="020B0502020104020203"/>
                <a:sym typeface="Gill Sans" panose="020B0502020104020203"/>
              </a:endParaRPr>
            </a:p>
          </p:txBody>
        </p:sp>
      </p:grpSp>
      <p:grpSp>
        <p:nvGrpSpPr>
          <p:cNvPr id="170" name="Google Shape;170;p9"/>
          <p:cNvGrpSpPr/>
          <p:nvPr/>
        </p:nvGrpSpPr>
        <p:grpSpPr>
          <a:xfrm>
            <a:off x="7432675" y="1899920"/>
            <a:ext cx="2121535" cy="2545080"/>
            <a:chOff x="7954903" y="1585120"/>
            <a:chExt cx="2905083" cy="4441836"/>
          </a:xfrm>
        </p:grpSpPr>
        <p:sp>
          <p:nvSpPr>
            <p:cNvPr id="171" name="Google Shape;171;p9"/>
            <p:cNvSpPr txBox="1"/>
            <p:nvPr/>
          </p:nvSpPr>
          <p:spPr>
            <a:xfrm>
              <a:off x="7954903" y="1585120"/>
              <a:ext cx="2905083" cy="5330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4472C4"/>
                </a:buClr>
                <a:buSzPts val="1400"/>
                <a:buFont typeface="Rubik Medium"/>
                <a:buNone/>
              </a:pPr>
              <a:r>
                <a:rPr lang="en-US" sz="1400" b="1" i="0" u="sng" strike="noStrike" cap="none">
                  <a:solidFill>
                    <a:srgbClr val="4472C4"/>
                  </a:solidFill>
                  <a:latin typeface="Rubik Medium"/>
                  <a:ea typeface="Rubik Medium"/>
                  <a:cs typeface="Rubik Medium"/>
                  <a:sym typeface="Rubik Medium"/>
                </a:rPr>
                <a:t>Data Storage</a:t>
              </a:r>
              <a:endParaRPr sz="1400" b="1" i="0" u="sng" strike="noStrike" cap="none">
                <a:solidFill>
                  <a:srgbClr val="4472C4"/>
                </a:solidFill>
                <a:latin typeface="Rubik Medium"/>
                <a:ea typeface="Rubik Medium"/>
                <a:cs typeface="Rubik Medium"/>
                <a:sym typeface="Rubik Medium"/>
              </a:endParaRPr>
            </a:p>
          </p:txBody>
        </p:sp>
        <p:sp>
          <p:nvSpPr>
            <p:cNvPr id="172" name="Google Shape;172;p9"/>
            <p:cNvSpPr/>
            <p:nvPr/>
          </p:nvSpPr>
          <p:spPr>
            <a:xfrm>
              <a:off x="8225325" y="2243416"/>
              <a:ext cx="2272069" cy="3783540"/>
            </a:xfrm>
            <a:prstGeom prst="roundRect">
              <a:avLst>
                <a:gd name="adj" fmla="val 16667"/>
              </a:avLst>
            </a:prstGeom>
            <a:noFill/>
            <a:ln w="19050" cap="flat" cmpd="sng">
              <a:solidFill>
                <a:srgbClr val="000000"/>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grpSp>
          <p:nvGrpSpPr>
            <p:cNvPr id="173" name="Google Shape;173;p9"/>
            <p:cNvGrpSpPr/>
            <p:nvPr/>
          </p:nvGrpSpPr>
          <p:grpSpPr>
            <a:xfrm>
              <a:off x="8273021" y="3312802"/>
              <a:ext cx="2110097" cy="1822920"/>
              <a:chOff x="8273021" y="3312802"/>
              <a:chExt cx="2110097" cy="1822920"/>
            </a:xfrm>
          </p:grpSpPr>
          <p:pic>
            <p:nvPicPr>
              <p:cNvPr id="174" name="Google Shape;174;p9"/>
              <p:cNvPicPr preferRelativeResize="0"/>
              <p:nvPr/>
            </p:nvPicPr>
            <p:blipFill rotWithShape="1">
              <a:blip r:embed="rId2"/>
              <a:srcRect/>
              <a:stretch>
                <a:fillRect/>
              </a:stretch>
            </p:blipFill>
            <p:spPr>
              <a:xfrm>
                <a:off x="8714704" y="3312802"/>
                <a:ext cx="1295455" cy="1139799"/>
              </a:xfrm>
              <a:prstGeom prst="rect">
                <a:avLst/>
              </a:prstGeom>
              <a:noFill/>
              <a:ln>
                <a:noFill/>
              </a:ln>
            </p:spPr>
          </p:pic>
          <p:sp>
            <p:nvSpPr>
              <p:cNvPr id="175" name="Google Shape;175;p9"/>
              <p:cNvSpPr txBox="1"/>
              <p:nvPr/>
            </p:nvSpPr>
            <p:spPr>
              <a:xfrm flipH="1">
                <a:off x="8273021" y="4683559"/>
                <a:ext cx="2110097" cy="4521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0" i="0" u="none" strike="noStrike" cap="none">
                    <a:solidFill>
                      <a:srgbClr val="000000"/>
                    </a:solidFill>
                    <a:latin typeface="Gill Sans" panose="020B0502020104020203"/>
                    <a:ea typeface="Gill Sans" panose="020B0502020104020203"/>
                    <a:cs typeface="Gill Sans" panose="020B0502020104020203"/>
                    <a:sym typeface="Gill Sans" panose="020B0502020104020203"/>
                  </a:rPr>
                  <a:t>Analytics Data Layer</a:t>
                </a:r>
                <a:endParaRPr lang="en-US" sz="1100" b="0" i="0" u="none" strike="noStrike" cap="none">
                  <a:solidFill>
                    <a:srgbClr val="000000"/>
                  </a:solidFill>
                  <a:latin typeface="Gill Sans" panose="020B0502020104020203"/>
                  <a:ea typeface="Gill Sans" panose="020B0502020104020203"/>
                  <a:cs typeface="Gill Sans" panose="020B0502020104020203"/>
                  <a:sym typeface="Gill Sans" panose="020B0502020104020203"/>
                </a:endParaRPr>
              </a:p>
            </p:txBody>
          </p:sp>
        </p:grpSp>
      </p:grpSp>
      <p:grpSp>
        <p:nvGrpSpPr>
          <p:cNvPr id="179" name="Google Shape;179;p9"/>
          <p:cNvGrpSpPr/>
          <p:nvPr/>
        </p:nvGrpSpPr>
        <p:grpSpPr>
          <a:xfrm>
            <a:off x="4395068" y="3184443"/>
            <a:ext cx="894373" cy="241179"/>
            <a:chOff x="2848810" y="2497381"/>
            <a:chExt cx="1370765" cy="369644"/>
          </a:xfrm>
        </p:grpSpPr>
        <p:cxnSp>
          <p:nvCxnSpPr>
            <p:cNvPr id="180" name="Google Shape;180;p9"/>
            <p:cNvCxnSpPr/>
            <p:nvPr/>
          </p:nvCxnSpPr>
          <p:spPr>
            <a:xfrm>
              <a:off x="2848810" y="2867025"/>
              <a:ext cx="1370765" cy="0"/>
            </a:xfrm>
            <a:prstGeom prst="straightConnector1">
              <a:avLst/>
            </a:prstGeom>
            <a:noFill/>
            <a:ln w="19050" cap="flat" cmpd="sng">
              <a:solidFill>
                <a:srgbClr val="FFC000"/>
              </a:solidFill>
              <a:prstDash val="solid"/>
              <a:miter lim="800000"/>
              <a:headEnd type="none" w="sm" len="sm"/>
              <a:tailEnd type="triangle" w="med" len="med"/>
            </a:ln>
          </p:spPr>
        </p:cxnSp>
        <p:pic>
          <p:nvPicPr>
            <p:cNvPr id="181" name="Google Shape;181;p9"/>
            <p:cNvPicPr preferRelativeResize="0"/>
            <p:nvPr/>
          </p:nvPicPr>
          <p:blipFill rotWithShape="1">
            <a:blip r:embed="rId3"/>
            <a:srcRect/>
            <a:stretch>
              <a:fillRect/>
            </a:stretch>
          </p:blipFill>
          <p:spPr>
            <a:xfrm>
              <a:off x="2987879" y="2497381"/>
              <a:ext cx="1153954" cy="307777"/>
            </a:xfrm>
            <a:prstGeom prst="rect">
              <a:avLst/>
            </a:prstGeom>
            <a:noFill/>
            <a:ln>
              <a:noFill/>
            </a:ln>
          </p:spPr>
        </p:pic>
      </p:grpSp>
      <p:cxnSp>
        <p:nvCxnSpPr>
          <p:cNvPr id="183" name="Google Shape;183;p9"/>
          <p:cNvCxnSpPr/>
          <p:nvPr/>
        </p:nvCxnSpPr>
        <p:spPr>
          <a:xfrm>
            <a:off x="9350606" y="3887153"/>
            <a:ext cx="618221" cy="0"/>
          </a:xfrm>
          <a:prstGeom prst="straightConnector1">
            <a:avLst/>
          </a:prstGeom>
          <a:noFill/>
          <a:ln w="19050" cap="flat" cmpd="sng">
            <a:solidFill>
              <a:srgbClr val="0070C0"/>
            </a:solidFill>
            <a:prstDash val="solid"/>
            <a:miter lim="800000"/>
            <a:headEnd type="none" w="sm" len="sm"/>
            <a:tailEnd type="triangle" w="med" len="med"/>
          </a:ln>
        </p:spPr>
      </p:cxnSp>
      <p:grpSp>
        <p:nvGrpSpPr>
          <p:cNvPr id="184" name="Google Shape;184;p9"/>
          <p:cNvGrpSpPr/>
          <p:nvPr/>
        </p:nvGrpSpPr>
        <p:grpSpPr>
          <a:xfrm>
            <a:off x="9807884" y="1654890"/>
            <a:ext cx="2151561" cy="3519463"/>
            <a:chOff x="9518985" y="1539211"/>
            <a:chExt cx="1820229" cy="2909496"/>
          </a:xfrm>
        </p:grpSpPr>
        <p:sp>
          <p:nvSpPr>
            <p:cNvPr id="185" name="Google Shape;185;p9"/>
            <p:cNvSpPr/>
            <p:nvPr/>
          </p:nvSpPr>
          <p:spPr>
            <a:xfrm>
              <a:off x="9649013" y="1825268"/>
              <a:ext cx="1560173" cy="2623439"/>
            </a:xfrm>
            <a:prstGeom prst="roundRect">
              <a:avLst>
                <a:gd name="adj" fmla="val 16667"/>
              </a:avLst>
            </a:prstGeom>
            <a:noFill/>
            <a:ln w="12700" cap="flat" cmpd="sng">
              <a:solidFill>
                <a:srgbClr val="B9B1AC"/>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86" name="Google Shape;186;p9"/>
            <p:cNvSpPr txBox="1"/>
            <p:nvPr/>
          </p:nvSpPr>
          <p:spPr>
            <a:xfrm>
              <a:off x="9518985" y="1539211"/>
              <a:ext cx="1820229" cy="2544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4472C4"/>
                </a:buClr>
                <a:buSzPts val="1400"/>
                <a:buFont typeface="Rubik Medium"/>
                <a:buNone/>
              </a:pPr>
              <a:r>
                <a:rPr lang="en-US" sz="1400" b="1" i="0" u="sng" strike="noStrike" cap="none">
                  <a:solidFill>
                    <a:srgbClr val="4472C4"/>
                  </a:solidFill>
                  <a:latin typeface="Rubik Medium"/>
                  <a:ea typeface="Rubik Medium"/>
                  <a:cs typeface="Rubik Medium"/>
                  <a:sym typeface="Rubik Medium"/>
                </a:rPr>
                <a:t>Data Consumption</a:t>
              </a:r>
              <a:endParaRPr lang="en-US" sz="1400" b="1" i="0" u="sng" strike="noStrike" cap="none">
                <a:solidFill>
                  <a:srgbClr val="4472C4"/>
                </a:solidFill>
                <a:latin typeface="Rubik Medium"/>
                <a:ea typeface="Rubik Medium"/>
                <a:cs typeface="Rubik Medium"/>
                <a:sym typeface="Rubik Medium"/>
              </a:endParaRPr>
            </a:p>
          </p:txBody>
        </p:sp>
        <p:pic>
          <p:nvPicPr>
            <p:cNvPr id="187" name="Google Shape;187;p9" descr="Image result for Bi dashboard icon"/>
            <p:cNvPicPr preferRelativeResize="0"/>
            <p:nvPr/>
          </p:nvPicPr>
          <p:blipFill rotWithShape="1">
            <a:blip r:embed="rId4"/>
            <a:srcRect/>
            <a:stretch>
              <a:fillRect/>
            </a:stretch>
          </p:blipFill>
          <p:spPr>
            <a:xfrm>
              <a:off x="9888933" y="2344431"/>
              <a:ext cx="995665" cy="910545"/>
            </a:xfrm>
            <a:prstGeom prst="rect">
              <a:avLst/>
            </a:prstGeom>
            <a:noFill/>
            <a:ln>
              <a:noFill/>
            </a:ln>
          </p:spPr>
        </p:pic>
      </p:grpSp>
      <p:grpSp>
        <p:nvGrpSpPr>
          <p:cNvPr id="188" name="Google Shape;188;p9"/>
          <p:cNvGrpSpPr/>
          <p:nvPr/>
        </p:nvGrpSpPr>
        <p:grpSpPr>
          <a:xfrm>
            <a:off x="6681068" y="3184443"/>
            <a:ext cx="894373" cy="241179"/>
            <a:chOff x="2848810" y="2497381"/>
            <a:chExt cx="1370765" cy="369644"/>
          </a:xfrm>
        </p:grpSpPr>
        <p:cxnSp>
          <p:nvCxnSpPr>
            <p:cNvPr id="189" name="Google Shape;189;p9"/>
            <p:cNvCxnSpPr/>
            <p:nvPr/>
          </p:nvCxnSpPr>
          <p:spPr>
            <a:xfrm>
              <a:off x="2848810" y="2867025"/>
              <a:ext cx="1370765" cy="0"/>
            </a:xfrm>
            <a:prstGeom prst="straightConnector1">
              <a:avLst/>
            </a:prstGeom>
            <a:noFill/>
            <a:ln w="19050" cap="flat" cmpd="sng">
              <a:solidFill>
                <a:srgbClr val="FFC000"/>
              </a:solidFill>
              <a:prstDash val="solid"/>
              <a:miter lim="800000"/>
              <a:headEnd type="none" w="sm" len="sm"/>
              <a:tailEnd type="triangle" w="med" len="med"/>
            </a:ln>
          </p:spPr>
        </p:cxnSp>
        <p:pic>
          <p:nvPicPr>
            <p:cNvPr id="190" name="Google Shape;190;p9"/>
            <p:cNvPicPr preferRelativeResize="0"/>
            <p:nvPr/>
          </p:nvPicPr>
          <p:blipFill rotWithShape="1">
            <a:blip r:embed="rId3"/>
            <a:srcRect/>
            <a:stretch>
              <a:fillRect/>
            </a:stretch>
          </p:blipFill>
          <p:spPr>
            <a:xfrm>
              <a:off x="2987879" y="2497381"/>
              <a:ext cx="1153954" cy="307777"/>
            </a:xfrm>
            <a:prstGeom prst="rect">
              <a:avLst/>
            </a:prstGeom>
            <a:noFill/>
            <a:ln>
              <a:noFill/>
            </a:ln>
          </p:spPr>
        </p:pic>
      </p:grpSp>
      <p:sp>
        <p:nvSpPr>
          <p:cNvPr id="192" name="Google Shape;192;p9"/>
          <p:cNvSpPr txBox="1"/>
          <p:nvPr/>
        </p:nvSpPr>
        <p:spPr>
          <a:xfrm>
            <a:off x="10380980" y="4112895"/>
            <a:ext cx="1131570" cy="2590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0" i="0" u="none" strike="noStrike" cap="none">
                <a:solidFill>
                  <a:srgbClr val="005696"/>
                </a:solidFill>
                <a:latin typeface="Calibri" panose="020F0502020204030204"/>
                <a:ea typeface="Calibri" panose="020F0502020204030204"/>
                <a:cs typeface="Calibri" panose="020F0502020204030204"/>
                <a:sym typeface="Calibri" panose="020F0502020204030204"/>
              </a:rPr>
              <a:t>BI Dashboards</a:t>
            </a:r>
            <a:endParaRPr lang="en-US" sz="1100" b="0" i="0" u="none" strike="noStrike" cap="none">
              <a:solidFill>
                <a:srgbClr val="005696"/>
              </a:solidFill>
              <a:latin typeface="Calibri" panose="020F0502020204030204"/>
              <a:ea typeface="Calibri" panose="020F0502020204030204"/>
              <a:cs typeface="Calibri" panose="020F0502020204030204"/>
              <a:sym typeface="Calibri" panose="020F0502020204030204"/>
            </a:endParaRPr>
          </a:p>
        </p:txBody>
      </p:sp>
      <p:sp>
        <p:nvSpPr>
          <p:cNvPr id="193" name="Google Shape;193;p9"/>
          <p:cNvSpPr/>
          <p:nvPr/>
        </p:nvSpPr>
        <p:spPr>
          <a:xfrm>
            <a:off x="4860290" y="1785620"/>
            <a:ext cx="4918075" cy="2948940"/>
          </a:xfrm>
          <a:prstGeom prst="roundRect">
            <a:avLst>
              <a:gd name="adj" fmla="val 16667"/>
            </a:avLst>
          </a:prstGeom>
          <a:noFill/>
          <a:ln w="19050" cap="flat" cmpd="sng">
            <a:solidFill>
              <a:schemeClr val="accent6"/>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94" name="Google Shape;194;p9"/>
          <p:cNvSpPr txBox="1"/>
          <p:nvPr/>
        </p:nvSpPr>
        <p:spPr>
          <a:xfrm>
            <a:off x="6096000" y="1896383"/>
            <a:ext cx="1822238" cy="2755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b="1">
                <a:solidFill>
                  <a:srgbClr val="000000"/>
                </a:solidFill>
                <a:latin typeface="Gill Sans" panose="020B0502020104020203"/>
                <a:ea typeface="Gill Sans" panose="020B0502020104020203"/>
                <a:cs typeface="Gill Sans" panose="020B0502020104020203"/>
                <a:sym typeface="Gill Sans" panose="020B0502020104020203"/>
              </a:rPr>
              <a:t>Snowflake</a:t>
            </a:r>
            <a:endParaRPr lang="en-US" sz="1200" b="1">
              <a:solidFill>
                <a:srgbClr val="000000"/>
              </a:solidFill>
              <a:latin typeface="Gill Sans" panose="020B0502020104020203"/>
              <a:ea typeface="Gill Sans" panose="020B0502020104020203"/>
              <a:cs typeface="Gill Sans" panose="020B0502020104020203"/>
              <a:sym typeface="Gill Sans" panose="020B0502020104020203"/>
            </a:endParaRPr>
          </a:p>
        </p:txBody>
      </p:sp>
      <p:grpSp>
        <p:nvGrpSpPr>
          <p:cNvPr id="195" name="Google Shape;195;p9"/>
          <p:cNvGrpSpPr/>
          <p:nvPr/>
        </p:nvGrpSpPr>
        <p:grpSpPr>
          <a:xfrm>
            <a:off x="429960" y="3563515"/>
            <a:ext cx="1187176" cy="800295"/>
            <a:chOff x="381770" y="4417522"/>
            <a:chExt cx="1179286" cy="773656"/>
          </a:xfrm>
        </p:grpSpPr>
        <p:pic>
          <p:nvPicPr>
            <p:cNvPr id="196" name="Google Shape;196;p9" descr="A picture containing stationary&#10;&#10;Description automatically generated"/>
            <p:cNvPicPr preferRelativeResize="0"/>
            <p:nvPr/>
          </p:nvPicPr>
          <p:blipFill rotWithShape="1">
            <a:blip r:embed="rId5"/>
            <a:srcRect/>
            <a:stretch>
              <a:fillRect/>
            </a:stretch>
          </p:blipFill>
          <p:spPr>
            <a:xfrm>
              <a:off x="470743" y="4417522"/>
              <a:ext cx="970416" cy="545494"/>
            </a:xfrm>
            <a:prstGeom prst="rect">
              <a:avLst/>
            </a:prstGeom>
            <a:noFill/>
            <a:ln>
              <a:noFill/>
            </a:ln>
          </p:spPr>
        </p:pic>
        <p:sp>
          <p:nvSpPr>
            <p:cNvPr id="197" name="Google Shape;197;p9"/>
            <p:cNvSpPr txBox="1"/>
            <p:nvPr/>
          </p:nvSpPr>
          <p:spPr>
            <a:xfrm flipH="1">
              <a:off x="381770" y="4938276"/>
              <a:ext cx="1179286" cy="25290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rgbClr val="000000"/>
                  </a:solidFill>
                  <a:latin typeface="Gill Sans" panose="020B0502020104020203"/>
                  <a:ea typeface="Gill Sans" panose="020B0502020104020203"/>
                  <a:cs typeface="Gill Sans" panose="020B0502020104020203"/>
                  <a:sym typeface="Gill Sans" panose="020B0502020104020203"/>
                </a:rPr>
                <a:t>Internal Files</a:t>
              </a:r>
              <a:endParaRPr lang="en-US" sz="1100">
                <a:solidFill>
                  <a:srgbClr val="000000"/>
                </a:solidFill>
                <a:latin typeface="Gill Sans" panose="020B0502020104020203"/>
                <a:ea typeface="Gill Sans" panose="020B0502020104020203"/>
                <a:cs typeface="Gill Sans" panose="020B0502020104020203"/>
                <a:sym typeface="Gill Sans" panose="020B0502020104020203"/>
              </a:endParaRPr>
            </a:p>
          </p:txBody>
        </p:sp>
      </p:grpSp>
      <p:grpSp>
        <p:nvGrpSpPr>
          <p:cNvPr id="198" name="Google Shape;198;p9"/>
          <p:cNvGrpSpPr/>
          <p:nvPr/>
        </p:nvGrpSpPr>
        <p:grpSpPr>
          <a:xfrm>
            <a:off x="1713431" y="3676665"/>
            <a:ext cx="894373" cy="487400"/>
            <a:chOff x="1713431" y="3676665"/>
            <a:chExt cx="894373" cy="487400"/>
          </a:xfrm>
        </p:grpSpPr>
        <p:grpSp>
          <p:nvGrpSpPr>
            <p:cNvPr id="199" name="Google Shape;199;p9"/>
            <p:cNvGrpSpPr/>
            <p:nvPr/>
          </p:nvGrpSpPr>
          <p:grpSpPr>
            <a:xfrm>
              <a:off x="1713431" y="3676665"/>
              <a:ext cx="894373" cy="241179"/>
              <a:chOff x="2848810" y="2497381"/>
              <a:chExt cx="1370765" cy="369644"/>
            </a:xfrm>
          </p:grpSpPr>
          <p:cxnSp>
            <p:nvCxnSpPr>
              <p:cNvPr id="200" name="Google Shape;200;p9"/>
              <p:cNvCxnSpPr/>
              <p:nvPr/>
            </p:nvCxnSpPr>
            <p:spPr>
              <a:xfrm>
                <a:off x="2848810" y="2867025"/>
                <a:ext cx="1370765" cy="0"/>
              </a:xfrm>
              <a:prstGeom prst="straightConnector1">
                <a:avLst/>
              </a:prstGeom>
              <a:noFill/>
              <a:ln w="19050" cap="flat" cmpd="sng">
                <a:solidFill>
                  <a:srgbClr val="FFC000"/>
                </a:solidFill>
                <a:prstDash val="solid"/>
                <a:miter lim="800000"/>
                <a:headEnd type="none" w="sm" len="sm"/>
                <a:tailEnd type="triangle" w="med" len="med"/>
              </a:ln>
            </p:spPr>
          </p:cxnSp>
          <p:pic>
            <p:nvPicPr>
              <p:cNvPr id="201" name="Google Shape;201;p9"/>
              <p:cNvPicPr preferRelativeResize="0"/>
              <p:nvPr/>
            </p:nvPicPr>
            <p:blipFill rotWithShape="1">
              <a:blip r:embed="rId3"/>
              <a:srcRect/>
              <a:stretch>
                <a:fillRect/>
              </a:stretch>
            </p:blipFill>
            <p:spPr>
              <a:xfrm>
                <a:off x="2987879" y="2497381"/>
                <a:ext cx="1153954" cy="307777"/>
              </a:xfrm>
              <a:prstGeom prst="rect">
                <a:avLst/>
              </a:prstGeom>
              <a:noFill/>
              <a:ln>
                <a:noFill/>
              </a:ln>
            </p:spPr>
          </p:pic>
        </p:grpSp>
        <p:sp>
          <p:nvSpPr>
            <p:cNvPr id="202" name="Google Shape;202;p9"/>
            <p:cNvSpPr txBox="1"/>
            <p:nvPr/>
          </p:nvSpPr>
          <p:spPr>
            <a:xfrm>
              <a:off x="1717907" y="3917844"/>
              <a:ext cx="800556"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a:solidFill>
                    <a:srgbClr val="000000"/>
                  </a:solidFill>
                  <a:latin typeface="Gill Sans" panose="020B0502020104020203"/>
                  <a:ea typeface="Gill Sans" panose="020B0502020104020203"/>
                  <a:cs typeface="Gill Sans" panose="020B0502020104020203"/>
                  <a:sym typeface="Gill Sans" panose="020B0502020104020203"/>
                </a:rPr>
                <a:t>5 files</a:t>
              </a:r>
              <a:endParaRPr lang="en-US" sz="1000">
                <a:solidFill>
                  <a:srgbClr val="000000"/>
                </a:solidFill>
                <a:latin typeface="Gill Sans" panose="020B0502020104020203"/>
                <a:ea typeface="Gill Sans" panose="020B0502020104020203"/>
                <a:cs typeface="Gill Sans" panose="020B0502020104020203"/>
                <a:sym typeface="Gill Sans" panose="020B0502020104020203"/>
              </a:endParaRPr>
            </a:p>
          </p:txBody>
        </p:sp>
      </p:grpSp>
      <p:grpSp>
        <p:nvGrpSpPr>
          <p:cNvPr id="203" name="Google Shape;203;p9"/>
          <p:cNvGrpSpPr/>
          <p:nvPr/>
        </p:nvGrpSpPr>
        <p:grpSpPr>
          <a:xfrm>
            <a:off x="9171899" y="5964463"/>
            <a:ext cx="2361693" cy="282430"/>
            <a:chOff x="11684008" y="1779857"/>
            <a:chExt cx="2667166" cy="524210"/>
          </a:xfrm>
        </p:grpSpPr>
        <p:cxnSp>
          <p:nvCxnSpPr>
            <p:cNvPr id="204" name="Google Shape;204;p9"/>
            <p:cNvCxnSpPr/>
            <p:nvPr/>
          </p:nvCxnSpPr>
          <p:spPr>
            <a:xfrm rot="10800000" flipH="1">
              <a:off x="11684008" y="1856949"/>
              <a:ext cx="1008938" cy="1570"/>
            </a:xfrm>
            <a:prstGeom prst="straightConnector1">
              <a:avLst/>
            </a:prstGeom>
            <a:noFill/>
            <a:ln w="38100" cap="flat" cmpd="sng">
              <a:solidFill>
                <a:srgbClr val="FFC000"/>
              </a:solidFill>
              <a:prstDash val="solid"/>
              <a:miter lim="800000"/>
              <a:headEnd type="none" w="sm" len="sm"/>
              <a:tailEnd type="triangle" w="med" len="med"/>
            </a:ln>
          </p:spPr>
        </p:cxnSp>
        <p:cxnSp>
          <p:nvCxnSpPr>
            <p:cNvPr id="206" name="Google Shape;206;p9"/>
            <p:cNvCxnSpPr/>
            <p:nvPr/>
          </p:nvCxnSpPr>
          <p:spPr>
            <a:xfrm rot="10800000" flipH="1">
              <a:off x="11725600" y="2213543"/>
              <a:ext cx="1008938" cy="1570"/>
            </a:xfrm>
            <a:prstGeom prst="straightConnector1">
              <a:avLst/>
            </a:prstGeom>
            <a:noFill/>
            <a:ln w="38100" cap="flat" cmpd="sng">
              <a:solidFill>
                <a:srgbClr val="0070C0"/>
              </a:solidFill>
              <a:prstDash val="solid"/>
              <a:miter lim="800000"/>
              <a:headEnd type="none" w="sm" len="sm"/>
              <a:tailEnd type="triangle" w="med" len="med"/>
            </a:ln>
          </p:spPr>
        </p:cxnSp>
        <p:sp>
          <p:nvSpPr>
            <p:cNvPr id="207" name="Google Shape;207;p9"/>
            <p:cNvSpPr txBox="1"/>
            <p:nvPr/>
          </p:nvSpPr>
          <p:spPr>
            <a:xfrm>
              <a:off x="12818392" y="1779857"/>
              <a:ext cx="1532782" cy="15381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35" b="1">
                  <a:solidFill>
                    <a:srgbClr val="000000"/>
                  </a:solidFill>
                  <a:latin typeface="Arial" panose="020B0604020202020204"/>
                  <a:ea typeface="Arial" panose="020B0604020202020204"/>
                  <a:cs typeface="Arial" panose="020B0604020202020204"/>
                  <a:sym typeface="Arial" panose="020B0604020202020204"/>
                </a:rPr>
                <a:t>ETL Integrations</a:t>
              </a:r>
              <a:endParaRPr lang="en-US" sz="835" b="1">
                <a:solidFill>
                  <a:srgbClr val="000000"/>
                </a:solidFill>
                <a:latin typeface="Arial" panose="020B0604020202020204"/>
                <a:ea typeface="Arial" panose="020B0604020202020204"/>
                <a:cs typeface="Arial" panose="020B0604020202020204"/>
                <a:sym typeface="Arial" panose="020B0604020202020204"/>
              </a:endParaRPr>
            </a:p>
          </p:txBody>
        </p:sp>
        <p:sp>
          <p:nvSpPr>
            <p:cNvPr id="209" name="Google Shape;209;p9"/>
            <p:cNvSpPr txBox="1"/>
            <p:nvPr/>
          </p:nvSpPr>
          <p:spPr>
            <a:xfrm>
              <a:off x="12818392" y="2150255"/>
              <a:ext cx="1414129" cy="15381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35" b="1">
                  <a:solidFill>
                    <a:srgbClr val="000000"/>
                  </a:solidFill>
                  <a:latin typeface="Arial" panose="020B0604020202020204"/>
                  <a:ea typeface="Arial" panose="020B0604020202020204"/>
                  <a:cs typeface="Arial" panose="020B0604020202020204"/>
                  <a:sym typeface="Arial" panose="020B0604020202020204"/>
                </a:rPr>
                <a:t>Reporting Integration</a:t>
              </a:r>
              <a:endParaRPr lang="en-US" sz="835" b="1">
                <a:solidFill>
                  <a:srgbClr val="000000"/>
                </a:solidFill>
                <a:latin typeface="Arial" panose="020B0604020202020204"/>
                <a:ea typeface="Arial" panose="020B0604020202020204"/>
                <a:cs typeface="Arial" panose="020B0604020202020204"/>
                <a:sym typeface="Arial" panose="020B0604020202020204"/>
              </a:endParaRPr>
            </a:p>
          </p:txBody>
        </p:sp>
      </p:grpSp>
      <p:pic>
        <p:nvPicPr>
          <p:cNvPr id="210" name="Google Shape;210;p9"/>
          <p:cNvPicPr preferRelativeResize="0"/>
          <p:nvPr/>
        </p:nvPicPr>
        <p:blipFill rotWithShape="1">
          <a:blip r:embed="rId6"/>
          <a:srcRect/>
          <a:stretch>
            <a:fillRect/>
          </a:stretch>
        </p:blipFill>
        <p:spPr>
          <a:xfrm>
            <a:off x="5508980" y="2882754"/>
            <a:ext cx="872264" cy="738202"/>
          </a:xfrm>
          <a:prstGeom prst="rect">
            <a:avLst/>
          </a:prstGeom>
          <a:noFill/>
          <a:ln>
            <a:noFill/>
          </a:ln>
        </p:spPr>
      </p:pic>
      <p:pic>
        <p:nvPicPr>
          <p:cNvPr id="211" name="Google Shape;211;p9" descr="Microsoft Power BI Logo"/>
          <p:cNvPicPr preferRelativeResize="0"/>
          <p:nvPr/>
        </p:nvPicPr>
        <p:blipFill rotWithShape="1">
          <a:blip r:embed="rId7"/>
          <a:srcRect/>
          <a:stretch>
            <a:fillRect/>
          </a:stretch>
        </p:blipFill>
        <p:spPr>
          <a:xfrm>
            <a:off x="10475009" y="3880595"/>
            <a:ext cx="722879" cy="261610"/>
          </a:xfrm>
          <a:prstGeom prst="rect">
            <a:avLst/>
          </a:prstGeom>
          <a:noFill/>
          <a:ln>
            <a:noFill/>
          </a:ln>
        </p:spPr>
      </p:pic>
      <p:sp>
        <p:nvSpPr>
          <p:cNvPr id="212" name="Google Shape;212;p9"/>
          <p:cNvSpPr txBox="1"/>
          <p:nvPr>
            <p:ph type="subTitle" idx="4294967295"/>
          </p:nvPr>
        </p:nvSpPr>
        <p:spPr>
          <a:xfrm>
            <a:off x="127700" y="6431700"/>
            <a:ext cx="4394400" cy="3771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1600"/>
              </a:spcAft>
              <a:buClr>
                <a:schemeClr val="dk2"/>
              </a:buClr>
              <a:buSzPts val="2400"/>
              <a:buNone/>
            </a:pPr>
            <a:r>
              <a:rPr lang="en-US"/>
              <a:t>Talend Tech Solutions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30" name="Shape 130"/>
        <p:cNvGrpSpPr/>
        <p:nvPr/>
      </p:nvGrpSpPr>
      <p:grpSpPr>
        <a:xfrm>
          <a:off x="0" y="0"/>
          <a:ext cx="0" cy="0"/>
          <a:chOff x="0" y="0"/>
          <a:chExt cx="0" cy="0"/>
        </a:xfrm>
      </p:grpSpPr>
      <p:sp>
        <p:nvSpPr>
          <p:cNvPr id="131" name="Google Shape;131;p6"/>
          <p:cNvSpPr txBox="1"/>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fld>
            <a:endParaRPr lang="en-US"/>
          </a:p>
        </p:txBody>
      </p:sp>
      <p:sp>
        <p:nvSpPr>
          <p:cNvPr id="132" name="Google Shape;132;p6"/>
          <p:cNvSpPr txBox="1"/>
          <p:nvPr>
            <p:ph type="title" idx="4294967295"/>
          </p:nvPr>
        </p:nvSpPr>
        <p:spPr>
          <a:xfrm>
            <a:off x="280010" y="161408"/>
            <a:ext cx="10515600" cy="676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US" sz="2400" b="1" i="0" u="none" strike="noStrike">
                <a:solidFill>
                  <a:srgbClr val="3F2E27"/>
                </a:solidFill>
                <a:latin typeface="Calibri" panose="020F0502020204030204"/>
                <a:ea typeface="Calibri" panose="020F0502020204030204"/>
                <a:cs typeface="Calibri" panose="020F0502020204030204"/>
                <a:sym typeface="Calibri" panose="020F0502020204030204"/>
              </a:rPr>
              <a:t>Data Transformation and Cleansing</a:t>
            </a:r>
            <a:endParaRPr sz="2400" b="1">
              <a:solidFill>
                <a:srgbClr val="3F2E27"/>
              </a:solidFill>
            </a:endParaRPr>
          </a:p>
        </p:txBody>
      </p:sp>
      <p:sp>
        <p:nvSpPr>
          <p:cNvPr id="133" name="Google Shape;133;p6"/>
          <p:cNvSpPr txBox="1"/>
          <p:nvPr>
            <p:ph type="body" idx="4294967295"/>
          </p:nvPr>
        </p:nvSpPr>
        <p:spPr>
          <a:xfrm>
            <a:off x="127700" y="838200"/>
            <a:ext cx="11451300" cy="4986000"/>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rgbClr val="3F2E27"/>
              </a:buClr>
              <a:buSzPts val="2000"/>
              <a:buNone/>
            </a:pPr>
            <a:r>
              <a:rPr lang="en-US" sz="1800" b="0" i="0" u="none" strike="noStrike">
                <a:solidFill>
                  <a:srgbClr val="3F2E27"/>
                </a:solidFill>
                <a:latin typeface="Calibri" panose="020F0502020204030204"/>
                <a:ea typeface="Calibri" panose="020F0502020204030204"/>
                <a:cs typeface="Calibri" panose="020F0502020204030204"/>
                <a:sym typeface="Calibri" panose="020F0502020204030204"/>
              </a:rPr>
              <a:t>The extracted undergoes data  transformation and cleansing involving the below steps:</a:t>
            </a:r>
            <a:endParaRPr sz="1800"/>
          </a:p>
          <a:p>
            <a:pPr marL="755650" lvl="0" indent="-285750" algn="just" rtl="0">
              <a:lnSpc>
                <a:spcPct val="150000"/>
              </a:lnSpc>
              <a:spcBef>
                <a:spcPts val="0"/>
              </a:spcBef>
              <a:spcAft>
                <a:spcPts val="0"/>
              </a:spcAft>
              <a:buClr>
                <a:srgbClr val="3F2E27"/>
              </a:buClr>
              <a:buSzPts val="1800"/>
              <a:buFont typeface="Arial" panose="020B0604020202020204" pitchFamily="34" charset="0"/>
              <a:buChar char="•"/>
            </a:pPr>
            <a:r>
              <a:rPr lang="en-US" sz="1800" b="0" i="0" u="none" strike="noStrike">
                <a:solidFill>
                  <a:srgbClr val="3F2E27"/>
                </a:solidFill>
                <a:latin typeface="Calibri" panose="020F0502020204030204"/>
                <a:ea typeface="Calibri" panose="020F0502020204030204"/>
                <a:cs typeface="Calibri" panose="020F0502020204030204"/>
                <a:sym typeface="Calibri" panose="020F0502020204030204"/>
              </a:rPr>
              <a:t>Removal of duplicate records to ensure data integrity.</a:t>
            </a:r>
            <a:endParaRPr sz="1800"/>
          </a:p>
          <a:p>
            <a:pPr marL="755650" lvl="0" indent="-285750" algn="just" rtl="0">
              <a:lnSpc>
                <a:spcPct val="150000"/>
              </a:lnSpc>
              <a:spcBef>
                <a:spcPts val="0"/>
              </a:spcBef>
              <a:spcAft>
                <a:spcPts val="0"/>
              </a:spcAft>
              <a:buClr>
                <a:srgbClr val="3F2E27"/>
              </a:buClr>
              <a:buSzPts val="1800"/>
              <a:buFont typeface="Arial" panose="020B0604020202020204" pitchFamily="34" charset="0"/>
              <a:buChar char="•"/>
            </a:pPr>
            <a:r>
              <a:rPr lang="en-US" sz="1800" b="0" i="0" u="none" strike="noStrike">
                <a:solidFill>
                  <a:srgbClr val="3F2E27"/>
                </a:solidFill>
                <a:latin typeface="Calibri" panose="020F0502020204030204"/>
                <a:ea typeface="Calibri" panose="020F0502020204030204"/>
                <a:cs typeface="Calibri" panose="020F0502020204030204"/>
                <a:sym typeface="Calibri" panose="020F0502020204030204"/>
              </a:rPr>
              <a:t>Schema validation to align with the predefined data structure.</a:t>
            </a:r>
            <a:endParaRPr sz="1800"/>
          </a:p>
          <a:p>
            <a:pPr marL="755650" lvl="0" indent="-285750" algn="just" rtl="0">
              <a:lnSpc>
                <a:spcPct val="150000"/>
              </a:lnSpc>
              <a:spcBef>
                <a:spcPts val="0"/>
              </a:spcBef>
              <a:spcAft>
                <a:spcPts val="0"/>
              </a:spcAft>
              <a:buClr>
                <a:srgbClr val="3F2E27"/>
              </a:buClr>
              <a:buSzPts val="1800"/>
              <a:buFont typeface="Arial" panose="020B0604020202020204" pitchFamily="34" charset="0"/>
              <a:buChar char="•"/>
            </a:pPr>
            <a:r>
              <a:rPr lang="en-US" sz="1800" b="0" i="0" u="none" strike="noStrike">
                <a:solidFill>
                  <a:srgbClr val="3F2E27"/>
                </a:solidFill>
                <a:latin typeface="Calibri" panose="020F0502020204030204"/>
                <a:ea typeface="Calibri" panose="020F0502020204030204"/>
                <a:cs typeface="Calibri" panose="020F0502020204030204"/>
                <a:sym typeface="Calibri" panose="020F0502020204030204"/>
              </a:rPr>
              <a:t>Handling of null values and anomalies</a:t>
            </a:r>
            <a:endParaRPr sz="1800" b="0" i="0" u="none" strike="noStrike">
              <a:solidFill>
                <a:srgbClr val="3F2E27"/>
              </a:solidFill>
              <a:latin typeface="Calibri" panose="020F0502020204030204"/>
              <a:ea typeface="Calibri" panose="020F0502020204030204"/>
              <a:cs typeface="Calibri" panose="020F0502020204030204"/>
              <a:sym typeface="Calibri" panose="020F0502020204030204"/>
            </a:endParaRPr>
          </a:p>
          <a:p>
            <a:pPr marL="571500" lvl="0" indent="-342900" algn="just" rtl="0">
              <a:lnSpc>
                <a:spcPct val="150000"/>
              </a:lnSpc>
              <a:spcBef>
                <a:spcPts val="0"/>
              </a:spcBef>
              <a:spcAft>
                <a:spcPts val="0"/>
              </a:spcAft>
              <a:buNone/>
            </a:pPr>
            <a:endParaRPr sz="2400">
              <a:solidFill>
                <a:srgbClr val="3F2E27"/>
              </a:solidFill>
              <a:latin typeface="Calibri" panose="020F0502020204030204"/>
              <a:ea typeface="Calibri" panose="020F0502020204030204"/>
              <a:cs typeface="Calibri" panose="020F0502020204030204"/>
              <a:sym typeface="Calibri" panose="020F0502020204030204"/>
            </a:endParaRPr>
          </a:p>
          <a:p>
            <a:pPr marL="0" lvl="0" indent="0" algn="just" rtl="0">
              <a:lnSpc>
                <a:spcPct val="150000"/>
              </a:lnSpc>
              <a:spcBef>
                <a:spcPts val="0"/>
              </a:spcBef>
              <a:spcAft>
                <a:spcPts val="0"/>
              </a:spcAft>
              <a:buNone/>
            </a:pPr>
            <a:r>
              <a:rPr lang="en-US" sz="2400" b="1" i="0" u="none" strike="noStrike">
                <a:solidFill>
                  <a:srgbClr val="3F2E27"/>
                </a:solidFill>
                <a:latin typeface="Calibri" panose="020F0502020204030204"/>
                <a:ea typeface="Calibri" panose="020F0502020204030204"/>
                <a:cs typeface="Calibri" panose="020F0502020204030204"/>
                <a:sym typeface="Calibri" panose="020F0502020204030204"/>
              </a:rPr>
              <a:t>ETL Processes and Talend</a:t>
            </a:r>
            <a:endParaRPr sz="2400"/>
          </a:p>
          <a:p>
            <a:pPr marL="0" lvl="0" indent="0" algn="just" rtl="0">
              <a:lnSpc>
                <a:spcPct val="150000"/>
              </a:lnSpc>
              <a:spcBef>
                <a:spcPts val="0"/>
              </a:spcBef>
              <a:spcAft>
                <a:spcPts val="0"/>
              </a:spcAft>
              <a:buClr>
                <a:srgbClr val="3F2E27"/>
              </a:buClr>
              <a:buSzPts val="2000"/>
              <a:buNone/>
            </a:pPr>
            <a:r>
              <a:rPr lang="en-US" sz="1800" b="0" i="0" u="none" strike="noStrike">
                <a:solidFill>
                  <a:srgbClr val="3F2E27"/>
                </a:solidFill>
                <a:latin typeface="Calibri" panose="020F0502020204030204"/>
                <a:ea typeface="Calibri" panose="020F0502020204030204"/>
                <a:cs typeface="Calibri" panose="020F0502020204030204"/>
                <a:sym typeface="Calibri" panose="020F0502020204030204"/>
              </a:rPr>
              <a:t>The transformation process is completed through Extract, Transform, Load (ETL) procedures. Talend, a robust ETL tool acts as a prominent stage, providing a versatile environment for implementing complex transformations and orchestrating the flow of data. Talend's capabilities allow DATAHARBOR organization to maintain data according to their specific business requirements.</a:t>
            </a:r>
            <a:endParaRPr sz="1800">
              <a:solidFill>
                <a:srgbClr val="3F2E27"/>
              </a:solidFill>
            </a:endParaRPr>
          </a:p>
        </p:txBody>
      </p:sp>
      <p:sp>
        <p:nvSpPr>
          <p:cNvPr id="134" name="Google Shape;134;p6"/>
          <p:cNvSpPr txBox="1"/>
          <p:nvPr>
            <p:ph type="subTitle" idx="4294967295"/>
          </p:nvPr>
        </p:nvSpPr>
        <p:spPr>
          <a:xfrm>
            <a:off x="127700" y="6431700"/>
            <a:ext cx="4394400" cy="3771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1600"/>
              </a:spcAft>
              <a:buClr>
                <a:schemeClr val="dk2"/>
              </a:buClr>
              <a:buSzPts val="2400"/>
              <a:buNone/>
            </a:pPr>
            <a:r>
              <a:rPr lang="en-US"/>
              <a:t>Talend Tech Solutions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38" name="Shape 138"/>
        <p:cNvGrpSpPr/>
        <p:nvPr/>
      </p:nvGrpSpPr>
      <p:grpSpPr>
        <a:xfrm>
          <a:off x="0" y="0"/>
          <a:ext cx="0" cy="0"/>
          <a:chOff x="0" y="0"/>
          <a:chExt cx="0" cy="0"/>
        </a:xfrm>
      </p:grpSpPr>
      <p:sp>
        <p:nvSpPr>
          <p:cNvPr id="139" name="Google Shape;139;p7"/>
          <p:cNvSpPr txBox="1"/>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fld>
            <a:endParaRPr lang="en-US"/>
          </a:p>
        </p:txBody>
      </p:sp>
      <p:sp>
        <p:nvSpPr>
          <p:cNvPr id="140" name="Google Shape;140;p7"/>
          <p:cNvSpPr txBox="1"/>
          <p:nvPr>
            <p:ph type="title" idx="4294967295"/>
          </p:nvPr>
        </p:nvSpPr>
        <p:spPr>
          <a:xfrm>
            <a:off x="365750" y="317500"/>
            <a:ext cx="10515600" cy="835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US" sz="2400" b="1" i="0" u="none" strike="noStrike">
                <a:solidFill>
                  <a:srgbClr val="3F2E27"/>
                </a:solidFill>
                <a:latin typeface="Calibri" panose="020F0502020204030204"/>
                <a:ea typeface="Calibri" panose="020F0502020204030204"/>
                <a:cs typeface="Calibri" panose="020F0502020204030204"/>
                <a:sym typeface="Calibri" panose="020F0502020204030204"/>
              </a:rPr>
              <a:t>Data Storage and Snowflake Database</a:t>
            </a:r>
            <a:endParaRPr lang="en-US" sz="7200" b="0" i="0" u="none" strike="noStrik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1" name="Google Shape;141;p7"/>
          <p:cNvSpPr txBox="1"/>
          <p:nvPr>
            <p:ph type="body" idx="4294967295"/>
          </p:nvPr>
        </p:nvSpPr>
        <p:spPr>
          <a:xfrm>
            <a:off x="365750" y="927100"/>
            <a:ext cx="11649600" cy="4820400"/>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rgbClr val="000000"/>
              </a:buClr>
              <a:buSzPts val="2000"/>
              <a:buNone/>
            </a:pPr>
            <a:r>
              <a:rPr lang="en-US" sz="1800" b="0" i="0" u="none" strike="noStrike">
                <a:solidFill>
                  <a:srgbClr val="000000"/>
                </a:solidFill>
                <a:latin typeface="Calibri" panose="020F0502020204030204"/>
                <a:ea typeface="Calibri" panose="020F0502020204030204"/>
                <a:cs typeface="Calibri" panose="020F0502020204030204"/>
                <a:sym typeface="Calibri" panose="020F0502020204030204"/>
              </a:rPr>
              <a:t>Following transformation, the refined data is placed in the Snowflake database which is chosen for its scalability, performance, and built-in capabilities for handling structured and semi-structured data. The Snowflake database, residing in the cloud, ensures efficient storage and seamless accessibility.</a:t>
            </a:r>
            <a:endParaRPr sz="1800" b="0" i="0" u="none" strike="noStrike">
              <a:solidFill>
                <a:srgbClr val="000000"/>
              </a:solidFill>
              <a:latin typeface="Calibri" panose="020F0502020204030204"/>
              <a:ea typeface="Calibri" panose="020F0502020204030204"/>
              <a:cs typeface="Calibri" panose="020F0502020204030204"/>
              <a:sym typeface="Calibri" panose="020F0502020204030204"/>
            </a:endParaRPr>
          </a:p>
          <a:p>
            <a:pPr marL="0" lvl="0" indent="0" algn="just" rtl="0">
              <a:lnSpc>
                <a:spcPct val="150000"/>
              </a:lnSpc>
              <a:spcBef>
                <a:spcPts val="0"/>
              </a:spcBef>
              <a:spcAft>
                <a:spcPts val="0"/>
              </a:spcAft>
              <a:buClr>
                <a:srgbClr val="000000"/>
              </a:buClr>
              <a:buSzPts val="2000"/>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0"/>
              </a:spcBef>
              <a:spcAft>
                <a:spcPts val="0"/>
              </a:spcAft>
              <a:buNone/>
            </a:pPr>
            <a:r>
              <a:rPr lang="en-US" sz="2400" b="1" i="0" u="none" strike="noStrike">
                <a:solidFill>
                  <a:srgbClr val="3F2E27"/>
                </a:solidFill>
                <a:latin typeface="Calibri" panose="020F0502020204030204"/>
                <a:ea typeface="Calibri" panose="020F0502020204030204"/>
                <a:cs typeface="Calibri" panose="020F0502020204030204"/>
                <a:sym typeface="Calibri" panose="020F0502020204030204"/>
              </a:rPr>
              <a:t>Star Schema for Analysis</a:t>
            </a:r>
            <a:endParaRPr sz="2400" b="1">
              <a:solidFill>
                <a:srgbClr val="3F2E27"/>
              </a:solidFill>
              <a:latin typeface="Calibri" panose="020F0502020204030204"/>
              <a:ea typeface="Calibri" panose="020F0502020204030204"/>
              <a:cs typeface="Calibri" panose="020F0502020204030204"/>
              <a:sym typeface="Calibri" panose="020F0502020204030204"/>
            </a:endParaRPr>
          </a:p>
          <a:p>
            <a:pPr marL="0" lvl="0" indent="0" algn="just" rtl="0">
              <a:lnSpc>
                <a:spcPct val="150000"/>
              </a:lnSpc>
              <a:spcBef>
                <a:spcPts val="0"/>
              </a:spcBef>
              <a:spcAft>
                <a:spcPts val="0"/>
              </a:spcAft>
              <a:buClr>
                <a:srgbClr val="000000"/>
              </a:buClr>
              <a:buSzPts val="2000"/>
              <a:buNone/>
            </a:pPr>
            <a:r>
              <a:rPr lang="en-US" sz="1800" b="0" i="0" u="none" strike="noStrike">
                <a:solidFill>
                  <a:srgbClr val="000000"/>
                </a:solidFill>
                <a:latin typeface="Calibri" panose="020F0502020204030204"/>
                <a:ea typeface="Calibri" panose="020F0502020204030204"/>
                <a:cs typeface="Calibri" panose="020F0502020204030204"/>
                <a:sym typeface="Calibri" panose="020F0502020204030204"/>
              </a:rPr>
              <a:t>The project employs a star schema design to facilitate efficient data analysis. Within this schema:</a:t>
            </a:r>
            <a:br>
              <a:rPr lang="en-US" sz="1800" b="0">
                <a:latin typeface="Calibri" panose="020F0502020204030204"/>
                <a:ea typeface="Calibri" panose="020F0502020204030204"/>
                <a:cs typeface="Calibri" panose="020F0502020204030204"/>
                <a:sym typeface="Calibri" panose="020F0502020204030204"/>
              </a:rPr>
            </a:br>
            <a:r>
              <a:rPr lang="en-US" sz="1800" b="0" i="0" u="none" strike="noStrike">
                <a:solidFill>
                  <a:srgbClr val="000000"/>
                </a:solidFill>
                <a:latin typeface="Calibri" panose="020F0502020204030204"/>
                <a:ea typeface="Calibri" panose="020F0502020204030204"/>
                <a:cs typeface="Calibri" panose="020F0502020204030204"/>
                <a:sym typeface="Calibri" panose="020F0502020204030204"/>
              </a:rPr>
              <a:t>Dimension tables (Employee, Store, Supplier) offer context and attributes for slicing and  dicing data. The fact table (Sales) serves as the central repository of quantitative data.</a:t>
            </a:r>
            <a:endParaRPr sz="1800"/>
          </a:p>
        </p:txBody>
      </p:sp>
      <p:sp>
        <p:nvSpPr>
          <p:cNvPr id="142" name="Google Shape;142;p7"/>
          <p:cNvSpPr txBox="1"/>
          <p:nvPr>
            <p:ph type="subTitle" idx="4294967295"/>
          </p:nvPr>
        </p:nvSpPr>
        <p:spPr>
          <a:xfrm>
            <a:off x="127700" y="6431700"/>
            <a:ext cx="4394400" cy="3771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1600"/>
              </a:spcAft>
              <a:buClr>
                <a:schemeClr val="dk2"/>
              </a:buClr>
              <a:buSzPts val="2400"/>
              <a:buNone/>
            </a:pPr>
            <a:r>
              <a:rPr lang="en-US"/>
              <a:t>Talend Tech Solutions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46" name="Shape 146"/>
        <p:cNvGrpSpPr/>
        <p:nvPr/>
      </p:nvGrpSpPr>
      <p:grpSpPr>
        <a:xfrm>
          <a:off x="0" y="0"/>
          <a:ext cx="0" cy="0"/>
          <a:chOff x="0" y="0"/>
          <a:chExt cx="0" cy="0"/>
        </a:xfrm>
      </p:grpSpPr>
      <p:sp>
        <p:nvSpPr>
          <p:cNvPr id="147" name="Google Shape;147;p8"/>
          <p:cNvSpPr txBox="1"/>
          <p:nvPr>
            <p:ph type="title" idx="4294967295"/>
          </p:nvPr>
        </p:nvSpPr>
        <p:spPr>
          <a:xfrm>
            <a:off x="391875" y="83975"/>
            <a:ext cx="11311200" cy="1167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US" sz="2400" b="1" i="0" u="none" strike="noStrike">
                <a:solidFill>
                  <a:srgbClr val="3F2E27"/>
                </a:solidFill>
                <a:latin typeface="Calibri" panose="020F0502020204030204"/>
                <a:ea typeface="Calibri" panose="020F0502020204030204"/>
                <a:cs typeface="Calibri" panose="020F0502020204030204"/>
                <a:sym typeface="Calibri" panose="020F0502020204030204"/>
              </a:rPr>
              <a:t>Agile Methodology and Jira Implementation</a:t>
            </a:r>
            <a:endParaRPr sz="2400">
              <a:solidFill>
                <a:srgbClr val="3F2E27"/>
              </a:solidFill>
            </a:endParaRPr>
          </a:p>
        </p:txBody>
      </p:sp>
      <p:sp>
        <p:nvSpPr>
          <p:cNvPr id="148" name="Google Shape;148;p8"/>
          <p:cNvSpPr txBox="1"/>
          <p:nvPr>
            <p:ph type="body" idx="4294967295"/>
          </p:nvPr>
        </p:nvSpPr>
        <p:spPr>
          <a:xfrm>
            <a:off x="391875" y="1250976"/>
            <a:ext cx="11598000" cy="5037900"/>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rgbClr val="000000"/>
              </a:buClr>
              <a:buSzPts val="2800"/>
              <a:buNone/>
            </a:pPr>
            <a:r>
              <a:rPr lang="en-US" sz="1800" b="0" i="0" u="none" strike="noStrike">
                <a:solidFill>
                  <a:srgbClr val="000000"/>
                </a:solidFill>
                <a:latin typeface="Calibri" panose="020F0502020204030204"/>
                <a:ea typeface="Calibri" panose="020F0502020204030204"/>
                <a:cs typeface="Calibri" panose="020F0502020204030204"/>
                <a:sym typeface="Calibri" panose="020F0502020204030204"/>
              </a:rPr>
              <a:t>The project management approach is well balanced in Agile methodology fostering collaboration, adaptability and iterative development. Jira, a versatile project management tool, empowers </a:t>
            </a:r>
            <a:r>
              <a:rPr lang="en-US" sz="1800">
                <a:solidFill>
                  <a:srgbClr val="000000"/>
                </a:solidFill>
                <a:latin typeface="Calibri" panose="020F0502020204030204"/>
                <a:ea typeface="Calibri" panose="020F0502020204030204"/>
                <a:cs typeface="Calibri" panose="020F0502020204030204"/>
                <a:sym typeface="Calibri" panose="020F0502020204030204"/>
              </a:rPr>
              <a:t>DATA HARBOR</a:t>
            </a:r>
            <a:r>
              <a:rPr lang="en-US" sz="1800" b="0" i="0" u="none" strike="noStrike">
                <a:solidFill>
                  <a:srgbClr val="000000"/>
                </a:solidFill>
                <a:latin typeface="Calibri" panose="020F0502020204030204"/>
                <a:ea typeface="Calibri" panose="020F0502020204030204"/>
                <a:cs typeface="Calibri" panose="020F0502020204030204"/>
                <a:sym typeface="Calibri" panose="020F0502020204030204"/>
              </a:rPr>
              <a:t> to plan, track, and manage project activities ensuring alignment with Agile principles.</a:t>
            </a:r>
            <a:endParaRPr sz="1800" b="0" i="0" u="none" strike="noStrike">
              <a:solidFill>
                <a:srgbClr val="000000"/>
              </a:solidFill>
              <a:latin typeface="Calibri" panose="020F0502020204030204"/>
              <a:ea typeface="Calibri" panose="020F0502020204030204"/>
              <a:cs typeface="Calibri" panose="020F0502020204030204"/>
              <a:sym typeface="Calibri" panose="020F0502020204030204"/>
            </a:endParaRPr>
          </a:p>
          <a:p>
            <a:pPr marL="0" lvl="0" indent="0" algn="just" rtl="0">
              <a:lnSpc>
                <a:spcPct val="150000"/>
              </a:lnSpc>
              <a:spcBef>
                <a:spcPts val="0"/>
              </a:spcBef>
              <a:spcAft>
                <a:spcPts val="0"/>
              </a:spcAft>
              <a:buClr>
                <a:srgbClr val="000000"/>
              </a:buClr>
              <a:buSzPts val="2800"/>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a:p>
            <a:pPr marL="0" lvl="0" indent="0" algn="just" rtl="0">
              <a:lnSpc>
                <a:spcPct val="150000"/>
              </a:lnSpc>
              <a:spcBef>
                <a:spcPts val="0"/>
              </a:spcBef>
              <a:spcAft>
                <a:spcPts val="0"/>
              </a:spcAft>
              <a:buNone/>
            </a:pPr>
            <a:r>
              <a:rPr lang="en-US" sz="2400" b="1">
                <a:solidFill>
                  <a:srgbClr val="3F2E27"/>
                </a:solidFill>
                <a:latin typeface="Calibri" panose="020F0502020204030204"/>
                <a:ea typeface="Calibri" panose="020F0502020204030204"/>
                <a:cs typeface="Calibri" panose="020F0502020204030204"/>
                <a:sym typeface="Calibri" panose="020F0502020204030204"/>
              </a:rPr>
              <a:t>Error Handling And Monitoring</a:t>
            </a:r>
            <a:endParaRPr sz="2400"/>
          </a:p>
          <a:p>
            <a:pPr marL="0" lvl="0" indent="0" algn="l" rtl="0">
              <a:lnSpc>
                <a:spcPct val="150000"/>
              </a:lnSpc>
              <a:spcBef>
                <a:spcPts val="0"/>
              </a:spcBef>
              <a:spcAft>
                <a:spcPts val="0"/>
              </a:spcAft>
              <a:buClr>
                <a:srgbClr val="000000"/>
              </a:buClr>
              <a:buSzPts val="2000"/>
              <a:buNone/>
            </a:pPr>
            <a:r>
              <a:rPr lang="en-US" sz="1800" b="0" i="0" u="none" strike="noStrike">
                <a:solidFill>
                  <a:srgbClr val="000000"/>
                </a:solidFill>
                <a:latin typeface="Calibri" panose="020F0502020204030204"/>
                <a:ea typeface="Calibri" panose="020F0502020204030204"/>
                <a:cs typeface="Calibri" panose="020F0502020204030204"/>
                <a:sym typeface="Calibri" panose="020F0502020204030204"/>
              </a:rPr>
              <a:t>To ensure transparency and reliability, robust error handling and monitoring mechanisms are integrated. This includes:</a:t>
            </a:r>
            <a:endParaRPr sz="1800"/>
          </a:p>
          <a:p>
            <a:pPr marL="412750" lvl="0" indent="-285750" algn="l" rtl="0">
              <a:lnSpc>
                <a:spcPct val="150000"/>
              </a:lnSpc>
              <a:spcBef>
                <a:spcPts val="0"/>
              </a:spcBef>
              <a:spcAft>
                <a:spcPts val="0"/>
              </a:spcAft>
              <a:buClr>
                <a:srgbClr val="000000"/>
              </a:buClr>
              <a:buSzPts val="1800"/>
              <a:buFont typeface="Arial" panose="020B0604020202020204" pitchFamily="34" charset="0"/>
              <a:buChar char="•"/>
            </a:pPr>
            <a:r>
              <a:rPr lang="en-US" sz="1800" b="0" i="0" u="none" strike="noStrike">
                <a:solidFill>
                  <a:srgbClr val="000000"/>
                </a:solidFill>
                <a:latin typeface="Calibri" panose="020F0502020204030204"/>
                <a:ea typeface="Calibri" panose="020F0502020204030204"/>
                <a:cs typeface="Calibri" panose="020F0502020204030204"/>
                <a:sym typeface="Calibri" panose="020F0502020204030204"/>
              </a:rPr>
              <a:t>Email notifications through Talend to communicate job execution status (success or failure).</a:t>
            </a:r>
            <a:endParaRPr sz="1800"/>
          </a:p>
          <a:p>
            <a:pPr marL="412750" lvl="0" indent="-285750" algn="l" rtl="0">
              <a:lnSpc>
                <a:spcPct val="150000"/>
              </a:lnSpc>
              <a:spcBef>
                <a:spcPts val="0"/>
              </a:spcBef>
              <a:spcAft>
                <a:spcPts val="0"/>
              </a:spcAft>
              <a:buClr>
                <a:srgbClr val="000000"/>
              </a:buClr>
              <a:buSzPts val="1800"/>
              <a:buFont typeface="Arial" panose="020B0604020202020204" pitchFamily="34" charset="0"/>
              <a:buChar char="•"/>
            </a:pPr>
            <a:r>
              <a:rPr lang="en-US" sz="1800" b="0" i="0" u="none" strike="noStrike">
                <a:solidFill>
                  <a:srgbClr val="000000"/>
                </a:solidFill>
                <a:latin typeface="Calibri" panose="020F0502020204030204"/>
                <a:ea typeface="Calibri" panose="020F0502020204030204"/>
                <a:cs typeface="Calibri" panose="020F0502020204030204"/>
                <a:sym typeface="Calibri" panose="020F0502020204030204"/>
              </a:rPr>
              <a:t>Logging components within Talend to maintain a detailed record of job status and relevant information.</a:t>
            </a:r>
            <a:endParaRPr sz="1800"/>
          </a:p>
        </p:txBody>
      </p:sp>
      <p:sp>
        <p:nvSpPr>
          <p:cNvPr id="149" name="Google Shape;149;p8"/>
          <p:cNvSpPr txBox="1"/>
          <p:nvPr>
            <p:ph type="subTitle" idx="4294967295"/>
          </p:nvPr>
        </p:nvSpPr>
        <p:spPr>
          <a:xfrm>
            <a:off x="127700" y="6431700"/>
            <a:ext cx="4394400" cy="3771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1600"/>
              </a:spcAft>
              <a:buClr>
                <a:schemeClr val="dk2"/>
              </a:buClr>
              <a:buSzPts val="2400"/>
              <a:buNone/>
            </a:pPr>
            <a:r>
              <a:rPr lang="en-US"/>
              <a:t>Talend Tech Solutions</a:t>
            </a:r>
            <a:endParaRPr lang="en-US"/>
          </a:p>
        </p:txBody>
      </p:sp>
      <p:sp>
        <p:nvSpPr>
          <p:cNvPr id="150" name="Google Shape;150;p8"/>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8798</Words>
  <Application>WPS Presentation</Application>
  <PresentationFormat/>
  <Paragraphs>501</Paragraphs>
  <Slides>22</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22</vt:i4>
      </vt:variant>
    </vt:vector>
  </HeadingPairs>
  <TitlesOfParts>
    <vt:vector size="39" baseType="lpstr">
      <vt:lpstr>Arial</vt:lpstr>
      <vt:lpstr>SimSun</vt:lpstr>
      <vt:lpstr>Wingdings</vt:lpstr>
      <vt:lpstr>Arial</vt:lpstr>
      <vt:lpstr>Merriweather</vt:lpstr>
      <vt:lpstr>Roboto</vt:lpstr>
      <vt:lpstr>Gill Sans</vt:lpstr>
      <vt:lpstr>Calibri</vt:lpstr>
      <vt:lpstr>Noto Sans Symbols</vt:lpstr>
      <vt:lpstr>Segoe Print</vt:lpstr>
      <vt:lpstr>Libre Franklin Medium</vt:lpstr>
      <vt:lpstr>Rubik</vt:lpstr>
      <vt:lpstr>Rubik Medium</vt:lpstr>
      <vt:lpstr>Trebuchet MS</vt:lpstr>
      <vt:lpstr>Microsoft YaHei</vt:lpstr>
      <vt:lpstr>Arial Unicode MS</vt:lpstr>
      <vt:lpstr>Paradigm</vt:lpstr>
      <vt:lpstr>Data Warehouse Project</vt:lpstr>
      <vt:lpstr>Agenda</vt:lpstr>
      <vt:lpstr>Introduction:</vt:lpstr>
      <vt:lpstr>2.Scope</vt:lpstr>
      <vt:lpstr>Architecture and Design</vt:lpstr>
      <vt:lpstr>Design</vt:lpstr>
      <vt:lpstr>Data Transformation and Cleansing </vt:lpstr>
      <vt:lpstr>Data Storage and Snowflake Database </vt:lpstr>
      <vt:lpstr>Agile Methodology and Jira Implementation</vt:lpstr>
      <vt:lpstr>Data Dictionary </vt:lpstr>
      <vt:lpstr>PowerPoint 演示文稿</vt:lpstr>
      <vt:lpstr>PowerPoint 演示文稿</vt:lpstr>
      <vt:lpstr>Data Flows </vt:lpstr>
      <vt:lpstr>PowerPoint 演示文稿</vt:lpstr>
      <vt:lpstr>Schema for Table DataHarbor_Employee </vt:lpstr>
      <vt:lpstr>Schema for Table DataHarbor_Product</vt:lpstr>
      <vt:lpstr> Schema for Table DataHarbor_Supplier</vt:lpstr>
      <vt:lpstr>Schema for Table DataHarbor_Store</vt:lpstr>
      <vt:lpstr>Schema for Table DataHarbor_Sales </vt:lpstr>
      <vt:lpstr>Schema for Table DataHarbor_Audit</vt:lpstr>
      <vt:lpstr>Conclusion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Warehouse Project</dc:title>
  <dc:creator>OMKAR MADIPOJU</dc:creator>
  <cp:lastModifiedBy>vrtya</cp:lastModifiedBy>
  <cp:revision>2</cp:revision>
  <dcterms:created xsi:type="dcterms:W3CDTF">2023-12-26T05:37:22Z</dcterms:created>
  <dcterms:modified xsi:type="dcterms:W3CDTF">2023-12-26T06:32:34Z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ICV">
    <vt:lpwstr>7E80E09175BF4979A7780D4929781A53</vt:lpwstr>
  </property>
  <property fmtid="{D5CDD505-2E9C-101B-9397-08002B2CF9AE}" pid="5" name="KSOProductBuildVer">
    <vt:lpwstr>1033-11.2.0.11225</vt:lpwstr>
  </property>
</Properties>
</file>