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Merriweather"/>
      <p:regular r:id="rId25"/>
      <p:bold r:id="rId26"/>
      <p:italic r:id="rId27"/>
      <p:boldItalic r:id="rId28"/>
    </p:embeddedFont>
    <p:embeddedFont>
      <p:font typeface="Gill Sans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28">
          <p15:clr>
            <a:srgbClr val="A4A3A4"/>
          </p15:clr>
        </p15:guide>
        <p15:guide id="2" pos="3864">
          <p15:clr>
            <a:srgbClr val="A4A3A4"/>
          </p15:clr>
        </p15:guide>
        <p15:guide id="3" orient="horz" pos="1272">
          <p15:clr>
            <a:srgbClr val="A4A3A4"/>
          </p15:clr>
        </p15:guide>
        <p15:guide id="4" orient="horz" pos="2312">
          <p15:clr>
            <a:srgbClr val="A4A3A4"/>
          </p15:clr>
        </p15:guide>
        <p15:guide id="5" orient="horz" pos="1944">
          <p15:clr>
            <a:srgbClr val="A4A3A4"/>
          </p15:clr>
        </p15:guide>
        <p15:guide id="6" orient="horz" pos="2328">
          <p15:clr>
            <a:srgbClr val="A4A3A4"/>
          </p15:clr>
        </p15:guide>
      </p15:sldGuideLst>
    </p:ext>
    <p:ext uri="GoogleSlidesCustomDataVersion2">
      <go:slidesCustomData xmlns:go="http://customooxmlschemas.google.com/" r:id="rId31" roundtripDataSignature="AMtx7mjuppn4xlqPtKOZ0o1iYqbaamhv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28" orient="horz"/>
        <p:guide pos="3864"/>
        <p:guide pos="1272" orient="horz"/>
        <p:guide pos="2312" orient="horz"/>
        <p:guide pos="1944" orient="horz"/>
        <p:guide pos="232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.fntdata"/><Relationship Id="rId25" Type="http://schemas.openxmlformats.org/officeDocument/2006/relationships/font" Target="fonts/Merriweather-regular.fntdata"/><Relationship Id="rId28" Type="http://schemas.openxmlformats.org/officeDocument/2006/relationships/font" Target="fonts/Merriweather-boldItalic.fntdata"/><Relationship Id="rId27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Gill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Gill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a9e56083f8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a9e56083f8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2a9e56083f8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a9e56083f8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a9e56083f8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2a9e56083f8_0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a9e56083f8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a9e56083f8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2a9e56083f8_0_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a9e56083f8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a9e56083f8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2a9e56083f8_0_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a9e56083f8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a9e56083f8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2a9e56083f8_0_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a9e01c67c6_0_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a9e01c67c6_0_1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2a9e01c67c6_0_10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a9e5f363f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a9e5f363f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2a9e5f363f1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a9e01c67c6_0_4"/>
          <p:cNvSpPr/>
          <p:nvPr/>
        </p:nvSpPr>
        <p:spPr>
          <a:xfrm>
            <a:off x="-167" y="0"/>
            <a:ext cx="12192029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5" name="Google Shape;15;g2a9e01c67c6_0_4"/>
          <p:cNvSpPr txBox="1"/>
          <p:nvPr>
            <p:ph type="ctr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g2a9e01c67c6_0_4"/>
          <p:cNvSpPr txBox="1"/>
          <p:nvPr>
            <p:ph idx="1" type="subTitle"/>
          </p:nvPr>
        </p:nvSpPr>
        <p:spPr>
          <a:xfrm>
            <a:off x="415600" y="2504747"/>
            <a:ext cx="5656800" cy="98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" name="Google Shape;17;g2a9e01c67c6_0_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a9e01c67c6_0_49"/>
          <p:cNvSpPr txBox="1"/>
          <p:nvPr>
            <p:ph hasCustomPrompt="1" type="title"/>
          </p:nvPr>
        </p:nvSpPr>
        <p:spPr>
          <a:xfrm>
            <a:off x="415667" y="1108233"/>
            <a:ext cx="7113300" cy="1659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g2a9e01c67c6_0_49"/>
          <p:cNvSpPr txBox="1"/>
          <p:nvPr>
            <p:ph idx="1" type="body"/>
          </p:nvPr>
        </p:nvSpPr>
        <p:spPr>
          <a:xfrm>
            <a:off x="415600" y="2828567"/>
            <a:ext cx="7113300" cy="125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1" name="Google Shape;61;g2a9e01c67c6_0_4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9e01c67c6_0_5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alt2">
  <p:cSld name="Title and Content alt2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9e01c67c6_0_55"/>
          <p:cNvSpPr/>
          <p:nvPr/>
        </p:nvSpPr>
        <p:spPr>
          <a:xfrm>
            <a:off x="0" y="0"/>
            <a:ext cx="4303817" cy="6100294"/>
          </a:xfrm>
          <a:custGeom>
            <a:rect b="b" l="l" r="r" t="t"/>
            <a:pathLst>
              <a:path extrusionOk="0" h="6100294" w="4303817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471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6" name="Google Shape;66;g2a9e01c67c6_0_55"/>
          <p:cNvSpPr/>
          <p:nvPr/>
        </p:nvSpPr>
        <p:spPr>
          <a:xfrm>
            <a:off x="1" y="1"/>
            <a:ext cx="3097831" cy="2532431"/>
          </a:xfrm>
          <a:custGeom>
            <a:rect b="b" l="l" r="r" t="t"/>
            <a:pathLst>
              <a:path extrusionOk="0" h="2532431" w="30978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dk2">
              <a:alpha val="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7" name="Google Shape;67;g2a9e01c67c6_0_55"/>
          <p:cNvSpPr/>
          <p:nvPr/>
        </p:nvSpPr>
        <p:spPr>
          <a:xfrm>
            <a:off x="9164166" y="2461367"/>
            <a:ext cx="3027835" cy="4339045"/>
          </a:xfrm>
          <a:custGeom>
            <a:rect b="b" l="l" r="r" t="t"/>
            <a:pathLst>
              <a:path extrusionOk="0" h="4339045" w="302783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dk2">
              <a:alpha val="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8" name="Google Shape;68;g2a9e01c67c6_0_55"/>
          <p:cNvSpPr txBox="1"/>
          <p:nvPr>
            <p:ph idx="10" type="dt"/>
          </p:nvPr>
        </p:nvSpPr>
        <p:spPr>
          <a:xfrm>
            <a:off x="365760" y="6464808"/>
            <a:ext cx="9876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g2a9e01c67c6_0_55"/>
          <p:cNvSpPr txBox="1"/>
          <p:nvPr>
            <p:ph idx="11" type="ftr"/>
          </p:nvPr>
        </p:nvSpPr>
        <p:spPr>
          <a:xfrm>
            <a:off x="4379976" y="6464808"/>
            <a:ext cx="34380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g2a9e01c67c6_0_55"/>
          <p:cNvSpPr txBox="1"/>
          <p:nvPr>
            <p:ph idx="12" type="sldNum"/>
          </p:nvPr>
        </p:nvSpPr>
        <p:spPr>
          <a:xfrm>
            <a:off x="11027664" y="6464808"/>
            <a:ext cx="9876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g2a9e01c67c6_0_55"/>
          <p:cNvSpPr txBox="1"/>
          <p:nvPr>
            <p:ph type="title"/>
          </p:nvPr>
        </p:nvSpPr>
        <p:spPr>
          <a:xfrm>
            <a:off x="576072" y="704088"/>
            <a:ext cx="105156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72" name="Google Shape;72;g2a9e01c67c6_0_55"/>
          <p:cNvSpPr txBox="1"/>
          <p:nvPr>
            <p:ph idx="1" type="body"/>
          </p:nvPr>
        </p:nvSpPr>
        <p:spPr>
          <a:xfrm>
            <a:off x="576072" y="1901952"/>
            <a:ext cx="10515600" cy="3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a9e01c67c6_0_64"/>
          <p:cNvSpPr/>
          <p:nvPr/>
        </p:nvSpPr>
        <p:spPr>
          <a:xfrm>
            <a:off x="1" y="1"/>
            <a:ext cx="3097831" cy="2532431"/>
          </a:xfrm>
          <a:custGeom>
            <a:rect b="b" l="l" r="r" t="t"/>
            <a:pathLst>
              <a:path extrusionOk="0" h="2532431" w="30978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dk2">
              <a:alpha val="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5" name="Google Shape;75;g2a9e01c67c6_0_64"/>
          <p:cNvSpPr/>
          <p:nvPr/>
        </p:nvSpPr>
        <p:spPr>
          <a:xfrm>
            <a:off x="9164166" y="2461367"/>
            <a:ext cx="3027835" cy="4339045"/>
          </a:xfrm>
          <a:custGeom>
            <a:rect b="b" l="l" r="r" t="t"/>
            <a:pathLst>
              <a:path extrusionOk="0" h="4339045" w="302783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dk2">
              <a:alpha val="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6" name="Google Shape;76;g2a9e01c67c6_0_64"/>
          <p:cNvSpPr txBox="1"/>
          <p:nvPr>
            <p:ph idx="10" type="dt"/>
          </p:nvPr>
        </p:nvSpPr>
        <p:spPr>
          <a:xfrm>
            <a:off x="365760" y="6464808"/>
            <a:ext cx="9876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g2a9e01c67c6_0_64"/>
          <p:cNvSpPr txBox="1"/>
          <p:nvPr>
            <p:ph idx="11" type="ftr"/>
          </p:nvPr>
        </p:nvSpPr>
        <p:spPr>
          <a:xfrm>
            <a:off x="4379976" y="6464808"/>
            <a:ext cx="34380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g2a9e01c67c6_0_64"/>
          <p:cNvSpPr txBox="1"/>
          <p:nvPr>
            <p:ph idx="12" type="sldNum"/>
          </p:nvPr>
        </p:nvSpPr>
        <p:spPr>
          <a:xfrm>
            <a:off x="11027664" y="6464808"/>
            <a:ext cx="9876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g2a9e01c67c6_0_64"/>
          <p:cNvSpPr txBox="1"/>
          <p:nvPr>
            <p:ph type="title"/>
          </p:nvPr>
        </p:nvSpPr>
        <p:spPr>
          <a:xfrm>
            <a:off x="576071" y="704088"/>
            <a:ext cx="91440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 showMasterSp="0">
  <p:cSld name="Closing">
    <p:bg>
      <p:bgPr>
        <a:solidFill>
          <a:schemeClr val="accen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9e01c67c6_0_71"/>
          <p:cNvSpPr/>
          <p:nvPr/>
        </p:nvSpPr>
        <p:spPr>
          <a:xfrm>
            <a:off x="0" y="2090206"/>
            <a:ext cx="5025692" cy="4767794"/>
          </a:xfrm>
          <a:custGeom>
            <a:rect b="b" l="l" r="r" t="t"/>
            <a:pathLst>
              <a:path extrusionOk="0" h="4767794" w="5025692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881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" name="Google Shape;82;g2a9e01c67c6_0_71"/>
          <p:cNvSpPr txBox="1"/>
          <p:nvPr>
            <p:ph type="ctrTitle"/>
          </p:nvPr>
        </p:nvSpPr>
        <p:spPr>
          <a:xfrm>
            <a:off x="1524000" y="1170432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3" name="Google Shape;83;g2a9e01c67c6_0_71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4" name="Google Shape;84;g2a9e01c67c6_0_71"/>
          <p:cNvSpPr/>
          <p:nvPr/>
        </p:nvSpPr>
        <p:spPr>
          <a:xfrm>
            <a:off x="6173514" y="1"/>
            <a:ext cx="6018487" cy="5788889"/>
          </a:xfrm>
          <a:custGeom>
            <a:rect b="b" l="l" r="r" t="t"/>
            <a:pathLst>
              <a:path extrusionOk="0" h="5788889" w="6018487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471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5" name="Google Shape;85;g2a9e01c67c6_0_71"/>
          <p:cNvSpPr/>
          <p:nvPr/>
        </p:nvSpPr>
        <p:spPr>
          <a:xfrm>
            <a:off x="1" y="-1"/>
            <a:ext cx="4267591" cy="2882748"/>
          </a:xfrm>
          <a:custGeom>
            <a:rect b="b" l="l" r="r" t="t"/>
            <a:pathLst>
              <a:path extrusionOk="0" h="2882748" w="4267591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dk1">
              <a:alpha val="1294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6" name="Google Shape;86;g2a9e01c67c6_0_71"/>
          <p:cNvSpPr/>
          <p:nvPr/>
        </p:nvSpPr>
        <p:spPr>
          <a:xfrm>
            <a:off x="10530567" y="1187801"/>
            <a:ext cx="1678579" cy="5460561"/>
          </a:xfrm>
          <a:custGeom>
            <a:rect b="b" l="l" r="r" t="t"/>
            <a:pathLst>
              <a:path extrusionOk="0" h="5460561" w="1678579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cap="flat" cmpd="sng" w="603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showMasterSp="0" type="obj">
  <p:cSld name="OBJECT">
    <p:bg>
      <p:bgPr>
        <a:solidFill>
          <a:schemeClr val="lt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9e01c67c6_0_78"/>
          <p:cNvSpPr/>
          <p:nvPr/>
        </p:nvSpPr>
        <p:spPr>
          <a:xfrm>
            <a:off x="0" y="0"/>
            <a:ext cx="7067730" cy="6858000"/>
          </a:xfrm>
          <a:custGeom>
            <a:rect b="b" l="l" r="r" t="t"/>
            <a:pathLst>
              <a:path extrusionOk="0" h="6858000" w="706773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dk2">
              <a:alpha val="5881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9" name="Google Shape;89;g2a9e01c67c6_0_78"/>
          <p:cNvSpPr txBox="1"/>
          <p:nvPr>
            <p:ph type="title"/>
          </p:nvPr>
        </p:nvSpPr>
        <p:spPr>
          <a:xfrm>
            <a:off x="704384" y="2788521"/>
            <a:ext cx="6229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0" name="Google Shape;90;g2a9e01c67c6_0_78"/>
          <p:cNvSpPr txBox="1"/>
          <p:nvPr>
            <p:ph idx="1" type="body"/>
          </p:nvPr>
        </p:nvSpPr>
        <p:spPr>
          <a:xfrm>
            <a:off x="7790688" y="1170432"/>
            <a:ext cx="41331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cap="none"/>
            </a:lvl1pPr>
            <a:lvl2pPr indent="-228600" lvl="1" marL="914400" rtl="0" algn="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rtl="0" algn="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rtl="0" algn="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91" name="Google Shape;91;g2a9e01c67c6_0_78"/>
          <p:cNvSpPr/>
          <p:nvPr/>
        </p:nvSpPr>
        <p:spPr>
          <a:xfrm>
            <a:off x="0" y="180445"/>
            <a:ext cx="5327858" cy="3001484"/>
          </a:xfrm>
          <a:custGeom>
            <a:rect b="b" l="l" r="r" t="t"/>
            <a:pathLst>
              <a:path extrusionOk="0" h="3001484" w="5327858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dk1">
              <a:alpha val="1294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2" name="Google Shape;92;g2a9e01c67c6_0_78"/>
          <p:cNvSpPr/>
          <p:nvPr/>
        </p:nvSpPr>
        <p:spPr>
          <a:xfrm>
            <a:off x="1798383" y="5597818"/>
            <a:ext cx="2430115" cy="1294338"/>
          </a:xfrm>
          <a:custGeom>
            <a:rect b="b" l="l" r="r" t="t"/>
            <a:pathLst>
              <a:path extrusionOk="0" h="1294338" w="2430115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3" name="Google Shape;93;g2a9e01c67c6_0_78"/>
          <p:cNvSpPr/>
          <p:nvPr/>
        </p:nvSpPr>
        <p:spPr>
          <a:xfrm>
            <a:off x="-10954" y="3988558"/>
            <a:ext cx="2469462" cy="2893553"/>
          </a:xfrm>
          <a:custGeom>
            <a:rect b="b" l="l" r="r" t="t"/>
            <a:pathLst>
              <a:path extrusionOk="0" h="2893553" w="2469462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cap="flat" cmpd="sng" w="635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alt">
  <p:cSld name="Title and Content al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9e01c67c6_0_85"/>
          <p:cNvSpPr txBox="1"/>
          <p:nvPr>
            <p:ph type="title"/>
          </p:nvPr>
        </p:nvSpPr>
        <p:spPr>
          <a:xfrm>
            <a:off x="576072" y="704088"/>
            <a:ext cx="10515600" cy="67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6" name="Google Shape;96;g2a9e01c67c6_0_85"/>
          <p:cNvSpPr txBox="1"/>
          <p:nvPr>
            <p:ph idx="1" type="body"/>
          </p:nvPr>
        </p:nvSpPr>
        <p:spPr>
          <a:xfrm>
            <a:off x="576072" y="1901952"/>
            <a:ext cx="9363600" cy="3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97" name="Google Shape;97;g2a9e01c67c6_0_85"/>
          <p:cNvSpPr txBox="1"/>
          <p:nvPr>
            <p:ph idx="10" type="dt"/>
          </p:nvPr>
        </p:nvSpPr>
        <p:spPr>
          <a:xfrm>
            <a:off x="365760" y="6464808"/>
            <a:ext cx="9876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2a9e01c67c6_0_85"/>
          <p:cNvSpPr txBox="1"/>
          <p:nvPr>
            <p:ph idx="11" type="ftr"/>
          </p:nvPr>
        </p:nvSpPr>
        <p:spPr>
          <a:xfrm>
            <a:off x="4379976" y="6464808"/>
            <a:ext cx="34380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g2a9e01c67c6_0_85"/>
          <p:cNvSpPr txBox="1"/>
          <p:nvPr>
            <p:ph idx="12" type="sldNum"/>
          </p:nvPr>
        </p:nvSpPr>
        <p:spPr>
          <a:xfrm>
            <a:off x="11027664" y="6464808"/>
            <a:ext cx="9876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g2a9e01c67c6_0_85"/>
          <p:cNvSpPr/>
          <p:nvPr/>
        </p:nvSpPr>
        <p:spPr>
          <a:xfrm>
            <a:off x="4600810" y="0"/>
            <a:ext cx="7591189" cy="6858000"/>
          </a:xfrm>
          <a:custGeom>
            <a:rect b="b" l="l" r="r" t="t"/>
            <a:pathLst>
              <a:path extrusionOk="0" h="6858000" w="7591189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rgbClr val="C5C3AD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1" name="Google Shape;101;g2a9e01c67c6_0_85"/>
          <p:cNvSpPr/>
          <p:nvPr/>
        </p:nvSpPr>
        <p:spPr>
          <a:xfrm>
            <a:off x="6134000" y="-30589"/>
            <a:ext cx="5047481" cy="6915258"/>
          </a:xfrm>
          <a:custGeom>
            <a:rect b="b" l="l" r="r" t="t"/>
            <a:pathLst>
              <a:path extrusionOk="0" h="6915258" w="5047481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cap="flat" cmpd="sng" w="603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2a9e01c67c6_0_9"/>
          <p:cNvSpPr/>
          <p:nvPr/>
        </p:nvSpPr>
        <p:spPr>
          <a:xfrm>
            <a:off x="0" y="64132"/>
            <a:ext cx="12192029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0" name="Google Shape;20;g2a9e01c67c6_0_9"/>
          <p:cNvSpPr/>
          <p:nvPr/>
        </p:nvSpPr>
        <p:spPr>
          <a:xfrm>
            <a:off x="0" y="0"/>
            <a:ext cx="12192029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1" name="Google Shape;21;g2a9e01c67c6_0_9"/>
          <p:cNvSpPr txBox="1"/>
          <p:nvPr>
            <p:ph type="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" name="Google Shape;22;g2a9e01c67c6_0_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2a9e01c67c6_0_14"/>
          <p:cNvSpPr/>
          <p:nvPr/>
        </p:nvSpPr>
        <p:spPr>
          <a:xfrm>
            <a:off x="0" y="0"/>
            <a:ext cx="57519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g2a9e01c67c6_0_14"/>
          <p:cNvSpPr/>
          <p:nvPr/>
        </p:nvSpPr>
        <p:spPr>
          <a:xfrm>
            <a:off x="0" y="58833"/>
            <a:ext cx="5751356" cy="5865687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6" name="Google Shape;26;g2a9e01c67c6_0_14"/>
          <p:cNvSpPr/>
          <p:nvPr/>
        </p:nvSpPr>
        <p:spPr>
          <a:xfrm>
            <a:off x="-167" y="0"/>
            <a:ext cx="5755723" cy="5860653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7" name="Google Shape;27;g2a9e01c67c6_0_14"/>
          <p:cNvSpPr txBox="1"/>
          <p:nvPr>
            <p:ph type="title"/>
          </p:nvPr>
        </p:nvSpPr>
        <p:spPr>
          <a:xfrm>
            <a:off x="415633" y="667900"/>
            <a:ext cx="4941900" cy="3345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g2a9e01c67c6_0_14"/>
          <p:cNvSpPr txBox="1"/>
          <p:nvPr>
            <p:ph idx="1" type="body"/>
          </p:nvPr>
        </p:nvSpPr>
        <p:spPr>
          <a:xfrm>
            <a:off x="6192900" y="667900"/>
            <a:ext cx="5555100" cy="546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29" name="Google Shape;29;g2a9e01c67c6_0_1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2a9e01c67c6_0_21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g2a9e01c67c6_0_21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g2a9e01c67c6_0_21"/>
          <p:cNvSpPr txBox="1"/>
          <p:nvPr>
            <p:ph idx="1" type="body"/>
          </p:nvPr>
        </p:nvSpPr>
        <p:spPr>
          <a:xfrm>
            <a:off x="415600" y="2007600"/>
            <a:ext cx="5333100" cy="410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4" name="Google Shape;34;g2a9e01c67c6_0_21"/>
          <p:cNvSpPr txBox="1"/>
          <p:nvPr>
            <p:ph idx="2" type="body"/>
          </p:nvPr>
        </p:nvSpPr>
        <p:spPr>
          <a:xfrm>
            <a:off x="6443200" y="2007600"/>
            <a:ext cx="5333100" cy="410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5" name="Google Shape;35;g2a9e01c67c6_0_2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a9e01c67c6_0_27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g2a9e01c67c6_0_27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g2a9e01c67c6_0_2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2a9e01c67c6_0_31"/>
          <p:cNvSpPr/>
          <p:nvPr/>
        </p:nvSpPr>
        <p:spPr>
          <a:xfrm>
            <a:off x="0" y="0"/>
            <a:ext cx="50193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g2a9e01c67c6_0_31"/>
          <p:cNvSpPr txBox="1"/>
          <p:nvPr>
            <p:ph type="title"/>
          </p:nvPr>
        </p:nvSpPr>
        <p:spPr>
          <a:xfrm>
            <a:off x="415633" y="667900"/>
            <a:ext cx="4170000" cy="2438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g2a9e01c67c6_0_31"/>
          <p:cNvSpPr txBox="1"/>
          <p:nvPr>
            <p:ph idx="1" type="body"/>
          </p:nvPr>
        </p:nvSpPr>
        <p:spPr>
          <a:xfrm>
            <a:off x="415600" y="3187533"/>
            <a:ext cx="4170000" cy="3063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4" name="Google Shape;44;g2a9e01c67c6_0_3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a9e01c67c6_0_36"/>
          <p:cNvSpPr txBox="1"/>
          <p:nvPr>
            <p:ph type="title"/>
          </p:nvPr>
        </p:nvSpPr>
        <p:spPr>
          <a:xfrm>
            <a:off x="415567" y="1064800"/>
            <a:ext cx="8330400" cy="472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7" name="Google Shape;47;g2a9e01c67c6_0_3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a9e01c67c6_0_3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g2a9e01c67c6_0_39"/>
          <p:cNvSpPr txBox="1"/>
          <p:nvPr>
            <p:ph type="title"/>
          </p:nvPr>
        </p:nvSpPr>
        <p:spPr>
          <a:xfrm>
            <a:off x="415067" y="667900"/>
            <a:ext cx="4939200" cy="273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g2a9e01c67c6_0_39"/>
          <p:cNvSpPr txBox="1"/>
          <p:nvPr>
            <p:ph idx="1" type="subTitle"/>
          </p:nvPr>
        </p:nvSpPr>
        <p:spPr>
          <a:xfrm>
            <a:off x="406400" y="3502300"/>
            <a:ext cx="4939200" cy="123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2" name="Google Shape;52;g2a9e01c67c6_0_39"/>
          <p:cNvSpPr txBox="1"/>
          <p:nvPr>
            <p:ph idx="2" type="body"/>
          </p:nvPr>
        </p:nvSpPr>
        <p:spPr>
          <a:xfrm>
            <a:off x="6505367" y="667900"/>
            <a:ext cx="5271900" cy="548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3" name="Google Shape;53;g2a9e01c67c6_0_3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a9e01c67c6_0_45"/>
          <p:cNvSpPr/>
          <p:nvPr/>
        </p:nvSpPr>
        <p:spPr>
          <a:xfrm>
            <a:off x="0" y="5825333"/>
            <a:ext cx="12192000" cy="103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g2a9e01c67c6_0_45"/>
          <p:cNvSpPr txBox="1"/>
          <p:nvPr>
            <p:ph idx="1" type="body"/>
          </p:nvPr>
        </p:nvSpPr>
        <p:spPr>
          <a:xfrm>
            <a:off x="415600" y="6028533"/>
            <a:ext cx="106392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7" name="Google Shape;57;g2a9e01c67c6_0_4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accen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a9e01c67c6_0_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1" name="Google Shape;11;g2a9e01c67c6_0_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  <a:defRPr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238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238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238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238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238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238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238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" name="Google Shape;12;g2a9e01c67c6_0_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DBD0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 txBox="1"/>
          <p:nvPr>
            <p:ph type="ctr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1" lang="en-US" sz="6000">
                <a:latin typeface="Calibri"/>
                <a:ea typeface="Calibri"/>
                <a:cs typeface="Calibri"/>
                <a:sym typeface="Calibri"/>
              </a:rPr>
              <a:t>GITHUB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"/>
          <p:cNvSpPr txBox="1"/>
          <p:nvPr>
            <p:ph idx="1" type="subTitle"/>
          </p:nvPr>
        </p:nvSpPr>
        <p:spPr>
          <a:xfrm>
            <a:off x="1493675" y="2593950"/>
            <a:ext cx="9520500" cy="9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                                                    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Talend Tech Solutions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"/>
          <p:cNvSpPr txBox="1"/>
          <p:nvPr/>
        </p:nvSpPr>
        <p:spPr>
          <a:xfrm>
            <a:off x="11233750" y="6014275"/>
            <a:ext cx="5424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a9e56083f8_0_1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0" name="Google Shape;180;g2a9e56083f8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6550" y="1848800"/>
            <a:ext cx="7998900" cy="385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2a9e56083f8_0_15"/>
          <p:cNvSpPr txBox="1"/>
          <p:nvPr>
            <p:ph idx="11" type="ftr"/>
          </p:nvPr>
        </p:nvSpPr>
        <p:spPr>
          <a:xfrm>
            <a:off x="9182200" y="6324575"/>
            <a:ext cx="28461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Talend Tech Solutions</a:t>
            </a:r>
            <a:endParaRPr/>
          </a:p>
        </p:txBody>
      </p:sp>
      <p:sp>
        <p:nvSpPr>
          <p:cNvPr id="182" name="Google Shape;182;g2a9e56083f8_0_15"/>
          <p:cNvSpPr txBox="1"/>
          <p:nvPr/>
        </p:nvSpPr>
        <p:spPr>
          <a:xfrm>
            <a:off x="930825" y="411775"/>
            <a:ext cx="99897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STEP 8: Give the GIT </a:t>
            </a: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username</a:t>
            </a: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and token in password when opening Talend enterprise version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a9e56083f8_0_2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9" name="Google Shape;189;g2a9e56083f8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225" y="1441200"/>
            <a:ext cx="10511752" cy="477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2a9e56083f8_0_23"/>
          <p:cNvSpPr txBox="1"/>
          <p:nvPr>
            <p:ph idx="11" type="ftr"/>
          </p:nvPr>
        </p:nvSpPr>
        <p:spPr>
          <a:xfrm>
            <a:off x="9182200" y="6324575"/>
            <a:ext cx="28461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Talend Tech Solutions</a:t>
            </a:r>
            <a:endParaRPr/>
          </a:p>
        </p:txBody>
      </p:sp>
      <p:sp>
        <p:nvSpPr>
          <p:cNvPr id="191" name="Google Shape;191;g2a9e56083f8_0_23"/>
          <p:cNvSpPr txBox="1"/>
          <p:nvPr/>
        </p:nvSpPr>
        <p:spPr>
          <a:xfrm>
            <a:off x="800350" y="295775"/>
            <a:ext cx="105117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STEP 9: After development of job .In </a:t>
            </a: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configuration</a:t>
            </a: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tab click on Talend Git staging then click on unstaged changes ++ symbol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a9e56083f8_0_3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8" name="Google Shape;198;g2a9e56083f8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825" y="1122225"/>
            <a:ext cx="10482748" cy="494299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g2a9e56083f8_0_31"/>
          <p:cNvSpPr txBox="1"/>
          <p:nvPr>
            <p:ph idx="11" type="ftr"/>
          </p:nvPr>
        </p:nvSpPr>
        <p:spPr>
          <a:xfrm>
            <a:off x="9182200" y="6324575"/>
            <a:ext cx="28461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Talend Tech Solutions</a:t>
            </a:r>
            <a:endParaRPr/>
          </a:p>
        </p:txBody>
      </p:sp>
      <p:sp>
        <p:nvSpPr>
          <p:cNvPr id="200" name="Google Shape;200;g2a9e56083f8_0_31"/>
          <p:cNvSpPr txBox="1"/>
          <p:nvPr/>
        </p:nvSpPr>
        <p:spPr>
          <a:xfrm>
            <a:off x="887325" y="281275"/>
            <a:ext cx="85254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STEP 10: Give the commit message and click on commit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a9e56083f8_0_3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7" name="Google Shape;207;g2a9e56083f8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250" y="1020725"/>
            <a:ext cx="10497698" cy="4984876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g2a9e56083f8_0_39"/>
          <p:cNvSpPr txBox="1"/>
          <p:nvPr>
            <p:ph idx="11" type="ftr"/>
          </p:nvPr>
        </p:nvSpPr>
        <p:spPr>
          <a:xfrm>
            <a:off x="9182200" y="6324575"/>
            <a:ext cx="28461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Talend Tech Solutions</a:t>
            </a:r>
            <a:endParaRPr/>
          </a:p>
        </p:txBody>
      </p:sp>
      <p:sp>
        <p:nvSpPr>
          <p:cNvPr id="209" name="Google Shape;209;g2a9e56083f8_0_39"/>
          <p:cNvSpPr txBox="1"/>
          <p:nvPr/>
        </p:nvSpPr>
        <p:spPr>
          <a:xfrm>
            <a:off x="872825" y="339275"/>
            <a:ext cx="9496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STEP 11: After commit in </a:t>
            </a: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repository</a:t>
            </a: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select the branch and push 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a9e56083f8_0_4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6" name="Google Shape;216;g2a9e56083f8_0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825" y="1049725"/>
            <a:ext cx="10482752" cy="516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2a9e56083f8_0_47"/>
          <p:cNvSpPr txBox="1"/>
          <p:nvPr/>
        </p:nvSpPr>
        <p:spPr>
          <a:xfrm>
            <a:off x="945325" y="339275"/>
            <a:ext cx="71625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STEP 12: Click on OK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2a9e56083f8_0_47"/>
          <p:cNvSpPr txBox="1"/>
          <p:nvPr>
            <p:ph idx="11" type="ftr"/>
          </p:nvPr>
        </p:nvSpPr>
        <p:spPr>
          <a:xfrm>
            <a:off x="9182200" y="6324575"/>
            <a:ext cx="28461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Talend Tech Solutions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a9e01c67c6_0_10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5" name="Google Shape;225;g2a9e01c67c6_0_105"/>
          <p:cNvSpPr txBox="1"/>
          <p:nvPr/>
        </p:nvSpPr>
        <p:spPr>
          <a:xfrm>
            <a:off x="4943300" y="2076150"/>
            <a:ext cx="3331200" cy="12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5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2a9e01c67c6_0_105"/>
          <p:cNvSpPr txBox="1"/>
          <p:nvPr>
            <p:ph idx="11" type="ftr"/>
          </p:nvPr>
        </p:nvSpPr>
        <p:spPr>
          <a:xfrm>
            <a:off x="9182200" y="6324575"/>
            <a:ext cx="28461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Talend Tech Solutions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9e5f363f1_0_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15" name="Google Shape;115;g2a9e5f363f1_0_0"/>
          <p:cNvSpPr txBox="1"/>
          <p:nvPr/>
        </p:nvSpPr>
        <p:spPr>
          <a:xfrm>
            <a:off x="727850" y="339275"/>
            <a:ext cx="10685700" cy="58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What is GIT ?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is an </a:t>
            </a: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open-source distributed version control system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. It is designed to handle minor to major projects with high speed and efficiency. It is developed to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coordinate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the work among the developers. The version control allows us to track and work together with our team members at the same workspace.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Features of Git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1.Version Control</a:t>
            </a:r>
            <a:endParaRPr sz="2000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2.Collaboration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3.Branching and Merging</a:t>
            </a:r>
            <a:endParaRPr sz="2000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4.History Tracking</a:t>
            </a:r>
            <a:endParaRPr sz="2000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5.Remote Repositories</a:t>
            </a:r>
            <a:endParaRPr sz="2000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6.Open Source Contributions</a:t>
            </a:r>
            <a:endParaRPr sz="2000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7.Backup and Recovery</a:t>
            </a:r>
            <a:endParaRPr sz="2000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74151"/>
                </a:solidFill>
                <a:latin typeface="Calibri"/>
                <a:ea typeface="Calibri"/>
                <a:cs typeface="Calibri"/>
                <a:sym typeface="Calibri"/>
              </a:rPr>
              <a:t>8.Flexible Workflow</a:t>
            </a:r>
            <a:endParaRPr sz="20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                                                                                                                                                                          Talend Tech Solutions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610B38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2"/>
          <p:cNvSpPr txBox="1"/>
          <p:nvPr>
            <p:ph idx="11" type="ftr"/>
          </p:nvPr>
        </p:nvSpPr>
        <p:spPr>
          <a:xfrm>
            <a:off x="8843825" y="6324575"/>
            <a:ext cx="33483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Talend Tech Solutions</a:t>
            </a:r>
            <a:endParaRPr/>
          </a:p>
        </p:txBody>
      </p:sp>
      <p:pic>
        <p:nvPicPr>
          <p:cNvPr id="123" name="Google Shape;12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850" y="838200"/>
            <a:ext cx="10569726" cy="520652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"/>
          <p:cNvSpPr txBox="1"/>
          <p:nvPr/>
        </p:nvSpPr>
        <p:spPr>
          <a:xfrm>
            <a:off x="771350" y="223275"/>
            <a:ext cx="80724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STEP 1:After GIT registration for GIT token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3"/>
          <p:cNvSpPr txBox="1"/>
          <p:nvPr>
            <p:ph idx="11" type="ftr"/>
          </p:nvPr>
        </p:nvSpPr>
        <p:spPr>
          <a:xfrm>
            <a:off x="8843825" y="6324575"/>
            <a:ext cx="33483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Talend Tech Solutions</a:t>
            </a:r>
            <a:endParaRPr/>
          </a:p>
        </p:txBody>
      </p:sp>
      <p:pic>
        <p:nvPicPr>
          <p:cNvPr id="131" name="Google Shape;13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825" y="1064225"/>
            <a:ext cx="10482751" cy="499808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3"/>
          <p:cNvSpPr txBox="1"/>
          <p:nvPr/>
        </p:nvSpPr>
        <p:spPr>
          <a:xfrm>
            <a:off x="785850" y="353775"/>
            <a:ext cx="8742900" cy="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STEP 2: Click on Developer settings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8" name="Google Shape;138;p4"/>
          <p:cNvSpPr txBox="1"/>
          <p:nvPr>
            <p:ph idx="11" type="ftr"/>
          </p:nvPr>
        </p:nvSpPr>
        <p:spPr>
          <a:xfrm>
            <a:off x="8843825" y="6324575"/>
            <a:ext cx="33483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Talend Tech Solutions</a:t>
            </a:r>
            <a:endParaRPr/>
          </a:p>
        </p:txBody>
      </p:sp>
      <p:pic>
        <p:nvPicPr>
          <p:cNvPr id="139" name="Google Shape;13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825" y="838200"/>
            <a:ext cx="10526251" cy="531342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4"/>
          <p:cNvSpPr txBox="1"/>
          <p:nvPr/>
        </p:nvSpPr>
        <p:spPr>
          <a:xfrm>
            <a:off x="336375" y="107300"/>
            <a:ext cx="9221700" cy="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	STEP 3: Click on Tokens(classic)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" name="Google Shape;146;p5"/>
          <p:cNvSpPr txBox="1"/>
          <p:nvPr>
            <p:ph idx="11" type="ftr"/>
          </p:nvPr>
        </p:nvSpPr>
        <p:spPr>
          <a:xfrm>
            <a:off x="8843825" y="6324575"/>
            <a:ext cx="33483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Talend Tech Solutions</a:t>
            </a:r>
            <a:endParaRPr/>
          </a:p>
        </p:txBody>
      </p:sp>
      <p:pic>
        <p:nvPicPr>
          <p:cNvPr id="147" name="Google Shape;14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375" y="1244413"/>
            <a:ext cx="10497250" cy="4851774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5"/>
          <p:cNvSpPr txBox="1"/>
          <p:nvPr/>
        </p:nvSpPr>
        <p:spPr>
          <a:xfrm>
            <a:off x="847375" y="313500"/>
            <a:ext cx="7191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STEP 4: Click on Generate new token (classic)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"/>
          <p:cNvSpPr txBox="1"/>
          <p:nvPr>
            <p:ph idx="11" type="ftr"/>
          </p:nvPr>
        </p:nvSpPr>
        <p:spPr>
          <a:xfrm>
            <a:off x="8843825" y="6324575"/>
            <a:ext cx="33483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Talend Tech</a:t>
            </a:r>
            <a:r>
              <a:rPr lang="en-US"/>
              <a:t> Solutions</a:t>
            </a:r>
            <a:endParaRPr/>
          </a:p>
        </p:txBody>
      </p:sp>
      <p:sp>
        <p:nvSpPr>
          <p:cNvPr id="154" name="Google Shape;154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5" name="Google Shape;15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325" y="948225"/>
            <a:ext cx="10497249" cy="526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6"/>
          <p:cNvSpPr txBox="1"/>
          <p:nvPr/>
        </p:nvSpPr>
        <p:spPr>
          <a:xfrm>
            <a:off x="916325" y="252275"/>
            <a:ext cx="84819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STEP 5: Select expiration and give any name for token in note 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 txBox="1"/>
          <p:nvPr>
            <p:ph idx="11" type="ftr"/>
          </p:nvPr>
        </p:nvSpPr>
        <p:spPr>
          <a:xfrm>
            <a:off x="9035475" y="6324575"/>
            <a:ext cx="27729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Talend Tech Solutions</a:t>
            </a:r>
            <a:endParaRPr/>
          </a:p>
        </p:txBody>
      </p:sp>
      <p:sp>
        <p:nvSpPr>
          <p:cNvPr id="162" name="Google Shape;162;p7"/>
          <p:cNvSpPr txBox="1"/>
          <p:nvPr>
            <p:ph idx="12" type="sldNum"/>
          </p:nvPr>
        </p:nvSpPr>
        <p:spPr>
          <a:xfrm>
            <a:off x="114603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3" name="Google Shape;16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325" y="1162550"/>
            <a:ext cx="10482749" cy="5055076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7"/>
          <p:cNvSpPr txBox="1"/>
          <p:nvPr/>
        </p:nvSpPr>
        <p:spPr>
          <a:xfrm>
            <a:off x="959825" y="382775"/>
            <a:ext cx="894600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STEP 6: Click on Generate token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7"/>
          <p:cNvSpPr txBox="1"/>
          <p:nvPr/>
        </p:nvSpPr>
        <p:spPr>
          <a:xfrm>
            <a:off x="3540650" y="513250"/>
            <a:ext cx="8351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"/>
          <p:cNvSpPr txBox="1"/>
          <p:nvPr>
            <p:ph idx="11" type="ftr"/>
          </p:nvPr>
        </p:nvSpPr>
        <p:spPr>
          <a:xfrm>
            <a:off x="9182200" y="6324575"/>
            <a:ext cx="28461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Talend Tech Solutions</a:t>
            </a:r>
            <a:endParaRPr/>
          </a:p>
        </p:txBody>
      </p:sp>
      <p:sp>
        <p:nvSpPr>
          <p:cNvPr id="171" name="Google Shape;171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2" name="Google Shape;17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325" y="1182585"/>
            <a:ext cx="10511751" cy="503504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8"/>
          <p:cNvSpPr txBox="1"/>
          <p:nvPr/>
        </p:nvSpPr>
        <p:spPr>
          <a:xfrm>
            <a:off x="945325" y="353775"/>
            <a:ext cx="5872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STEP 7: Copy token and save it in notepad.</a:t>
            </a:r>
            <a:endParaRPr sz="2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2023-12-14T08:27:04Z</dcterms:created>
  <dc:creator>OMKAR MADIPOJU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