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  <p:embeddedFont>
      <p:font typeface="Gill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9bH4qddCVSOX+/lnzfIGf8Kc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7C0D7-E3CD-401F-9B8C-3AB33F1D283A}">
  <a:tblStyle styleId="{B447C0D7-E3CD-401F-9B8C-3AB33F1D283A}" styleName="Table_0">
    <a:wholeTbl>
      <a:tcTxStyle b="off" i="off">
        <a:font>
          <a:latin typeface="Gill Sans Nova Light"/>
          <a:ea typeface="Gill Sans Nova Light"/>
          <a:cs typeface="Gill Sans Nova Ligh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regular.fntdata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9e5a7f9bb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9e5a7f9bb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a9e5a7f9bb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9e5a7f9bb_0_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2a9e5a7f9bb_0_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2a9e5a7f9bb_0_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2a9e5a7f9bb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9e5a7f9bb_0_4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a9e5a7f9bb_0_4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2a9e5a7f9bb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e5a7f9bb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2">
  <p:cSld name="Title and Content alt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e5a7f9bb_0_55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g2a9e5a7f9bb_0_55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2a9e5a7f9bb_0_55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g2a9e5a7f9bb_0_55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a9e5a7f9bb_0_55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a9e5a7f9bb_0_55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2a9e5a7f9bb_0_55"/>
          <p:cNvSpPr txBox="1"/>
          <p:nvPr>
            <p:ph type="title"/>
          </p:nvPr>
        </p:nvSpPr>
        <p:spPr>
          <a:xfrm>
            <a:off x="576072" y="704088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g2a9e5a7f9bb_0_55"/>
          <p:cNvSpPr txBox="1"/>
          <p:nvPr>
            <p:ph idx="1" type="body"/>
          </p:nvPr>
        </p:nvSpPr>
        <p:spPr>
          <a:xfrm>
            <a:off x="576072" y="1901952"/>
            <a:ext cx="10515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9e5a7f9bb_0_64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g2a9e5a7f9bb_0_64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g2a9e5a7f9bb_0_64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a9e5a7f9bb_0_64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a9e5a7f9bb_0_64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2a9e5a7f9bb_0_64"/>
          <p:cNvSpPr txBox="1"/>
          <p:nvPr>
            <p:ph type="title"/>
          </p:nvPr>
        </p:nvSpPr>
        <p:spPr>
          <a:xfrm>
            <a:off x="576071" y="704088"/>
            <a:ext cx="914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e5a7f9bb_0_71"/>
          <p:cNvSpPr/>
          <p:nvPr/>
        </p:nvSpPr>
        <p:spPr>
          <a:xfrm>
            <a:off x="0" y="2090206"/>
            <a:ext cx="5025692" cy="4767794"/>
          </a:xfrm>
          <a:custGeom>
            <a:rect b="b" l="l" r="r" t="t"/>
            <a:pathLst>
              <a:path extrusionOk="0" h="4767794" w="5025692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88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g2a9e5a7f9bb_0_71"/>
          <p:cNvSpPr txBox="1"/>
          <p:nvPr>
            <p:ph type="ctrTitle"/>
          </p:nvPr>
        </p:nvSpPr>
        <p:spPr>
          <a:xfrm>
            <a:off x="1524000" y="117043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" name="Google Shape;83;g2a9e5a7f9bb_0_7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a9e5a7f9bb_0_71"/>
          <p:cNvSpPr/>
          <p:nvPr/>
        </p:nvSpPr>
        <p:spPr>
          <a:xfrm>
            <a:off x="6173514" y="1"/>
            <a:ext cx="6018487" cy="5788889"/>
          </a:xfrm>
          <a:custGeom>
            <a:rect b="b" l="l" r="r" t="t"/>
            <a:pathLst>
              <a:path extrusionOk="0" h="5788889" w="6018487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g2a9e5a7f9bb_0_71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g2a9e5a7f9bb_0_71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 type="obj">
  <p:cSld name="OBJEC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e5a7f9bb_0_78"/>
          <p:cNvSpPr/>
          <p:nvPr/>
        </p:nvSpPr>
        <p:spPr>
          <a:xfrm>
            <a:off x="0" y="0"/>
            <a:ext cx="7067730" cy="6858000"/>
          </a:xfrm>
          <a:custGeom>
            <a:rect b="b" l="l" r="r" t="t"/>
            <a:pathLst>
              <a:path extrusionOk="0" h="6858000" w="706773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g2a9e5a7f9bb_0_78"/>
          <p:cNvSpPr txBox="1"/>
          <p:nvPr>
            <p:ph type="title"/>
          </p:nvPr>
        </p:nvSpPr>
        <p:spPr>
          <a:xfrm>
            <a:off x="704384" y="278852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2a9e5a7f9bb_0_78"/>
          <p:cNvSpPr txBox="1"/>
          <p:nvPr>
            <p:ph idx="1" type="body"/>
          </p:nvPr>
        </p:nvSpPr>
        <p:spPr>
          <a:xfrm>
            <a:off x="7790688" y="1170432"/>
            <a:ext cx="4133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228600" lvl="1" marL="9144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g2a9e5a7f9bb_0_78"/>
          <p:cNvSpPr/>
          <p:nvPr/>
        </p:nvSpPr>
        <p:spPr>
          <a:xfrm>
            <a:off x="0" y="180445"/>
            <a:ext cx="5327858" cy="3001484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g2a9e5a7f9bb_0_78"/>
          <p:cNvSpPr/>
          <p:nvPr/>
        </p:nvSpPr>
        <p:spPr>
          <a:xfrm>
            <a:off x="1798383" y="5597818"/>
            <a:ext cx="2430115" cy="1294338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g2a9e5a7f9bb_0_78"/>
          <p:cNvSpPr/>
          <p:nvPr/>
        </p:nvSpPr>
        <p:spPr>
          <a:xfrm>
            <a:off x="-10954" y="3988558"/>
            <a:ext cx="2469462" cy="2893553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">
  <p:cSld name="Title and Content al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e5a7f9bb_0_85"/>
          <p:cNvSpPr txBox="1"/>
          <p:nvPr>
            <p:ph type="title"/>
          </p:nvPr>
        </p:nvSpPr>
        <p:spPr>
          <a:xfrm>
            <a:off x="576072" y="704088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2a9e5a7f9bb_0_85"/>
          <p:cNvSpPr txBox="1"/>
          <p:nvPr>
            <p:ph idx="1" type="body"/>
          </p:nvPr>
        </p:nvSpPr>
        <p:spPr>
          <a:xfrm>
            <a:off x="576072" y="1901952"/>
            <a:ext cx="9363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g2a9e5a7f9bb_0_85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a9e5a7f9bb_0_85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a9e5a7f9bb_0_85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2a9e5a7f9bb_0_85"/>
          <p:cNvSpPr/>
          <p:nvPr/>
        </p:nvSpPr>
        <p:spPr>
          <a:xfrm>
            <a:off x="4600810" y="0"/>
            <a:ext cx="7591189" cy="68580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rgbClr val="C5C3A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g2a9e5a7f9bb_0_85"/>
          <p:cNvSpPr/>
          <p:nvPr/>
        </p:nvSpPr>
        <p:spPr>
          <a:xfrm>
            <a:off x="6134000" y="-30589"/>
            <a:ext cx="5047481" cy="6915258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a9e5a7f9bb_0_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2a9e5a7f9bb_0_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2a9e5a7f9bb_0_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2a9e5a7f9bb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a9e5a7f9bb_0_1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a9e5a7f9bb_0_1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2a9e5a7f9bb_0_1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2a9e5a7f9bb_0_1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2a9e5a7f9bb_0_1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2a9e5a7f9bb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9e5a7f9bb_0_2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2a9e5a7f9bb_0_2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2a9e5a7f9bb_0_2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a9e5a7f9bb_0_2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2a9e5a7f9bb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9e5a7f9bb_0_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a9e5a7f9bb_0_2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a9e5a7f9bb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a9e5a7f9bb_0_3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a9e5a7f9bb_0_3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2a9e5a7f9bb_0_3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2a9e5a7f9bb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9e5a7f9bb_0_3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2a9e5a7f9bb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9e5a7f9bb_0_3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a9e5a7f9bb_0_3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a9e5a7f9bb_0_3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2a9e5a7f9bb_0_3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2a9e5a7f9bb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9e5a7f9bb_0_4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a9e5a7f9bb_0_4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2a9e5a7f9bb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9e5a7f9bb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2a9e5a7f9bb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a9e5a7f9bb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792650" y="2019300"/>
            <a:ext cx="92436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TMC  INTEGRATION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Talend Tech Solutions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1226825" y="5994450"/>
            <a:ext cx="857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idx="4294967295" type="title"/>
          </p:nvPr>
        </p:nvSpPr>
        <p:spPr>
          <a:xfrm>
            <a:off x="704375" y="546155"/>
            <a:ext cx="622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9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 environment and workspace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73" y="1421363"/>
            <a:ext cx="10581000" cy="48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9028300" y="63062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4294967295" type="title"/>
          </p:nvPr>
        </p:nvSpPr>
        <p:spPr>
          <a:xfrm>
            <a:off x="704384" y="278852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10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Publish success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191" name="Google Shape;191;p11"/>
          <p:cNvSpPr txBox="1"/>
          <p:nvPr>
            <p:ph idx="4294967295" type="body"/>
          </p:nvPr>
        </p:nvSpPr>
        <p:spPr>
          <a:xfrm>
            <a:off x="7790688" y="1170432"/>
            <a:ext cx="4133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085" y="838202"/>
            <a:ext cx="10853929" cy="4903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9028300" y="62176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idx="4294967295" type="title"/>
          </p:nvPr>
        </p:nvSpPr>
        <p:spPr>
          <a:xfrm>
            <a:off x="594350" y="222300"/>
            <a:ext cx="26505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12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Artifacts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" y="1259632"/>
            <a:ext cx="10891249" cy="4894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90283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idx="4294967295" type="title"/>
          </p:nvPr>
        </p:nvSpPr>
        <p:spPr>
          <a:xfrm>
            <a:off x="704375" y="489004"/>
            <a:ext cx="62295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13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Task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73" y="1402702"/>
            <a:ext cx="10608900" cy="4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91059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idx="4294967295" type="title"/>
          </p:nvPr>
        </p:nvSpPr>
        <p:spPr>
          <a:xfrm>
            <a:off x="551975" y="450901"/>
            <a:ext cx="62295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14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Configurations and click on continue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2" y="1533144"/>
            <a:ext cx="10732500" cy="47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91920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idx="4294967295" type="title"/>
          </p:nvPr>
        </p:nvSpPr>
        <p:spPr>
          <a:xfrm>
            <a:off x="285275" y="450900"/>
            <a:ext cx="62295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15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Parameters and click on continue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045" y="1393370"/>
            <a:ext cx="10794900" cy="4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91920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idx="4294967295" type="title"/>
          </p:nvPr>
        </p:nvSpPr>
        <p:spPr>
          <a:xfrm>
            <a:off x="704375" y="431855"/>
            <a:ext cx="62295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16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 engine and continue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" y="1393371"/>
            <a:ext cx="10816500" cy="48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 txBox="1"/>
          <p:nvPr/>
        </p:nvSpPr>
        <p:spPr>
          <a:xfrm>
            <a:off x="90283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idx="4294967295" type="title"/>
          </p:nvPr>
        </p:nvSpPr>
        <p:spPr>
          <a:xfrm>
            <a:off x="571967" y="676656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17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Schedule it and continue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39" y="1393372"/>
            <a:ext cx="10815300" cy="47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9028300" y="61734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idx="4294967295" type="title"/>
          </p:nvPr>
        </p:nvSpPr>
        <p:spPr>
          <a:xfrm>
            <a:off x="513884" y="29297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18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Run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3" y="1533145"/>
            <a:ext cx="10900500" cy="47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9028300" y="641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4294967295" type="title"/>
          </p:nvPr>
        </p:nvSpPr>
        <p:spPr>
          <a:xfrm>
            <a:off x="209084" y="175346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19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Add plans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204" y="1393372"/>
            <a:ext cx="10823400" cy="4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 txBox="1"/>
          <p:nvPr/>
        </p:nvSpPr>
        <p:spPr>
          <a:xfrm>
            <a:off x="90283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4294967295" type="title"/>
          </p:nvPr>
        </p:nvSpPr>
        <p:spPr>
          <a:xfrm>
            <a:off x="678710" y="195943"/>
            <a:ext cx="10515600" cy="1032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STEP 1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543E34"/>
                </a:solidFill>
                <a:latin typeface="Calibri"/>
                <a:ea typeface="Calibri"/>
                <a:cs typeface="Calibri"/>
                <a:sym typeface="Calibri"/>
              </a:rPr>
              <a:t>Select Pull and merge</a:t>
            </a:r>
            <a:endParaRPr b="1"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59" y="1163345"/>
            <a:ext cx="10592700" cy="50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8782050" y="641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idx="4294967295" type="title"/>
          </p:nvPr>
        </p:nvSpPr>
        <p:spPr>
          <a:xfrm>
            <a:off x="704375" y="412805"/>
            <a:ext cx="622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20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 workspace and continue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204" y="1402702"/>
            <a:ext cx="10795500" cy="49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8934450" y="641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idx="4294967295" type="title"/>
          </p:nvPr>
        </p:nvSpPr>
        <p:spPr>
          <a:xfrm>
            <a:off x="151934" y="40727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21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 task and save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44" y="1402703"/>
            <a:ext cx="10962900" cy="49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91920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idx="4294967295" type="title"/>
          </p:nvPr>
        </p:nvSpPr>
        <p:spPr>
          <a:xfrm>
            <a:off x="170984" y="175346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22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Add steps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865" y="1374710"/>
            <a:ext cx="10842300" cy="49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91059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idx="4294967295" type="title"/>
          </p:nvPr>
        </p:nvSpPr>
        <p:spPr>
          <a:xfrm>
            <a:off x="365759" y="35012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23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Step2 and add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88" name="Google Shape;288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2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2" y="1356050"/>
            <a:ext cx="10938000" cy="49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 txBox="1"/>
          <p:nvPr/>
        </p:nvSpPr>
        <p:spPr>
          <a:xfrm>
            <a:off x="9192000" y="641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idx="4294967295" type="title"/>
          </p:nvPr>
        </p:nvSpPr>
        <p:spPr>
          <a:xfrm>
            <a:off x="365759" y="31202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24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43" y="1318728"/>
            <a:ext cx="10870200" cy="49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5"/>
          <p:cNvSpPr txBox="1"/>
          <p:nvPr/>
        </p:nvSpPr>
        <p:spPr>
          <a:xfrm>
            <a:off x="8915400" y="641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4294967295" type="title"/>
          </p:nvPr>
        </p:nvSpPr>
        <p:spPr>
          <a:xfrm>
            <a:off x="666275" y="469954"/>
            <a:ext cx="62295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25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Plans ready to run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304" name="Google Shape;304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2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3" y="1356049"/>
            <a:ext cx="11105700" cy="48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9028300" y="641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4294967295" type="title"/>
          </p:nvPr>
        </p:nvSpPr>
        <p:spPr>
          <a:xfrm>
            <a:off x="768375" y="469954"/>
            <a:ext cx="6165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26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All plans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12" y="1393371"/>
            <a:ext cx="10972200" cy="4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/>
        </p:nvSpPr>
        <p:spPr>
          <a:xfrm>
            <a:off x="87684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9e5a7f9bb_0_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2a9e5a7f9bb_0_119"/>
          <p:cNvSpPr txBox="1"/>
          <p:nvPr/>
        </p:nvSpPr>
        <p:spPr>
          <a:xfrm>
            <a:off x="1130325" y="1796100"/>
            <a:ext cx="939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g2a9e5a7f9bb_0_119"/>
          <p:cNvSpPr txBox="1"/>
          <p:nvPr/>
        </p:nvSpPr>
        <p:spPr>
          <a:xfrm>
            <a:off x="4254525" y="2581200"/>
            <a:ext cx="3467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a9e5a7f9bb_0_119"/>
          <p:cNvSpPr txBox="1"/>
          <p:nvPr/>
        </p:nvSpPr>
        <p:spPr>
          <a:xfrm>
            <a:off x="90283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idx="4294967295" type="title"/>
          </p:nvPr>
        </p:nvSpPr>
        <p:spPr>
          <a:xfrm>
            <a:off x="704384" y="278852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STEP 2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 branch to merge and ok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83423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" y="1222310"/>
            <a:ext cx="10515600" cy="491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727575" y="222300"/>
            <a:ext cx="10212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b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4294967295" type="title"/>
          </p:nvPr>
        </p:nvSpPr>
        <p:spPr>
          <a:xfrm>
            <a:off x="728475" y="298504"/>
            <a:ext cx="6229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3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Click on finish</a:t>
            </a:r>
            <a:br>
              <a:rPr b="1" lang="en-US" sz="1800">
                <a:latin typeface="Calibri"/>
                <a:ea typeface="Calibri"/>
                <a:cs typeface="Calibri"/>
                <a:sym typeface="Calibri"/>
              </a:rPr>
            </a:br>
            <a:endParaRPr b="1" sz="1800"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2" y="1412034"/>
            <a:ext cx="10515600" cy="48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8572500" y="6442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4294967295" type="title"/>
          </p:nvPr>
        </p:nvSpPr>
        <p:spPr>
          <a:xfrm>
            <a:off x="576072" y="676656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4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No commits and ok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graphicFrame>
        <p:nvGraphicFramePr>
          <p:cNvPr id="139" name="Google Shape;139;p5"/>
          <p:cNvGraphicFramePr/>
          <p:nvPr/>
        </p:nvGraphicFramePr>
        <p:xfrm>
          <a:off x="576263" y="1901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{B447C0D7-E3CD-401F-9B8C-3AB33F1D283A}</a:tableStyleId>
              </a:tblPr>
              <a:tblGrid>
                <a:gridCol w="1872625"/>
                <a:gridCol w="1872625"/>
                <a:gridCol w="1872625"/>
                <a:gridCol w="1872625"/>
                <a:gridCol w="1872625"/>
              </a:tblGrid>
              <a:tr h="79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1" y="1268963"/>
            <a:ext cx="10620663" cy="48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86487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idx="4294967295" type="title"/>
          </p:nvPr>
        </p:nvSpPr>
        <p:spPr>
          <a:xfrm>
            <a:off x="704375" y="412805"/>
            <a:ext cx="622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STEP 5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Steps after Development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Commit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2" y="1438599"/>
            <a:ext cx="10515600" cy="46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90283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idx="4294967295" type="title"/>
          </p:nvPr>
        </p:nvSpPr>
        <p:spPr>
          <a:xfrm>
            <a:off x="704375" y="146100"/>
            <a:ext cx="3569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6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Push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2" y="1393372"/>
            <a:ext cx="10863300" cy="4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91920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idx="4294967295" type="title"/>
          </p:nvPr>
        </p:nvSpPr>
        <p:spPr>
          <a:xfrm>
            <a:off x="0" y="-888744"/>
            <a:ext cx="62295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7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Git success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1" y="1393371"/>
            <a:ext cx="10658100" cy="48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91920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4294967295" type="title"/>
          </p:nvPr>
        </p:nvSpPr>
        <p:spPr>
          <a:xfrm>
            <a:off x="704375" y="584255"/>
            <a:ext cx="622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STEP 8</a:t>
            </a:r>
            <a:br>
              <a:rPr lang="en-US" sz="1800"/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Publish to cloud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71" y="1402702"/>
            <a:ext cx="10648800" cy="47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9028300" y="6272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2023-12-13T13:22:28Z</dcterms:created>
  <dc:creator>OMKAR MADIPOJU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