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GoogleSlidesCustomDataVersion2">
      <go:slidesCustomData xmlns:go="http://customooxmlschemas.google.com/" r:id="rId30" roundtripDataSignature="AMtx7mgrf4h9KBLyn1ZUBsEHGL3YfbDQ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79BB39-17C4-4C2C-8210-7B9A0138B370}">
  <a:tblStyle styleId="{F979BB39-17C4-4C2C-8210-7B9A0138B3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3864"/>
        <p:guide pos="1272" orient="horz"/>
        <p:guide pos="2312" orient="horz"/>
        <p:guide pos="1944" orient="horz"/>
        <p:guide pos="232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GillSans-regular.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illSans-bold.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97524eed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97524eed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a97524eed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a9c765ef72_0_4"/>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g2a9c765ef72_0_4"/>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 name="Google Shape;16;g2a9c765ef72_0_4"/>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2"/>
              </a:buClr>
              <a:buSzPts val="2100"/>
              <a:buNone/>
              <a:defRPr sz="2100">
                <a:solidFill>
                  <a:schemeClr val="lt2"/>
                </a:solidFill>
              </a:defRPr>
            </a:lvl1pPr>
            <a:lvl2pPr lvl="1" rtl="0">
              <a:lnSpc>
                <a:spcPct val="100000"/>
              </a:lnSpc>
              <a:spcBef>
                <a:spcPts val="0"/>
              </a:spcBef>
              <a:spcAft>
                <a:spcPts val="0"/>
              </a:spcAft>
              <a:buClr>
                <a:schemeClr val="lt2"/>
              </a:buClr>
              <a:buSzPts val="2100"/>
              <a:buNone/>
              <a:defRPr sz="2100">
                <a:solidFill>
                  <a:schemeClr val="lt2"/>
                </a:solidFill>
              </a:defRPr>
            </a:lvl2pPr>
            <a:lvl3pPr lvl="2" rtl="0">
              <a:lnSpc>
                <a:spcPct val="100000"/>
              </a:lnSpc>
              <a:spcBef>
                <a:spcPts val="0"/>
              </a:spcBef>
              <a:spcAft>
                <a:spcPts val="0"/>
              </a:spcAft>
              <a:buClr>
                <a:schemeClr val="lt2"/>
              </a:buClr>
              <a:buSzPts val="2100"/>
              <a:buNone/>
              <a:defRPr sz="2100">
                <a:solidFill>
                  <a:schemeClr val="lt2"/>
                </a:solidFill>
              </a:defRPr>
            </a:lvl3pPr>
            <a:lvl4pPr lvl="3" rtl="0">
              <a:lnSpc>
                <a:spcPct val="100000"/>
              </a:lnSpc>
              <a:spcBef>
                <a:spcPts val="0"/>
              </a:spcBef>
              <a:spcAft>
                <a:spcPts val="0"/>
              </a:spcAft>
              <a:buClr>
                <a:schemeClr val="lt2"/>
              </a:buClr>
              <a:buSzPts val="2100"/>
              <a:buNone/>
              <a:defRPr sz="2100">
                <a:solidFill>
                  <a:schemeClr val="lt2"/>
                </a:solidFill>
              </a:defRPr>
            </a:lvl4pPr>
            <a:lvl5pPr lvl="4" rtl="0">
              <a:lnSpc>
                <a:spcPct val="100000"/>
              </a:lnSpc>
              <a:spcBef>
                <a:spcPts val="0"/>
              </a:spcBef>
              <a:spcAft>
                <a:spcPts val="0"/>
              </a:spcAft>
              <a:buClr>
                <a:schemeClr val="lt2"/>
              </a:buClr>
              <a:buSzPts val="2100"/>
              <a:buNone/>
              <a:defRPr sz="2100">
                <a:solidFill>
                  <a:schemeClr val="lt2"/>
                </a:solidFill>
              </a:defRPr>
            </a:lvl5pPr>
            <a:lvl6pPr lvl="5" rtl="0">
              <a:lnSpc>
                <a:spcPct val="100000"/>
              </a:lnSpc>
              <a:spcBef>
                <a:spcPts val="0"/>
              </a:spcBef>
              <a:spcAft>
                <a:spcPts val="0"/>
              </a:spcAft>
              <a:buClr>
                <a:schemeClr val="lt2"/>
              </a:buClr>
              <a:buSzPts val="2100"/>
              <a:buNone/>
              <a:defRPr sz="2100">
                <a:solidFill>
                  <a:schemeClr val="lt2"/>
                </a:solidFill>
              </a:defRPr>
            </a:lvl6pPr>
            <a:lvl7pPr lvl="6" rtl="0">
              <a:lnSpc>
                <a:spcPct val="100000"/>
              </a:lnSpc>
              <a:spcBef>
                <a:spcPts val="0"/>
              </a:spcBef>
              <a:spcAft>
                <a:spcPts val="0"/>
              </a:spcAft>
              <a:buClr>
                <a:schemeClr val="lt2"/>
              </a:buClr>
              <a:buSzPts val="2100"/>
              <a:buNone/>
              <a:defRPr sz="2100">
                <a:solidFill>
                  <a:schemeClr val="lt2"/>
                </a:solidFill>
              </a:defRPr>
            </a:lvl7pPr>
            <a:lvl8pPr lvl="7" rtl="0">
              <a:lnSpc>
                <a:spcPct val="100000"/>
              </a:lnSpc>
              <a:spcBef>
                <a:spcPts val="0"/>
              </a:spcBef>
              <a:spcAft>
                <a:spcPts val="0"/>
              </a:spcAft>
              <a:buClr>
                <a:schemeClr val="lt2"/>
              </a:buClr>
              <a:buSzPts val="2100"/>
              <a:buNone/>
              <a:defRPr sz="2100">
                <a:solidFill>
                  <a:schemeClr val="lt2"/>
                </a:solidFill>
              </a:defRPr>
            </a:lvl8pPr>
            <a:lvl9pPr lvl="8" rtl="0">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g2a9c765ef72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g2a9c765ef72_0_49"/>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rtl="0">
              <a:spcBef>
                <a:spcPts val="0"/>
              </a:spcBef>
              <a:spcAft>
                <a:spcPts val="0"/>
              </a:spcAft>
              <a:buClr>
                <a:schemeClr val="lt1"/>
              </a:buClr>
              <a:buSzPts val="13300"/>
              <a:buNone/>
              <a:defRPr sz="13300">
                <a:solidFill>
                  <a:schemeClr val="lt1"/>
                </a:solidFill>
              </a:defRPr>
            </a:lvl1pPr>
            <a:lvl2pPr lvl="1" rtl="0">
              <a:spcBef>
                <a:spcPts val="0"/>
              </a:spcBef>
              <a:spcAft>
                <a:spcPts val="0"/>
              </a:spcAft>
              <a:buClr>
                <a:schemeClr val="lt1"/>
              </a:buClr>
              <a:buSzPts val="13300"/>
              <a:buNone/>
              <a:defRPr sz="13300">
                <a:solidFill>
                  <a:schemeClr val="lt1"/>
                </a:solidFill>
              </a:defRPr>
            </a:lvl2pPr>
            <a:lvl3pPr lvl="2" rtl="0">
              <a:spcBef>
                <a:spcPts val="0"/>
              </a:spcBef>
              <a:spcAft>
                <a:spcPts val="0"/>
              </a:spcAft>
              <a:buClr>
                <a:schemeClr val="lt1"/>
              </a:buClr>
              <a:buSzPts val="13300"/>
              <a:buNone/>
              <a:defRPr sz="13300">
                <a:solidFill>
                  <a:schemeClr val="lt1"/>
                </a:solidFill>
              </a:defRPr>
            </a:lvl3pPr>
            <a:lvl4pPr lvl="3" rtl="0">
              <a:spcBef>
                <a:spcPts val="0"/>
              </a:spcBef>
              <a:spcAft>
                <a:spcPts val="0"/>
              </a:spcAft>
              <a:buClr>
                <a:schemeClr val="lt1"/>
              </a:buClr>
              <a:buSzPts val="13300"/>
              <a:buNone/>
              <a:defRPr sz="13300">
                <a:solidFill>
                  <a:schemeClr val="lt1"/>
                </a:solidFill>
              </a:defRPr>
            </a:lvl4pPr>
            <a:lvl5pPr lvl="4" rtl="0">
              <a:spcBef>
                <a:spcPts val="0"/>
              </a:spcBef>
              <a:spcAft>
                <a:spcPts val="0"/>
              </a:spcAft>
              <a:buClr>
                <a:schemeClr val="lt1"/>
              </a:buClr>
              <a:buSzPts val="13300"/>
              <a:buNone/>
              <a:defRPr sz="13300">
                <a:solidFill>
                  <a:schemeClr val="lt1"/>
                </a:solidFill>
              </a:defRPr>
            </a:lvl5pPr>
            <a:lvl6pPr lvl="5" rtl="0">
              <a:spcBef>
                <a:spcPts val="0"/>
              </a:spcBef>
              <a:spcAft>
                <a:spcPts val="0"/>
              </a:spcAft>
              <a:buClr>
                <a:schemeClr val="lt1"/>
              </a:buClr>
              <a:buSzPts val="13300"/>
              <a:buNone/>
              <a:defRPr sz="13300">
                <a:solidFill>
                  <a:schemeClr val="lt1"/>
                </a:solidFill>
              </a:defRPr>
            </a:lvl6pPr>
            <a:lvl7pPr lvl="6" rtl="0">
              <a:spcBef>
                <a:spcPts val="0"/>
              </a:spcBef>
              <a:spcAft>
                <a:spcPts val="0"/>
              </a:spcAft>
              <a:buClr>
                <a:schemeClr val="lt1"/>
              </a:buClr>
              <a:buSzPts val="13300"/>
              <a:buNone/>
              <a:defRPr sz="13300">
                <a:solidFill>
                  <a:schemeClr val="lt1"/>
                </a:solidFill>
              </a:defRPr>
            </a:lvl7pPr>
            <a:lvl8pPr lvl="7" rtl="0">
              <a:spcBef>
                <a:spcPts val="0"/>
              </a:spcBef>
              <a:spcAft>
                <a:spcPts val="0"/>
              </a:spcAft>
              <a:buClr>
                <a:schemeClr val="lt1"/>
              </a:buClr>
              <a:buSzPts val="13300"/>
              <a:buNone/>
              <a:defRPr sz="13300">
                <a:solidFill>
                  <a:schemeClr val="lt1"/>
                </a:solidFill>
              </a:defRPr>
            </a:lvl8pPr>
            <a:lvl9pPr lvl="8" rtl="0">
              <a:spcBef>
                <a:spcPts val="0"/>
              </a:spcBef>
              <a:spcAft>
                <a:spcPts val="0"/>
              </a:spcAft>
              <a:buClr>
                <a:schemeClr val="lt1"/>
              </a:buClr>
              <a:buSzPts val="13300"/>
              <a:buNone/>
              <a:defRPr sz="13300">
                <a:solidFill>
                  <a:schemeClr val="lt1"/>
                </a:solidFill>
              </a:defRPr>
            </a:lvl9pPr>
          </a:lstStyle>
          <a:p>
            <a:r>
              <a:t>xx%</a:t>
            </a:r>
          </a:p>
        </p:txBody>
      </p:sp>
      <p:sp>
        <p:nvSpPr>
          <p:cNvPr id="60" name="Google Shape;60;g2a9c765ef72_0_49"/>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0"/>
              </a:spcBef>
              <a:spcAft>
                <a:spcPts val="0"/>
              </a:spcAft>
              <a:buClr>
                <a:schemeClr val="accent2"/>
              </a:buClr>
              <a:buSzPts val="1500"/>
              <a:buChar char="○"/>
              <a:defRPr>
                <a:solidFill>
                  <a:schemeClr val="accent2"/>
                </a:solidFill>
              </a:defRPr>
            </a:lvl2pPr>
            <a:lvl3pPr indent="-323850" lvl="2" marL="1371600" rtl="0">
              <a:spcBef>
                <a:spcPts val="0"/>
              </a:spcBef>
              <a:spcAft>
                <a:spcPts val="0"/>
              </a:spcAft>
              <a:buClr>
                <a:schemeClr val="accent2"/>
              </a:buClr>
              <a:buSzPts val="1500"/>
              <a:buChar char="■"/>
              <a:defRPr>
                <a:solidFill>
                  <a:schemeClr val="accent2"/>
                </a:solidFill>
              </a:defRPr>
            </a:lvl3pPr>
            <a:lvl4pPr indent="-323850" lvl="3" marL="1828800" rtl="0">
              <a:spcBef>
                <a:spcPts val="0"/>
              </a:spcBef>
              <a:spcAft>
                <a:spcPts val="0"/>
              </a:spcAft>
              <a:buClr>
                <a:schemeClr val="accent2"/>
              </a:buClr>
              <a:buSzPts val="1500"/>
              <a:buChar char="●"/>
              <a:defRPr>
                <a:solidFill>
                  <a:schemeClr val="accent2"/>
                </a:solidFill>
              </a:defRPr>
            </a:lvl4pPr>
            <a:lvl5pPr indent="-323850" lvl="4" marL="2286000" rtl="0">
              <a:spcBef>
                <a:spcPts val="0"/>
              </a:spcBef>
              <a:spcAft>
                <a:spcPts val="0"/>
              </a:spcAft>
              <a:buClr>
                <a:schemeClr val="accent2"/>
              </a:buClr>
              <a:buSzPts val="1500"/>
              <a:buChar char="○"/>
              <a:defRPr>
                <a:solidFill>
                  <a:schemeClr val="accent2"/>
                </a:solidFill>
              </a:defRPr>
            </a:lvl5pPr>
            <a:lvl6pPr indent="-323850" lvl="5" marL="2743200" rtl="0">
              <a:spcBef>
                <a:spcPts val="0"/>
              </a:spcBef>
              <a:spcAft>
                <a:spcPts val="0"/>
              </a:spcAft>
              <a:buClr>
                <a:schemeClr val="accent2"/>
              </a:buClr>
              <a:buSzPts val="1500"/>
              <a:buChar char="■"/>
              <a:defRPr>
                <a:solidFill>
                  <a:schemeClr val="accent2"/>
                </a:solidFill>
              </a:defRPr>
            </a:lvl6pPr>
            <a:lvl7pPr indent="-323850" lvl="6" marL="3200400" rtl="0">
              <a:spcBef>
                <a:spcPts val="0"/>
              </a:spcBef>
              <a:spcAft>
                <a:spcPts val="0"/>
              </a:spcAft>
              <a:buClr>
                <a:schemeClr val="accent2"/>
              </a:buClr>
              <a:buSzPts val="1500"/>
              <a:buChar char="●"/>
              <a:defRPr>
                <a:solidFill>
                  <a:schemeClr val="accent2"/>
                </a:solidFill>
              </a:defRPr>
            </a:lvl7pPr>
            <a:lvl8pPr indent="-323850" lvl="7" marL="3657600" rtl="0">
              <a:spcBef>
                <a:spcPts val="0"/>
              </a:spcBef>
              <a:spcAft>
                <a:spcPts val="0"/>
              </a:spcAft>
              <a:buClr>
                <a:schemeClr val="accent2"/>
              </a:buClr>
              <a:buSzPts val="1500"/>
              <a:buChar char="○"/>
              <a:defRPr>
                <a:solidFill>
                  <a:schemeClr val="accent2"/>
                </a:solidFill>
              </a:defRPr>
            </a:lvl8pPr>
            <a:lvl9pPr indent="-323850" lvl="8" marL="4114800" rtl="0">
              <a:spcBef>
                <a:spcPts val="0"/>
              </a:spcBef>
              <a:spcAft>
                <a:spcPts val="0"/>
              </a:spcAft>
              <a:buClr>
                <a:schemeClr val="accent2"/>
              </a:buClr>
              <a:buSzPts val="1500"/>
              <a:buChar char="■"/>
              <a:defRPr>
                <a:solidFill>
                  <a:schemeClr val="accent2"/>
                </a:solidFill>
              </a:defRPr>
            </a:lvl9pPr>
          </a:lstStyle>
          <a:p/>
        </p:txBody>
      </p:sp>
      <p:sp>
        <p:nvSpPr>
          <p:cNvPr id="61" name="Google Shape;61;g2a9c765ef72_0_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g2a9c765ef72_0_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2">
  <p:cSld name="Title and Content alt2">
    <p:spTree>
      <p:nvGrpSpPr>
        <p:cNvPr id="64" name="Shape 64"/>
        <p:cNvGrpSpPr/>
        <p:nvPr/>
      </p:nvGrpSpPr>
      <p:grpSpPr>
        <a:xfrm>
          <a:off x="0" y="0"/>
          <a:ext cx="0" cy="0"/>
          <a:chOff x="0" y="0"/>
          <a:chExt cx="0" cy="0"/>
        </a:xfrm>
      </p:grpSpPr>
      <p:sp>
        <p:nvSpPr>
          <p:cNvPr id="65" name="Google Shape;65;g2a9c765ef72_0_55"/>
          <p:cNvSpPr/>
          <p:nvPr/>
        </p:nvSpPr>
        <p:spPr>
          <a:xfrm>
            <a:off x="0" y="0"/>
            <a:ext cx="4303817" cy="6100294"/>
          </a:xfrm>
          <a:custGeom>
            <a:rect b="b" l="l" r="r" t="t"/>
            <a:pathLst>
              <a:path extrusionOk="0" h="6100294" w="4303817">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1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6" name="Google Shape;66;g2a9c765ef72_0_55"/>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7" name="Google Shape;67;g2a9c765ef72_0_55"/>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8" name="Google Shape;68;g2a9c765ef72_0_55"/>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g2a9c765ef72_0_55"/>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2a9c765ef72_0_55"/>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1" name="Google Shape;71;g2a9c765ef72_0_55"/>
          <p:cNvSpPr txBox="1"/>
          <p:nvPr>
            <p:ph type="title"/>
          </p:nvPr>
        </p:nvSpPr>
        <p:spPr>
          <a:xfrm>
            <a:off x="576072" y="704088"/>
            <a:ext cx="10515600" cy="6768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sz="48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2" name="Google Shape;72;g2a9c765ef72_0_55"/>
          <p:cNvSpPr txBox="1"/>
          <p:nvPr>
            <p:ph idx="1" type="body"/>
          </p:nvPr>
        </p:nvSpPr>
        <p:spPr>
          <a:xfrm>
            <a:off x="576072" y="1901952"/>
            <a:ext cx="10515600" cy="3877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73" name="Shape 73"/>
        <p:cNvGrpSpPr/>
        <p:nvPr/>
      </p:nvGrpSpPr>
      <p:grpSpPr>
        <a:xfrm>
          <a:off x="0" y="0"/>
          <a:ext cx="0" cy="0"/>
          <a:chOff x="0" y="0"/>
          <a:chExt cx="0" cy="0"/>
        </a:xfrm>
      </p:grpSpPr>
      <p:sp>
        <p:nvSpPr>
          <p:cNvPr id="74" name="Google Shape;74;g2a9c765ef72_0_64"/>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5" name="Google Shape;75;g2a9c765ef72_0_64"/>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6" name="Google Shape;76;g2a9c765ef72_0_64"/>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2a9c765ef72_0_64"/>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2a9c765ef72_0_64"/>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9" name="Google Shape;79;g2a9c765ef72_0_64"/>
          <p:cNvSpPr txBox="1"/>
          <p:nvPr>
            <p:ph type="title"/>
          </p:nvPr>
        </p:nvSpPr>
        <p:spPr>
          <a:xfrm>
            <a:off x="576071" y="704088"/>
            <a:ext cx="9144000" cy="6768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sz="48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accent2"/>
        </a:solidFill>
      </p:bgPr>
    </p:bg>
    <p:spTree>
      <p:nvGrpSpPr>
        <p:cNvPr id="80" name="Shape 80"/>
        <p:cNvGrpSpPr/>
        <p:nvPr/>
      </p:nvGrpSpPr>
      <p:grpSpPr>
        <a:xfrm>
          <a:off x="0" y="0"/>
          <a:ext cx="0" cy="0"/>
          <a:chOff x="0" y="0"/>
          <a:chExt cx="0" cy="0"/>
        </a:xfrm>
      </p:grpSpPr>
      <p:sp>
        <p:nvSpPr>
          <p:cNvPr id="81" name="Google Shape;81;g2a9c765ef72_0_71"/>
          <p:cNvSpPr/>
          <p:nvPr/>
        </p:nvSpPr>
        <p:spPr>
          <a:xfrm>
            <a:off x="0" y="2090206"/>
            <a:ext cx="5025692" cy="4767794"/>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1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2" name="Google Shape;82;g2a9c765ef72_0_71"/>
          <p:cNvSpPr txBox="1"/>
          <p:nvPr>
            <p:ph type="ctrTitle"/>
          </p:nvPr>
        </p:nvSpPr>
        <p:spPr>
          <a:xfrm>
            <a:off x="1524000" y="1170432"/>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3" name="Google Shape;83;g2a9c765ef72_0_7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2"/>
              </a:buClr>
              <a:buSzPts val="2400"/>
              <a:buNone/>
              <a:defRPr sz="2400">
                <a:solidFill>
                  <a:schemeClr val="dk2"/>
                </a:solidFill>
              </a:defRPr>
            </a:lvl1pPr>
            <a:lvl2pPr lvl="1" rtl="0" algn="ctr">
              <a:lnSpc>
                <a:spcPct val="90000"/>
              </a:lnSpc>
              <a:spcBef>
                <a:spcPts val="1600"/>
              </a:spcBef>
              <a:spcAft>
                <a:spcPts val="0"/>
              </a:spcAft>
              <a:buClr>
                <a:schemeClr val="dk1"/>
              </a:buClr>
              <a:buSzPts val="2000"/>
              <a:buNone/>
              <a:defRPr sz="2000"/>
            </a:lvl2pPr>
            <a:lvl3pPr lvl="2" rtl="0" algn="ctr">
              <a:lnSpc>
                <a:spcPct val="90000"/>
              </a:lnSpc>
              <a:spcBef>
                <a:spcPts val="1600"/>
              </a:spcBef>
              <a:spcAft>
                <a:spcPts val="0"/>
              </a:spcAft>
              <a:buClr>
                <a:schemeClr val="dk1"/>
              </a:buClr>
              <a:buSzPts val="1800"/>
              <a:buNone/>
              <a:defRPr sz="1800"/>
            </a:lvl3pPr>
            <a:lvl4pPr lvl="3" rtl="0" algn="ctr">
              <a:lnSpc>
                <a:spcPct val="90000"/>
              </a:lnSpc>
              <a:spcBef>
                <a:spcPts val="1600"/>
              </a:spcBef>
              <a:spcAft>
                <a:spcPts val="0"/>
              </a:spcAft>
              <a:buClr>
                <a:schemeClr val="dk1"/>
              </a:buClr>
              <a:buSzPts val="1600"/>
              <a:buNone/>
              <a:defRPr sz="1600"/>
            </a:lvl4pPr>
            <a:lvl5pPr lvl="4" rtl="0" algn="ctr">
              <a:lnSpc>
                <a:spcPct val="90000"/>
              </a:lnSpc>
              <a:spcBef>
                <a:spcPts val="1600"/>
              </a:spcBef>
              <a:spcAft>
                <a:spcPts val="0"/>
              </a:spcAft>
              <a:buClr>
                <a:schemeClr val="dk1"/>
              </a:buClr>
              <a:buSzPts val="1600"/>
              <a:buNone/>
              <a:defRPr sz="1600"/>
            </a:lvl5pPr>
            <a:lvl6pPr lvl="5" rtl="0" algn="ctr">
              <a:lnSpc>
                <a:spcPct val="90000"/>
              </a:lnSpc>
              <a:spcBef>
                <a:spcPts val="1600"/>
              </a:spcBef>
              <a:spcAft>
                <a:spcPts val="0"/>
              </a:spcAft>
              <a:buClr>
                <a:schemeClr val="dk1"/>
              </a:buClr>
              <a:buSzPts val="1600"/>
              <a:buNone/>
              <a:defRPr sz="1600"/>
            </a:lvl6pPr>
            <a:lvl7pPr lvl="6" rtl="0" algn="ctr">
              <a:lnSpc>
                <a:spcPct val="90000"/>
              </a:lnSpc>
              <a:spcBef>
                <a:spcPts val="1600"/>
              </a:spcBef>
              <a:spcAft>
                <a:spcPts val="0"/>
              </a:spcAft>
              <a:buClr>
                <a:schemeClr val="dk1"/>
              </a:buClr>
              <a:buSzPts val="1600"/>
              <a:buNone/>
              <a:defRPr sz="1600"/>
            </a:lvl7pPr>
            <a:lvl8pPr lvl="7" rtl="0" algn="ctr">
              <a:lnSpc>
                <a:spcPct val="90000"/>
              </a:lnSpc>
              <a:spcBef>
                <a:spcPts val="1600"/>
              </a:spcBef>
              <a:spcAft>
                <a:spcPts val="0"/>
              </a:spcAft>
              <a:buClr>
                <a:schemeClr val="dk1"/>
              </a:buClr>
              <a:buSzPts val="1600"/>
              <a:buNone/>
              <a:defRPr sz="1600"/>
            </a:lvl8pPr>
            <a:lvl9pPr lvl="8" rtl="0" algn="ctr">
              <a:lnSpc>
                <a:spcPct val="90000"/>
              </a:lnSpc>
              <a:spcBef>
                <a:spcPts val="1600"/>
              </a:spcBef>
              <a:spcAft>
                <a:spcPts val="1600"/>
              </a:spcAft>
              <a:buClr>
                <a:schemeClr val="dk1"/>
              </a:buClr>
              <a:buSzPts val="1600"/>
              <a:buNone/>
              <a:defRPr sz="1600"/>
            </a:lvl9pPr>
          </a:lstStyle>
          <a:p/>
        </p:txBody>
      </p:sp>
      <p:sp>
        <p:nvSpPr>
          <p:cNvPr id="84" name="Google Shape;84;g2a9c765ef72_0_71"/>
          <p:cNvSpPr/>
          <p:nvPr/>
        </p:nvSpPr>
        <p:spPr>
          <a:xfrm>
            <a:off x="6173514" y="1"/>
            <a:ext cx="6018487" cy="5788889"/>
          </a:xfrm>
          <a:custGeom>
            <a:rect b="b" l="l" r="r" t="t"/>
            <a:pathLst>
              <a:path extrusionOk="0" h="5788889" w="6018487">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1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5" name="Google Shape;85;g2a9c765ef72_0_71"/>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6" name="Google Shape;86;g2a9c765ef72_0_71"/>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obj">
  <p:cSld name="OBJECT">
    <p:bg>
      <p:bgPr>
        <a:solidFill>
          <a:schemeClr val="lt2"/>
        </a:solidFill>
      </p:bgPr>
    </p:bg>
    <p:spTree>
      <p:nvGrpSpPr>
        <p:cNvPr id="87" name="Shape 87"/>
        <p:cNvGrpSpPr/>
        <p:nvPr/>
      </p:nvGrpSpPr>
      <p:grpSpPr>
        <a:xfrm>
          <a:off x="0" y="0"/>
          <a:ext cx="0" cy="0"/>
          <a:chOff x="0" y="0"/>
          <a:chExt cx="0" cy="0"/>
        </a:xfrm>
      </p:grpSpPr>
      <p:sp>
        <p:nvSpPr>
          <p:cNvPr id="88" name="Google Shape;88;g2a9c765ef72_0_78"/>
          <p:cNvSpPr/>
          <p:nvPr/>
        </p:nvSpPr>
        <p:spPr>
          <a:xfrm>
            <a:off x="0" y="0"/>
            <a:ext cx="7067730" cy="6858000"/>
          </a:xfrm>
          <a:custGeom>
            <a:rect b="b" l="l" r="r" t="t"/>
            <a:pathLst>
              <a:path extrusionOk="0" h="6858000" w="706773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819"/>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89" name="Google Shape;89;g2a9c765ef72_0_78"/>
          <p:cNvSpPr txBox="1"/>
          <p:nvPr>
            <p:ph type="title"/>
          </p:nvPr>
        </p:nvSpPr>
        <p:spPr>
          <a:xfrm>
            <a:off x="704384" y="2788521"/>
            <a:ext cx="6229500" cy="13257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accent1"/>
              </a:buClr>
              <a:buSzPts val="6000"/>
              <a:buFont typeface="Arial"/>
              <a:buNone/>
              <a:defRPr>
                <a:solidFill>
                  <a:schemeClr val="accen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0" name="Google Shape;90;g2a9c765ef72_0_78"/>
          <p:cNvSpPr txBox="1"/>
          <p:nvPr>
            <p:ph idx="1" type="body"/>
          </p:nvPr>
        </p:nvSpPr>
        <p:spPr>
          <a:xfrm>
            <a:off x="7790688" y="1170432"/>
            <a:ext cx="4133100" cy="43512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400"/>
              <a:buNone/>
              <a:defRPr sz="2400" cap="none"/>
            </a:lvl1pPr>
            <a:lvl2pPr indent="-228600" lvl="1" marL="914400" rtl="0" algn="r">
              <a:lnSpc>
                <a:spcPct val="90000"/>
              </a:lnSpc>
              <a:spcBef>
                <a:spcPts val="1600"/>
              </a:spcBef>
              <a:spcAft>
                <a:spcPts val="0"/>
              </a:spcAft>
              <a:buClr>
                <a:schemeClr val="dk1"/>
              </a:buClr>
              <a:buSzPts val="1800"/>
              <a:buNone/>
              <a:defRPr sz="1800">
                <a:latin typeface="Arial"/>
                <a:ea typeface="Arial"/>
                <a:cs typeface="Arial"/>
                <a:sym typeface="Arial"/>
              </a:defRPr>
            </a:lvl2pPr>
            <a:lvl3pPr indent="-228600" lvl="2" marL="1371600" rtl="0" algn="r">
              <a:lnSpc>
                <a:spcPct val="90000"/>
              </a:lnSpc>
              <a:spcBef>
                <a:spcPts val="1600"/>
              </a:spcBef>
              <a:spcAft>
                <a:spcPts val="0"/>
              </a:spcAft>
              <a:buClr>
                <a:schemeClr val="dk1"/>
              </a:buClr>
              <a:buSzPts val="2000"/>
              <a:buNone/>
              <a:defRPr/>
            </a:lvl3pPr>
            <a:lvl4pPr indent="-228600" lvl="3" marL="1828800" rtl="0" algn="r">
              <a:lnSpc>
                <a:spcPct val="90000"/>
              </a:lnSpc>
              <a:spcBef>
                <a:spcPts val="1600"/>
              </a:spcBef>
              <a:spcAft>
                <a:spcPts val="0"/>
              </a:spcAft>
              <a:buClr>
                <a:schemeClr val="dk1"/>
              </a:buClr>
              <a:buSzPts val="1800"/>
              <a:buNone/>
              <a:defRPr/>
            </a:lvl4pPr>
            <a:lvl5pPr indent="-228600" lvl="4" marL="2286000" rtl="0" algn="r">
              <a:lnSpc>
                <a:spcPct val="90000"/>
              </a:lnSpc>
              <a:spcBef>
                <a:spcPts val="1600"/>
              </a:spcBef>
              <a:spcAft>
                <a:spcPts val="0"/>
              </a:spcAft>
              <a:buClr>
                <a:schemeClr val="dk1"/>
              </a:buClr>
              <a:buSzPts val="1800"/>
              <a:buNone/>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91" name="Google Shape;91;g2a9c765ef72_0_78"/>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2" name="Google Shape;92;g2a9c765ef72_0_78"/>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3" name="Google Shape;93;g2a9c765ef72_0_78"/>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94" name="Shape 94"/>
        <p:cNvGrpSpPr/>
        <p:nvPr/>
      </p:nvGrpSpPr>
      <p:grpSpPr>
        <a:xfrm>
          <a:off x="0" y="0"/>
          <a:ext cx="0" cy="0"/>
          <a:chOff x="0" y="0"/>
          <a:chExt cx="0" cy="0"/>
        </a:xfrm>
      </p:grpSpPr>
      <p:sp>
        <p:nvSpPr>
          <p:cNvPr id="95" name="Google Shape;95;g2a9c765ef72_0_85"/>
          <p:cNvSpPr txBox="1"/>
          <p:nvPr>
            <p:ph type="title"/>
          </p:nvPr>
        </p:nvSpPr>
        <p:spPr>
          <a:xfrm>
            <a:off x="576072" y="704088"/>
            <a:ext cx="10515600" cy="6768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sz="48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6" name="Google Shape;96;g2a9c765ef72_0_85"/>
          <p:cNvSpPr txBox="1"/>
          <p:nvPr>
            <p:ph idx="1" type="body"/>
          </p:nvPr>
        </p:nvSpPr>
        <p:spPr>
          <a:xfrm>
            <a:off x="576072" y="1901952"/>
            <a:ext cx="9363600" cy="3877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97" name="Google Shape;97;g2a9c765ef72_0_85"/>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2a9c765ef72_0_85"/>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g2a9c765ef72_0_85"/>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0" name="Google Shape;100;g2a9c765ef72_0_85"/>
          <p:cNvSpPr/>
          <p:nvPr/>
        </p:nvSpPr>
        <p:spPr>
          <a:xfrm>
            <a:off x="4600810" y="0"/>
            <a:ext cx="7591189" cy="6858000"/>
          </a:xfrm>
          <a:custGeom>
            <a:rect b="b" l="l" r="r" t="t"/>
            <a:pathLst>
              <a:path extrusionOk="0" h="6858000" w="7591189">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01" name="Google Shape;101;g2a9c765ef72_0_85"/>
          <p:cNvSpPr/>
          <p:nvPr/>
        </p:nvSpPr>
        <p:spPr>
          <a:xfrm>
            <a:off x="6134000" y="-30589"/>
            <a:ext cx="5047481" cy="6915258"/>
          </a:xfrm>
          <a:custGeom>
            <a:rect b="b" l="l" r="r" t="t"/>
            <a:pathLst>
              <a:path extrusionOk="0" h="6915258" w="5047481">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g2a9c765ef72_0_9"/>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g2a9c765ef72_0_9"/>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g2a9c765ef72_0_9"/>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 name="Google Shape;22;g2a9c765ef72_0_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a9c765ef72_0_1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a9c765ef72_0_1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g2a9c765ef72_0_1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g2a9c765ef72_0_14"/>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28" name="Google Shape;28;g2a9c765ef72_0_14"/>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9" name="Google Shape;29;g2a9c765ef72_0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a9c765ef72_0_2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a9c765ef72_0_21"/>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33" name="Google Shape;33;g2a9c765ef72_0_21"/>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4" name="Google Shape;34;g2a9c765ef72_0_21"/>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5" name="Google Shape;35;g2a9c765ef72_0_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2a9c765ef72_0_27"/>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a9c765ef72_0_27"/>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39" name="Google Shape;39;g2a9c765ef72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g2a9c765ef72_0_31"/>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2a9c765ef72_0_31"/>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43" name="Google Shape;43;g2a9c765ef72_0_31"/>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0"/>
              </a:spcBef>
              <a:spcAft>
                <a:spcPts val="0"/>
              </a:spcAft>
              <a:buClr>
                <a:schemeClr val="accent2"/>
              </a:buClr>
              <a:buSzPts val="1500"/>
              <a:buChar char="○"/>
              <a:defRPr>
                <a:solidFill>
                  <a:schemeClr val="accent2"/>
                </a:solidFill>
              </a:defRPr>
            </a:lvl2pPr>
            <a:lvl3pPr indent="-323850" lvl="2" marL="1371600" rtl="0">
              <a:spcBef>
                <a:spcPts val="0"/>
              </a:spcBef>
              <a:spcAft>
                <a:spcPts val="0"/>
              </a:spcAft>
              <a:buClr>
                <a:schemeClr val="accent2"/>
              </a:buClr>
              <a:buSzPts val="1500"/>
              <a:buChar char="■"/>
              <a:defRPr>
                <a:solidFill>
                  <a:schemeClr val="accent2"/>
                </a:solidFill>
              </a:defRPr>
            </a:lvl3pPr>
            <a:lvl4pPr indent="-323850" lvl="3" marL="1828800" rtl="0">
              <a:spcBef>
                <a:spcPts val="0"/>
              </a:spcBef>
              <a:spcAft>
                <a:spcPts val="0"/>
              </a:spcAft>
              <a:buClr>
                <a:schemeClr val="accent2"/>
              </a:buClr>
              <a:buSzPts val="1500"/>
              <a:buChar char="●"/>
              <a:defRPr>
                <a:solidFill>
                  <a:schemeClr val="accent2"/>
                </a:solidFill>
              </a:defRPr>
            </a:lvl4pPr>
            <a:lvl5pPr indent="-323850" lvl="4" marL="2286000" rtl="0">
              <a:spcBef>
                <a:spcPts val="0"/>
              </a:spcBef>
              <a:spcAft>
                <a:spcPts val="0"/>
              </a:spcAft>
              <a:buClr>
                <a:schemeClr val="accent2"/>
              </a:buClr>
              <a:buSzPts val="1500"/>
              <a:buChar char="○"/>
              <a:defRPr>
                <a:solidFill>
                  <a:schemeClr val="accent2"/>
                </a:solidFill>
              </a:defRPr>
            </a:lvl5pPr>
            <a:lvl6pPr indent="-323850" lvl="5" marL="2743200" rtl="0">
              <a:spcBef>
                <a:spcPts val="0"/>
              </a:spcBef>
              <a:spcAft>
                <a:spcPts val="0"/>
              </a:spcAft>
              <a:buClr>
                <a:schemeClr val="accent2"/>
              </a:buClr>
              <a:buSzPts val="1500"/>
              <a:buChar char="■"/>
              <a:defRPr>
                <a:solidFill>
                  <a:schemeClr val="accent2"/>
                </a:solidFill>
              </a:defRPr>
            </a:lvl6pPr>
            <a:lvl7pPr indent="-323850" lvl="6" marL="3200400" rtl="0">
              <a:spcBef>
                <a:spcPts val="0"/>
              </a:spcBef>
              <a:spcAft>
                <a:spcPts val="0"/>
              </a:spcAft>
              <a:buClr>
                <a:schemeClr val="accent2"/>
              </a:buClr>
              <a:buSzPts val="1500"/>
              <a:buChar char="●"/>
              <a:defRPr>
                <a:solidFill>
                  <a:schemeClr val="accent2"/>
                </a:solidFill>
              </a:defRPr>
            </a:lvl7pPr>
            <a:lvl8pPr indent="-323850" lvl="7" marL="3657600" rtl="0">
              <a:spcBef>
                <a:spcPts val="0"/>
              </a:spcBef>
              <a:spcAft>
                <a:spcPts val="0"/>
              </a:spcAft>
              <a:buClr>
                <a:schemeClr val="accent2"/>
              </a:buClr>
              <a:buSzPts val="1500"/>
              <a:buChar char="○"/>
              <a:defRPr>
                <a:solidFill>
                  <a:schemeClr val="accent2"/>
                </a:solidFill>
              </a:defRPr>
            </a:lvl8pPr>
            <a:lvl9pPr indent="-323850" lvl="8" marL="4114800" rtl="0">
              <a:spcBef>
                <a:spcPts val="0"/>
              </a:spcBef>
              <a:spcAft>
                <a:spcPts val="0"/>
              </a:spcAft>
              <a:buClr>
                <a:schemeClr val="accent2"/>
              </a:buClr>
              <a:buSzPts val="1500"/>
              <a:buChar char="■"/>
              <a:defRPr>
                <a:solidFill>
                  <a:schemeClr val="accent2"/>
                </a:solidFill>
              </a:defRPr>
            </a:lvl9pPr>
          </a:lstStyle>
          <a:p/>
        </p:txBody>
      </p:sp>
      <p:sp>
        <p:nvSpPr>
          <p:cNvPr id="44" name="Google Shape;44;g2a9c765ef72_0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g2a9c765ef72_0_36"/>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7" name="Google Shape;47;g2a9c765ef72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2a9c765ef72_0_3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2a9c765ef72_0_39"/>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51" name="Google Shape;51;g2a9c765ef72_0_39"/>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accent2"/>
              </a:buClr>
              <a:buSzPts val="2100"/>
              <a:buNone/>
              <a:defRPr sz="2100">
                <a:solidFill>
                  <a:schemeClr val="accent2"/>
                </a:solidFill>
              </a:defRPr>
            </a:lvl1pPr>
            <a:lvl2pPr lvl="1" rtl="0">
              <a:lnSpc>
                <a:spcPct val="100000"/>
              </a:lnSpc>
              <a:spcBef>
                <a:spcPts val="0"/>
              </a:spcBef>
              <a:spcAft>
                <a:spcPts val="0"/>
              </a:spcAft>
              <a:buClr>
                <a:schemeClr val="accent2"/>
              </a:buClr>
              <a:buSzPts val="2100"/>
              <a:buNone/>
              <a:defRPr sz="2100">
                <a:solidFill>
                  <a:schemeClr val="accent2"/>
                </a:solidFill>
              </a:defRPr>
            </a:lvl2pPr>
            <a:lvl3pPr lvl="2" rtl="0">
              <a:lnSpc>
                <a:spcPct val="100000"/>
              </a:lnSpc>
              <a:spcBef>
                <a:spcPts val="0"/>
              </a:spcBef>
              <a:spcAft>
                <a:spcPts val="0"/>
              </a:spcAft>
              <a:buClr>
                <a:schemeClr val="accent2"/>
              </a:buClr>
              <a:buSzPts val="2100"/>
              <a:buNone/>
              <a:defRPr sz="2100">
                <a:solidFill>
                  <a:schemeClr val="accent2"/>
                </a:solidFill>
              </a:defRPr>
            </a:lvl3pPr>
            <a:lvl4pPr lvl="3" rtl="0">
              <a:lnSpc>
                <a:spcPct val="100000"/>
              </a:lnSpc>
              <a:spcBef>
                <a:spcPts val="0"/>
              </a:spcBef>
              <a:spcAft>
                <a:spcPts val="0"/>
              </a:spcAft>
              <a:buClr>
                <a:schemeClr val="accent2"/>
              </a:buClr>
              <a:buSzPts val="2100"/>
              <a:buNone/>
              <a:defRPr sz="2100">
                <a:solidFill>
                  <a:schemeClr val="accent2"/>
                </a:solidFill>
              </a:defRPr>
            </a:lvl4pPr>
            <a:lvl5pPr lvl="4" rtl="0">
              <a:lnSpc>
                <a:spcPct val="100000"/>
              </a:lnSpc>
              <a:spcBef>
                <a:spcPts val="0"/>
              </a:spcBef>
              <a:spcAft>
                <a:spcPts val="0"/>
              </a:spcAft>
              <a:buClr>
                <a:schemeClr val="accent2"/>
              </a:buClr>
              <a:buSzPts val="2100"/>
              <a:buNone/>
              <a:defRPr sz="2100">
                <a:solidFill>
                  <a:schemeClr val="accent2"/>
                </a:solidFill>
              </a:defRPr>
            </a:lvl5pPr>
            <a:lvl6pPr lvl="5" rtl="0">
              <a:lnSpc>
                <a:spcPct val="100000"/>
              </a:lnSpc>
              <a:spcBef>
                <a:spcPts val="0"/>
              </a:spcBef>
              <a:spcAft>
                <a:spcPts val="0"/>
              </a:spcAft>
              <a:buClr>
                <a:schemeClr val="accent2"/>
              </a:buClr>
              <a:buSzPts val="2100"/>
              <a:buNone/>
              <a:defRPr sz="2100">
                <a:solidFill>
                  <a:schemeClr val="accent2"/>
                </a:solidFill>
              </a:defRPr>
            </a:lvl6pPr>
            <a:lvl7pPr lvl="6" rtl="0">
              <a:lnSpc>
                <a:spcPct val="100000"/>
              </a:lnSpc>
              <a:spcBef>
                <a:spcPts val="0"/>
              </a:spcBef>
              <a:spcAft>
                <a:spcPts val="0"/>
              </a:spcAft>
              <a:buClr>
                <a:schemeClr val="accent2"/>
              </a:buClr>
              <a:buSzPts val="2100"/>
              <a:buNone/>
              <a:defRPr sz="2100">
                <a:solidFill>
                  <a:schemeClr val="accent2"/>
                </a:solidFill>
              </a:defRPr>
            </a:lvl7pPr>
            <a:lvl8pPr lvl="7" rtl="0">
              <a:lnSpc>
                <a:spcPct val="100000"/>
              </a:lnSpc>
              <a:spcBef>
                <a:spcPts val="0"/>
              </a:spcBef>
              <a:spcAft>
                <a:spcPts val="0"/>
              </a:spcAft>
              <a:buClr>
                <a:schemeClr val="accent2"/>
              </a:buClr>
              <a:buSzPts val="2100"/>
              <a:buNone/>
              <a:defRPr sz="2100">
                <a:solidFill>
                  <a:schemeClr val="accent2"/>
                </a:solidFill>
              </a:defRPr>
            </a:lvl8pPr>
            <a:lvl9pPr lvl="8" rtl="0">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g2a9c765ef72_0_39"/>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3" name="Google Shape;53;g2a9c765ef72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g2a9c765ef72_0_45"/>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2a9c765ef72_0_45"/>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g2a9c765ef72_0_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accent2"/>
        </a:solidFill>
      </p:bgPr>
    </p:bg>
    <p:spTree>
      <p:nvGrpSpPr>
        <p:cNvPr id="9" name="Shape 9"/>
        <p:cNvGrpSpPr/>
        <p:nvPr/>
      </p:nvGrpSpPr>
      <p:grpSpPr>
        <a:xfrm>
          <a:off x="0" y="0"/>
          <a:ext cx="0" cy="0"/>
          <a:chOff x="0" y="0"/>
          <a:chExt cx="0" cy="0"/>
        </a:xfrm>
      </p:grpSpPr>
      <p:sp>
        <p:nvSpPr>
          <p:cNvPr id="10" name="Google Shape;10;g2a9c765ef72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g2a9c765ef72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g2a9c765ef72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Roboto"/>
                <a:ea typeface="Roboto"/>
                <a:cs typeface="Roboto"/>
                <a:sym typeface="Roboto"/>
              </a:defRPr>
            </a:lvl1pPr>
            <a:lvl2pPr lvl="1" rtl="0" algn="r">
              <a:buNone/>
              <a:defRPr sz="1300">
                <a:solidFill>
                  <a:schemeClr val="dk2"/>
                </a:solidFill>
                <a:latin typeface="Roboto"/>
                <a:ea typeface="Roboto"/>
                <a:cs typeface="Roboto"/>
                <a:sym typeface="Roboto"/>
              </a:defRPr>
            </a:lvl2pPr>
            <a:lvl3pPr lvl="2" rtl="0" algn="r">
              <a:buNone/>
              <a:defRPr sz="1300">
                <a:solidFill>
                  <a:schemeClr val="dk2"/>
                </a:solidFill>
                <a:latin typeface="Roboto"/>
                <a:ea typeface="Roboto"/>
                <a:cs typeface="Roboto"/>
                <a:sym typeface="Roboto"/>
              </a:defRPr>
            </a:lvl3pPr>
            <a:lvl4pPr lvl="3" rtl="0" algn="r">
              <a:buNone/>
              <a:defRPr sz="1300">
                <a:solidFill>
                  <a:schemeClr val="dk2"/>
                </a:solidFill>
                <a:latin typeface="Roboto"/>
                <a:ea typeface="Roboto"/>
                <a:cs typeface="Roboto"/>
                <a:sym typeface="Roboto"/>
              </a:defRPr>
            </a:lvl4pPr>
            <a:lvl5pPr lvl="4" rtl="0" algn="r">
              <a:buNone/>
              <a:defRPr sz="1300">
                <a:solidFill>
                  <a:schemeClr val="dk2"/>
                </a:solidFill>
                <a:latin typeface="Roboto"/>
                <a:ea typeface="Roboto"/>
                <a:cs typeface="Roboto"/>
                <a:sym typeface="Roboto"/>
              </a:defRPr>
            </a:lvl5pPr>
            <a:lvl6pPr lvl="5" rtl="0" algn="r">
              <a:buNone/>
              <a:defRPr sz="1300">
                <a:solidFill>
                  <a:schemeClr val="dk2"/>
                </a:solidFill>
                <a:latin typeface="Roboto"/>
                <a:ea typeface="Roboto"/>
                <a:cs typeface="Roboto"/>
                <a:sym typeface="Roboto"/>
              </a:defRPr>
            </a:lvl6pPr>
            <a:lvl7pPr lvl="6" rtl="0" algn="r">
              <a:buNone/>
              <a:defRPr sz="1300">
                <a:solidFill>
                  <a:schemeClr val="dk2"/>
                </a:solidFill>
                <a:latin typeface="Roboto"/>
                <a:ea typeface="Roboto"/>
                <a:cs typeface="Roboto"/>
                <a:sym typeface="Roboto"/>
              </a:defRPr>
            </a:lvl7pPr>
            <a:lvl8pPr lvl="7" rtl="0" algn="r">
              <a:buNone/>
              <a:defRPr sz="1300">
                <a:solidFill>
                  <a:schemeClr val="dk2"/>
                </a:solidFill>
                <a:latin typeface="Roboto"/>
                <a:ea typeface="Roboto"/>
                <a:cs typeface="Roboto"/>
                <a:sym typeface="Roboto"/>
              </a:defRPr>
            </a:lvl8pPr>
            <a:lvl9pPr lvl="8" rtl="0"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5" name="Shape 105"/>
        <p:cNvGrpSpPr/>
        <p:nvPr/>
      </p:nvGrpSpPr>
      <p:grpSpPr>
        <a:xfrm>
          <a:off x="0" y="0"/>
          <a:ext cx="0" cy="0"/>
          <a:chOff x="0" y="0"/>
          <a:chExt cx="0" cy="0"/>
        </a:xfrm>
      </p:grpSpPr>
      <p:sp>
        <p:nvSpPr>
          <p:cNvPr id="106" name="Google Shape;106;p1"/>
          <p:cNvSpPr txBox="1"/>
          <p:nvPr>
            <p:ph type="ctrTitle"/>
          </p:nvPr>
        </p:nvSpPr>
        <p:spPr>
          <a:xfrm>
            <a:off x="415600" y="719633"/>
            <a:ext cx="11360700" cy="1710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IN"/>
              <a:t>Data Lake Project</a:t>
            </a:r>
            <a:endParaRPr/>
          </a:p>
        </p:txBody>
      </p:sp>
      <p:sp>
        <p:nvSpPr>
          <p:cNvPr id="107" name="Google Shape;107;p1"/>
          <p:cNvSpPr txBox="1"/>
          <p:nvPr>
            <p:ph idx="1" type="subTitle"/>
          </p:nvPr>
        </p:nvSpPr>
        <p:spPr>
          <a:xfrm>
            <a:off x="2158950" y="2429625"/>
            <a:ext cx="7448700" cy="984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2400"/>
              <a:buNone/>
            </a:pPr>
            <a:r>
              <a:rPr lang="en-IN"/>
              <a:t>Talend Tech Solutions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5" name="Shape 175"/>
        <p:cNvGrpSpPr/>
        <p:nvPr/>
      </p:nvGrpSpPr>
      <p:grpSpPr>
        <a:xfrm>
          <a:off x="0" y="0"/>
          <a:ext cx="0" cy="0"/>
          <a:chOff x="0" y="0"/>
          <a:chExt cx="0" cy="0"/>
        </a:xfrm>
      </p:grpSpPr>
      <p:graphicFrame>
        <p:nvGraphicFramePr>
          <p:cNvPr id="176" name="Google Shape;176;p10"/>
          <p:cNvGraphicFramePr/>
          <p:nvPr/>
        </p:nvGraphicFramePr>
        <p:xfrm>
          <a:off x="3704253" y="1511559"/>
          <a:ext cx="3000000" cy="3000000"/>
        </p:xfrm>
        <a:graphic>
          <a:graphicData uri="http://schemas.openxmlformats.org/drawingml/2006/table">
            <a:tbl>
              <a:tblPr>
                <a:noFill/>
                <a:tableStyleId>{F979BB39-17C4-4C2C-8210-7B9A0138B370}</a:tableStyleId>
              </a:tblPr>
              <a:tblGrid>
                <a:gridCol w="4068300"/>
                <a:gridCol w="1685450"/>
              </a:tblGrid>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TARGETFILEFORMAT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TARGETFILENAMEDATEPATTERN</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TARGETFILEDELIMITER</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TARGETS3BUCKET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QUERYFILES3URL</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LOADTYPE</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INCREEMENTALKEY</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SCHEDULE</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SF_LOAD_TS</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TIMESTAMP</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27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salesforce_securitytoken</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7" name="Google Shape;177;p1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78" name="Google Shape;178;p10"/>
          <p:cNvSpPr txBox="1"/>
          <p:nvPr/>
        </p:nvSpPr>
        <p:spPr>
          <a:xfrm>
            <a:off x="9458000" y="6217625"/>
            <a:ext cx="2247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2" name="Shape 182"/>
        <p:cNvGrpSpPr/>
        <p:nvPr/>
      </p:nvGrpSpPr>
      <p:grpSpPr>
        <a:xfrm>
          <a:off x="0" y="0"/>
          <a:ext cx="0" cy="0"/>
          <a:chOff x="0" y="0"/>
          <a:chExt cx="0" cy="0"/>
        </a:xfrm>
      </p:grpSpPr>
      <p:graphicFrame>
        <p:nvGraphicFramePr>
          <p:cNvPr id="183" name="Google Shape;183;p11"/>
          <p:cNvGraphicFramePr/>
          <p:nvPr/>
        </p:nvGraphicFramePr>
        <p:xfrm>
          <a:off x="2583298" y="1112106"/>
          <a:ext cx="3000000" cy="3000000"/>
        </p:xfrm>
        <a:graphic>
          <a:graphicData uri="http://schemas.openxmlformats.org/drawingml/2006/table">
            <a:tbl>
              <a:tblPr>
                <a:noFill/>
                <a:tableStyleId>{F979BB39-17C4-4C2C-8210-7B9A0138B370}</a:tableStyleId>
              </a:tblPr>
              <a:tblGrid>
                <a:gridCol w="4295275"/>
                <a:gridCol w="4211925"/>
              </a:tblGrid>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Column Name</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Data Type</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DATALAKE_APPLICATIONID</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DATALAKE_APPLICATIONNAME</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FILEID</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EXECUTIONID</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lang="en-IN">
                          <a:latin typeface="Calibri"/>
                          <a:ea typeface="Calibri"/>
                          <a:cs typeface="Calibri"/>
                          <a:sym typeface="Calibri"/>
                        </a:rPr>
                        <a:t>TARGETLOCATION</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TARGETFILERECORDCOUNT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TARGETFILENAME</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INCREMENTALKEYVALUE</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STARTTIME</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TIMESTAMP</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ENDTIME</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TIMESTAMP</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STATUS</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7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SF_LOAD_TS</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TIMESTAMP</a:t>
                      </a:r>
                      <a:endParaRPr sz="1400" u="none" cap="none" strike="noStrike"/>
                    </a:p>
                  </a:txBody>
                  <a:tcPr marT="45725" marB="45725" marR="73025" marL="730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4" name="Google Shape;184;p1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85" name="Google Shape;185;p11"/>
          <p:cNvSpPr/>
          <p:nvPr/>
        </p:nvSpPr>
        <p:spPr>
          <a:xfrm>
            <a:off x="65331" y="381300"/>
            <a:ext cx="6068700" cy="64620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1800"/>
              <a:buFont typeface="Calibri"/>
              <a:buNone/>
            </a:pPr>
            <a:r>
              <a:rPr b="1" i="0" lang="en-IN" sz="2000" u="sng" cap="none" strike="noStrike">
                <a:solidFill>
                  <a:srgbClr val="000000"/>
                </a:solidFill>
                <a:latin typeface="Calibri"/>
                <a:ea typeface="Calibri"/>
                <a:cs typeface="Calibri"/>
                <a:sym typeface="Calibri"/>
              </a:rPr>
              <a:t>Schema for Datalake_Status Table</a:t>
            </a:r>
            <a:endParaRPr b="1" i="0" sz="2000" u="none" cap="none" strike="noStrike">
              <a:solidFill>
                <a:schemeClr val="dk1"/>
              </a:solidFill>
              <a:latin typeface="Gill Sans"/>
              <a:ea typeface="Gill Sans"/>
              <a:cs typeface="Gill Sans"/>
              <a:sym typeface="Gill Sans"/>
            </a:endParaRPr>
          </a:p>
          <a:p>
            <a:pPr indent="457200" lvl="0" marL="0" marR="0" rtl="0" algn="l">
              <a:lnSpc>
                <a:spcPct val="100000"/>
              </a:lnSpc>
              <a:spcBef>
                <a:spcPts val="0"/>
              </a:spcBef>
              <a:spcAft>
                <a:spcPts val="0"/>
              </a:spcAft>
              <a:buClr>
                <a:schemeClr val="dk1"/>
              </a:buClr>
              <a:buSzPts val="1800"/>
              <a:buFont typeface="Gill Sans"/>
              <a:buNone/>
            </a:pPr>
            <a:r>
              <a:t/>
            </a:r>
            <a:endParaRPr b="0" i="0" sz="2000" u="none" cap="none" strike="noStrike">
              <a:solidFill>
                <a:schemeClr val="dk1"/>
              </a:solidFill>
              <a:latin typeface="Arial"/>
              <a:ea typeface="Arial"/>
              <a:cs typeface="Arial"/>
              <a:sym typeface="Arial"/>
            </a:endParaRPr>
          </a:p>
        </p:txBody>
      </p:sp>
      <p:sp>
        <p:nvSpPr>
          <p:cNvPr id="186" name="Google Shape;186;p11"/>
          <p:cNvSpPr txBox="1"/>
          <p:nvPr/>
        </p:nvSpPr>
        <p:spPr>
          <a:xfrm>
            <a:off x="9817050" y="6217625"/>
            <a:ext cx="23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2"/>
                </a:solidFill>
                <a:latin typeface="Calibri"/>
                <a:ea typeface="Calibri"/>
                <a:cs typeface="Calibri"/>
                <a:sym typeface="Calibri"/>
              </a:rPr>
              <a:t>Talend Tech Solutions</a:t>
            </a:r>
            <a:endParaRPr sz="11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0" name="Shape 190"/>
        <p:cNvGrpSpPr/>
        <p:nvPr/>
      </p:nvGrpSpPr>
      <p:grpSpPr>
        <a:xfrm>
          <a:off x="0" y="0"/>
          <a:ext cx="0" cy="0"/>
          <a:chOff x="0" y="0"/>
          <a:chExt cx="0" cy="0"/>
        </a:xfrm>
      </p:grpSpPr>
      <p:sp>
        <p:nvSpPr>
          <p:cNvPr id="191" name="Google Shape;191;p12"/>
          <p:cNvSpPr txBox="1"/>
          <p:nvPr>
            <p:ph idx="4294967295" type="title"/>
          </p:nvPr>
        </p:nvSpPr>
        <p:spPr>
          <a:xfrm>
            <a:off x="576072" y="317241"/>
            <a:ext cx="10515600" cy="6251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IN" sz="3000">
                <a:latin typeface="Calibri"/>
                <a:ea typeface="Calibri"/>
                <a:cs typeface="Calibri"/>
                <a:sym typeface="Calibri"/>
              </a:rPr>
              <a:t>Conclusion</a:t>
            </a:r>
            <a:endParaRPr b="1" sz="3000">
              <a:latin typeface="Calibri"/>
              <a:ea typeface="Calibri"/>
              <a:cs typeface="Calibri"/>
              <a:sym typeface="Calibri"/>
            </a:endParaRPr>
          </a:p>
        </p:txBody>
      </p:sp>
      <p:sp>
        <p:nvSpPr>
          <p:cNvPr id="192" name="Google Shape;192;p12"/>
          <p:cNvSpPr txBox="1"/>
          <p:nvPr>
            <p:ph idx="4294967295" type="body"/>
          </p:nvPr>
        </p:nvSpPr>
        <p:spPr>
          <a:xfrm>
            <a:off x="576071" y="942392"/>
            <a:ext cx="11105855" cy="5374432"/>
          </a:xfrm>
          <a:prstGeom prst="rect">
            <a:avLst/>
          </a:prstGeom>
          <a:noFill/>
          <a:ln>
            <a:noFill/>
          </a:ln>
        </p:spPr>
        <p:txBody>
          <a:bodyPr anchorCtr="0" anchor="t" bIns="45700" lIns="91425" spcFirstLastPara="1" rIns="91425" wrap="square" tIns="45700">
            <a:normAutofit/>
          </a:bodyPr>
          <a:lstStyle/>
          <a:p>
            <a:pPr indent="-457200" lvl="0" marL="685800" rtl="0" algn="just">
              <a:lnSpc>
                <a:spcPct val="200000"/>
              </a:lnSpc>
              <a:spcBef>
                <a:spcPts val="0"/>
              </a:spcBef>
              <a:spcAft>
                <a:spcPts val="0"/>
              </a:spcAft>
              <a:buClr>
                <a:srgbClr val="000000"/>
              </a:buClr>
              <a:buSzPts val="2000"/>
              <a:buChar char="●"/>
            </a:pPr>
            <a:r>
              <a:rPr b="0" i="0" lang="en-IN" sz="2000" u="none" strike="noStrike">
                <a:solidFill>
                  <a:srgbClr val="000000"/>
                </a:solidFill>
                <a:latin typeface="Calibri"/>
                <a:ea typeface="Calibri"/>
                <a:cs typeface="Calibri"/>
                <a:sym typeface="Calibri"/>
              </a:rPr>
              <a:t>In summary, the EchoLake Data Lake Integration project stands as a evidence to effective collaboration, by seamlessly integrating data from </a:t>
            </a:r>
            <a:r>
              <a:rPr lang="en-IN" sz="2000">
                <a:solidFill>
                  <a:srgbClr val="000000"/>
                </a:solidFill>
                <a:latin typeface="Calibri"/>
                <a:ea typeface="Calibri"/>
                <a:cs typeface="Calibri"/>
                <a:sym typeface="Calibri"/>
              </a:rPr>
              <a:t>Any database</a:t>
            </a:r>
            <a:r>
              <a:rPr b="0" i="0" lang="en-IN" sz="2000" u="none" strike="noStrike">
                <a:solidFill>
                  <a:srgbClr val="000000"/>
                </a:solidFill>
                <a:latin typeface="Calibri"/>
                <a:ea typeface="Calibri"/>
                <a:cs typeface="Calibri"/>
                <a:sym typeface="Calibri"/>
              </a:rPr>
              <a:t> into AWS S3 using Talend, the project has empowered EchoLake to harness the full potential of its data assets, contributing to its growth, innovation, and success. The project's success is a reflection of the dedication and expertise of the project team, as well as the organization's commitment to data-driven excellence.</a:t>
            </a:r>
            <a:endParaRPr b="0" sz="2000"/>
          </a:p>
          <a:p>
            <a:pPr indent="0" lvl="0" marL="0" rtl="0" algn="l">
              <a:lnSpc>
                <a:spcPct val="90000"/>
              </a:lnSpc>
              <a:spcBef>
                <a:spcPts val="1800"/>
              </a:spcBef>
              <a:spcAft>
                <a:spcPts val="1600"/>
              </a:spcAft>
              <a:buClr>
                <a:schemeClr val="dk1"/>
              </a:buClr>
              <a:buSzPts val="2800"/>
              <a:buNone/>
            </a:pPr>
            <a:br>
              <a:rPr b="0" lang="en-IN"/>
            </a:br>
            <a:endParaRPr/>
          </a:p>
        </p:txBody>
      </p:sp>
      <p:sp>
        <p:nvSpPr>
          <p:cNvPr id="193" name="Google Shape;193;p1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94" name="Google Shape;194;p12"/>
          <p:cNvSpPr txBox="1"/>
          <p:nvPr/>
        </p:nvSpPr>
        <p:spPr>
          <a:xfrm>
            <a:off x="9397950" y="6256775"/>
            <a:ext cx="228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8" name="Shape 198"/>
        <p:cNvGrpSpPr/>
        <p:nvPr/>
      </p:nvGrpSpPr>
      <p:grpSpPr>
        <a:xfrm>
          <a:off x="0" y="0"/>
          <a:ext cx="0" cy="0"/>
          <a:chOff x="0" y="0"/>
          <a:chExt cx="0" cy="0"/>
        </a:xfrm>
      </p:grpSpPr>
      <p:sp>
        <p:nvSpPr>
          <p:cNvPr id="199" name="Google Shape;199;p13"/>
          <p:cNvSpPr txBox="1"/>
          <p:nvPr>
            <p:ph idx="4294967295" type="ctrTitle"/>
          </p:nvPr>
        </p:nvSpPr>
        <p:spPr>
          <a:xfrm>
            <a:off x="1524000" y="1170432"/>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IN" sz="5000">
                <a:latin typeface="Calibri"/>
                <a:ea typeface="Calibri"/>
                <a:cs typeface="Calibri"/>
                <a:sym typeface="Calibri"/>
              </a:rPr>
              <a:t>Thank you </a:t>
            </a:r>
            <a:endParaRPr sz="5000">
              <a:latin typeface="Calibri"/>
              <a:ea typeface="Calibri"/>
              <a:cs typeface="Calibri"/>
              <a:sym typeface="Calibri"/>
            </a:endParaRPr>
          </a:p>
        </p:txBody>
      </p:sp>
      <p:sp>
        <p:nvSpPr>
          <p:cNvPr id="200" name="Google Shape;200;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
        <p:nvSpPr>
          <p:cNvPr id="201" name="Google Shape;201;p13"/>
          <p:cNvSpPr txBox="1"/>
          <p:nvPr/>
        </p:nvSpPr>
        <p:spPr>
          <a:xfrm>
            <a:off x="9340800" y="6256775"/>
            <a:ext cx="2212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2" name="Shape 112"/>
        <p:cNvGrpSpPr/>
        <p:nvPr/>
      </p:nvGrpSpPr>
      <p:grpSpPr>
        <a:xfrm>
          <a:off x="0" y="0"/>
          <a:ext cx="0" cy="0"/>
          <a:chOff x="0" y="0"/>
          <a:chExt cx="0" cy="0"/>
        </a:xfrm>
      </p:grpSpPr>
      <p:sp>
        <p:nvSpPr>
          <p:cNvPr id="113" name="Google Shape;113;p2"/>
          <p:cNvSpPr txBox="1"/>
          <p:nvPr>
            <p:ph idx="4294967295" type="title"/>
          </p:nvPr>
        </p:nvSpPr>
        <p:spPr>
          <a:xfrm>
            <a:off x="1066334" y="2197971"/>
            <a:ext cx="62295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6000"/>
              <a:buFont typeface="Arial"/>
              <a:buNone/>
            </a:pPr>
            <a:r>
              <a:rPr lang="en-IN" sz="4000">
                <a:latin typeface="Calibri"/>
                <a:ea typeface="Calibri"/>
                <a:cs typeface="Calibri"/>
                <a:sym typeface="Calibri"/>
              </a:rPr>
              <a:t>Agenda</a:t>
            </a:r>
            <a:endParaRPr sz="4000">
              <a:latin typeface="Calibri"/>
              <a:ea typeface="Calibri"/>
              <a:cs typeface="Calibri"/>
              <a:sym typeface="Calibri"/>
            </a:endParaRPr>
          </a:p>
        </p:txBody>
      </p:sp>
      <p:graphicFrame>
        <p:nvGraphicFramePr>
          <p:cNvPr id="114" name="Google Shape;114;p2"/>
          <p:cNvGraphicFramePr/>
          <p:nvPr/>
        </p:nvGraphicFramePr>
        <p:xfrm>
          <a:off x="7791450" y="577851"/>
          <a:ext cx="3000000" cy="3000000"/>
        </p:xfrm>
        <a:graphic>
          <a:graphicData uri="http://schemas.openxmlformats.org/drawingml/2006/table">
            <a:tbl>
              <a:tblPr>
                <a:noFill/>
                <a:tableStyleId>{F979BB39-17C4-4C2C-8210-7B9A0138B370}</a:tableStyleId>
              </a:tblPr>
              <a:tblGrid>
                <a:gridCol w="4132275"/>
              </a:tblGrid>
              <a:tr h="704200">
                <a:tc>
                  <a:txBody>
                    <a:bodyPr/>
                    <a:lstStyle/>
                    <a:p>
                      <a:pPr indent="0" lvl="0" marL="0" marR="0" rtl="0" algn="r">
                        <a:lnSpc>
                          <a:spcPct val="100000"/>
                        </a:lnSpc>
                        <a:spcBef>
                          <a:spcPts val="0"/>
                        </a:spcBef>
                        <a:spcAft>
                          <a:spcPts val="0"/>
                        </a:spcAft>
                        <a:buClr>
                          <a:schemeClr val="dk1"/>
                        </a:buClr>
                        <a:buSzPts val="2400"/>
                        <a:buFont typeface="Gill Sans"/>
                        <a:buNone/>
                      </a:pPr>
                      <a:r>
                        <a:t/>
                      </a:r>
                      <a:endParaRPr sz="2400" u="none" cap="none" strike="noStrike">
                        <a:latin typeface="Gill Sans"/>
                        <a:ea typeface="Gill Sans"/>
                        <a:cs typeface="Gill Sans"/>
                        <a:sym typeface="Gill Sans"/>
                      </a:endParaRPr>
                    </a:p>
                    <a:p>
                      <a:pPr indent="0" lvl="0" marL="0" marR="0" rtl="0" algn="r">
                        <a:lnSpc>
                          <a:spcPct val="100000"/>
                        </a:lnSpc>
                        <a:spcBef>
                          <a:spcPts val="0"/>
                        </a:spcBef>
                        <a:spcAft>
                          <a:spcPts val="0"/>
                        </a:spcAft>
                        <a:buClr>
                          <a:schemeClr val="dk1"/>
                        </a:buClr>
                        <a:buSzPts val="2400"/>
                        <a:buFont typeface="Arial"/>
                        <a:buNone/>
                      </a:pPr>
                      <a:r>
                        <a:rPr lang="en-IN" sz="3000" u="none" cap="none" strike="noStrike">
                          <a:latin typeface="Calibri"/>
                          <a:ea typeface="Calibri"/>
                          <a:cs typeface="Calibri"/>
                          <a:sym typeface="Calibri"/>
                        </a:rPr>
                        <a:t>Project Overview</a:t>
                      </a:r>
                      <a:endParaRPr sz="3000">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982500">
                <a:tc>
                  <a:txBody>
                    <a:bodyPr/>
                    <a:lstStyle/>
                    <a:p>
                      <a:pPr indent="0" lvl="0" marL="0" marR="0" rtl="0" algn="r">
                        <a:spcBef>
                          <a:spcPts val="0"/>
                        </a:spcBef>
                        <a:spcAft>
                          <a:spcPts val="0"/>
                        </a:spcAft>
                        <a:buNone/>
                      </a:pPr>
                      <a:r>
                        <a:rPr lang="en-IN" sz="1800" u="none" cap="none" strike="noStrike"/>
                        <a:t>                                                                     </a:t>
                      </a:r>
                      <a:r>
                        <a:rPr lang="en-IN" sz="3000" u="none" cap="none" strike="noStrike">
                          <a:latin typeface="Calibri"/>
                          <a:ea typeface="Calibri"/>
                          <a:cs typeface="Calibri"/>
                          <a:sym typeface="Calibri"/>
                        </a:rPr>
                        <a:t>Architecture</a:t>
                      </a:r>
                      <a:endParaRPr sz="3000" u="none" cap="none" strike="noStrike">
                        <a:latin typeface="Calibri"/>
                        <a:ea typeface="Calibri"/>
                        <a:cs typeface="Calibri"/>
                        <a:sym typeface="Calibri"/>
                      </a:endParaRPr>
                    </a:p>
                  </a:txBody>
                  <a:tcPr marT="45725" marB="457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82500">
                <a:tc>
                  <a:txBody>
                    <a:bodyPr/>
                    <a:lstStyle/>
                    <a:p>
                      <a:pPr indent="0" lvl="0" marL="0" marR="0" rtl="0" algn="r">
                        <a:spcBef>
                          <a:spcPts val="0"/>
                        </a:spcBef>
                        <a:spcAft>
                          <a:spcPts val="0"/>
                        </a:spcAft>
                        <a:buNone/>
                      </a:pPr>
                      <a:r>
                        <a:rPr lang="en-IN" sz="3000" u="none" cap="none" strike="noStrike">
                          <a:solidFill>
                            <a:schemeClr val="dk1"/>
                          </a:solidFill>
                          <a:latin typeface="Calibri"/>
                          <a:ea typeface="Calibri"/>
                          <a:cs typeface="Calibri"/>
                          <a:sym typeface="Calibri"/>
                        </a:rPr>
                        <a:t>Design</a:t>
                      </a:r>
                      <a:endParaRPr sz="3000" u="none" cap="none" strike="noStrike">
                        <a:latin typeface="Calibri"/>
                        <a:ea typeface="Calibri"/>
                        <a:cs typeface="Calibri"/>
                        <a:sym typeface="Calibri"/>
                      </a:endParaRPr>
                    </a:p>
                  </a:txBody>
                  <a:tcPr marT="45725" marB="457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2550">
                <a:tc>
                  <a:txBody>
                    <a:bodyPr/>
                    <a:lstStyle/>
                    <a:p>
                      <a:pPr indent="0" lvl="0" marL="0" marR="0" rtl="0" algn="r">
                        <a:spcBef>
                          <a:spcPts val="0"/>
                        </a:spcBef>
                        <a:spcAft>
                          <a:spcPts val="0"/>
                        </a:spcAft>
                        <a:buNone/>
                      </a:pPr>
                      <a:r>
                        <a:rPr lang="en-IN" sz="3000" u="none" cap="none" strike="noStrike">
                          <a:solidFill>
                            <a:schemeClr val="dk1"/>
                          </a:solidFill>
                          <a:latin typeface="Calibri"/>
                          <a:ea typeface="Calibri"/>
                          <a:cs typeface="Calibri"/>
                          <a:sym typeface="Calibri"/>
                        </a:rPr>
                        <a:t>Data Dictionary</a:t>
                      </a:r>
                      <a:endParaRPr sz="3000" u="none" cap="none" strike="noStrike">
                        <a:latin typeface="Calibri"/>
                        <a:ea typeface="Calibri"/>
                        <a:cs typeface="Calibri"/>
                        <a:sym typeface="Calibri"/>
                      </a:endParaRPr>
                    </a:p>
                  </a:txBody>
                  <a:tcPr marT="45725" marB="457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62450">
                <a:tc>
                  <a:txBody>
                    <a:bodyPr/>
                    <a:lstStyle/>
                    <a:p>
                      <a:pPr indent="0" lvl="0" marL="0" marR="0" rtl="0" algn="r">
                        <a:spcBef>
                          <a:spcPts val="0"/>
                        </a:spcBef>
                        <a:spcAft>
                          <a:spcPts val="0"/>
                        </a:spcAft>
                        <a:buNone/>
                      </a:pPr>
                      <a:r>
                        <a:rPr lang="en-IN" sz="3000" u="none" cap="none" strike="noStrike">
                          <a:solidFill>
                            <a:schemeClr val="dk1"/>
                          </a:solidFill>
                          <a:latin typeface="Calibri"/>
                          <a:ea typeface="Calibri"/>
                          <a:cs typeface="Calibri"/>
                          <a:sym typeface="Calibri"/>
                        </a:rPr>
                        <a:t>Conclusion</a:t>
                      </a:r>
                      <a:endParaRPr sz="3000" u="none" cap="none" strike="noStrike">
                        <a:latin typeface="Calibri"/>
                        <a:ea typeface="Calibri"/>
                        <a:cs typeface="Calibri"/>
                        <a:sym typeface="Calibri"/>
                      </a:endParaRPr>
                    </a:p>
                  </a:txBody>
                  <a:tcPr marT="45725" marB="457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57875">
                <a:tc>
                  <a:txBody>
                    <a:bodyPr/>
                    <a:lstStyle/>
                    <a:p>
                      <a:pPr indent="0" lvl="0" marL="0" marR="0" rtl="0" algn="just">
                        <a:spcBef>
                          <a:spcPts val="0"/>
                        </a:spcBef>
                        <a:spcAft>
                          <a:spcPts val="0"/>
                        </a:spcAft>
                        <a:buNone/>
                      </a:pPr>
                      <a:r>
                        <a:t/>
                      </a:r>
                      <a:endParaRPr sz="1800" u="none" cap="none" strike="noStrike"/>
                    </a:p>
                  </a:txBody>
                  <a:tcPr marT="45725" marB="45725" marR="73025" marL="730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15" name="Google Shape;115;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
        <p:nvSpPr>
          <p:cNvPr id="116" name="Google Shape;116;p2"/>
          <p:cNvSpPr txBox="1"/>
          <p:nvPr/>
        </p:nvSpPr>
        <p:spPr>
          <a:xfrm>
            <a:off x="9436050" y="6256775"/>
            <a:ext cx="207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5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1" name="Shape 121"/>
        <p:cNvGrpSpPr/>
        <p:nvPr/>
      </p:nvGrpSpPr>
      <p:grpSpPr>
        <a:xfrm>
          <a:off x="0" y="0"/>
          <a:ext cx="0" cy="0"/>
          <a:chOff x="0" y="0"/>
          <a:chExt cx="0" cy="0"/>
        </a:xfrm>
      </p:grpSpPr>
      <p:sp>
        <p:nvSpPr>
          <p:cNvPr id="122" name="Google Shape;122;g2a97524eedc_0_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
        <p:nvSpPr>
          <p:cNvPr id="123" name="Google Shape;123;g2a97524eedc_0_1"/>
          <p:cNvSpPr txBox="1"/>
          <p:nvPr/>
        </p:nvSpPr>
        <p:spPr>
          <a:xfrm>
            <a:off x="0" y="0"/>
            <a:ext cx="5397600" cy="101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b="1" sz="3000">
              <a:latin typeface="Calibri"/>
              <a:ea typeface="Calibri"/>
              <a:cs typeface="Calibri"/>
              <a:sym typeface="Calibri"/>
            </a:endParaRPr>
          </a:p>
          <a:p>
            <a:pPr indent="0" lvl="0" marL="0" rtl="0" algn="l">
              <a:lnSpc>
                <a:spcPct val="90000"/>
              </a:lnSpc>
              <a:spcBef>
                <a:spcPts val="0"/>
              </a:spcBef>
              <a:spcAft>
                <a:spcPts val="0"/>
              </a:spcAft>
              <a:buNone/>
            </a:pPr>
            <a:r>
              <a:rPr b="1" lang="en-IN" sz="3000">
                <a:latin typeface="Calibri"/>
                <a:ea typeface="Calibri"/>
                <a:cs typeface="Calibri"/>
                <a:sym typeface="Calibri"/>
              </a:rPr>
              <a:t>  </a:t>
            </a:r>
            <a:r>
              <a:rPr b="1" lang="en-IN" sz="3000">
                <a:latin typeface="Calibri"/>
                <a:ea typeface="Calibri"/>
                <a:cs typeface="Calibri"/>
                <a:sym typeface="Calibri"/>
              </a:rPr>
              <a:t>Project Overview</a:t>
            </a:r>
            <a:endParaRPr/>
          </a:p>
        </p:txBody>
      </p:sp>
      <p:sp>
        <p:nvSpPr>
          <p:cNvPr id="124" name="Google Shape;124;g2a97524eedc_0_1"/>
          <p:cNvSpPr txBox="1"/>
          <p:nvPr/>
        </p:nvSpPr>
        <p:spPr>
          <a:xfrm>
            <a:off x="388600" y="1117650"/>
            <a:ext cx="11144400" cy="5276400"/>
          </a:xfrm>
          <a:prstGeom prst="rect">
            <a:avLst/>
          </a:prstGeom>
          <a:noFill/>
          <a:ln>
            <a:noFill/>
          </a:ln>
        </p:spPr>
        <p:txBody>
          <a:bodyPr anchorCtr="0" anchor="t" bIns="91425" lIns="91425" spcFirstLastPara="1" rIns="91425" wrap="square" tIns="91425">
            <a:spAutoFit/>
          </a:bodyPr>
          <a:lstStyle/>
          <a:p>
            <a:pPr indent="-228600" lvl="0" marL="228600" rtl="0" algn="just">
              <a:lnSpc>
                <a:spcPct val="170000"/>
              </a:lnSpc>
              <a:spcBef>
                <a:spcPts val="0"/>
              </a:spcBef>
              <a:spcAft>
                <a:spcPts val="0"/>
              </a:spcAft>
              <a:buClr>
                <a:srgbClr val="000000"/>
              </a:buClr>
              <a:buSzPts val="2400"/>
              <a:buFont typeface="Arial"/>
              <a:buAutoNum type="arabicPeriod"/>
            </a:pPr>
            <a:r>
              <a:rPr b="1" lang="en-IN" sz="2400">
                <a:latin typeface="Calibri"/>
                <a:ea typeface="Calibri"/>
                <a:cs typeface="Calibri"/>
                <a:sym typeface="Calibri"/>
              </a:rPr>
              <a:t>Introduction</a:t>
            </a:r>
            <a:endParaRPr b="1" sz="2400">
              <a:latin typeface="Calibri"/>
              <a:ea typeface="Calibri"/>
              <a:cs typeface="Calibri"/>
              <a:sym typeface="Calibri"/>
            </a:endParaRPr>
          </a:p>
          <a:p>
            <a:pPr indent="0" lvl="0" marL="685800" rtl="0" algn="just">
              <a:lnSpc>
                <a:spcPct val="150000"/>
              </a:lnSpc>
              <a:spcBef>
                <a:spcPts val="0"/>
              </a:spcBef>
              <a:spcAft>
                <a:spcPts val="0"/>
              </a:spcAft>
              <a:buNone/>
            </a:pPr>
            <a:r>
              <a:rPr lang="en-IN" sz="2000">
                <a:latin typeface="Calibri"/>
                <a:ea typeface="Calibri"/>
                <a:cs typeface="Calibri"/>
                <a:sym typeface="Calibri"/>
              </a:rPr>
              <a:t>A data lake is a centralized repository designed to store, process, and secure large amounts of structured, semistructured, and unstructured data. It can store data in its native format and process any variety of it, ignoring size limits.</a:t>
            </a:r>
            <a:endParaRPr sz="2000">
              <a:latin typeface="Calibri"/>
              <a:ea typeface="Calibri"/>
              <a:cs typeface="Calibri"/>
              <a:sym typeface="Calibri"/>
            </a:endParaRPr>
          </a:p>
          <a:p>
            <a:pPr indent="0" lvl="0" marL="685800" rtl="0" algn="just">
              <a:lnSpc>
                <a:spcPct val="150000"/>
              </a:lnSpc>
              <a:spcBef>
                <a:spcPts val="0"/>
              </a:spcBef>
              <a:spcAft>
                <a:spcPts val="0"/>
              </a:spcAft>
              <a:buNone/>
            </a:pPr>
            <a:r>
              <a:rPr b="1" lang="en-IN" sz="2000">
                <a:latin typeface="Calibri"/>
                <a:ea typeface="Calibri"/>
                <a:cs typeface="Calibri"/>
                <a:sym typeface="Calibri"/>
              </a:rPr>
              <a:t>DWH vs DATA LAKE</a:t>
            </a:r>
            <a:endParaRPr b="1" sz="2000">
              <a:latin typeface="Calibri"/>
              <a:ea typeface="Calibri"/>
              <a:cs typeface="Calibri"/>
              <a:sym typeface="Calibri"/>
            </a:endParaRPr>
          </a:p>
          <a:p>
            <a:pPr indent="0" lvl="0" marL="685800" rtl="0" algn="just">
              <a:lnSpc>
                <a:spcPct val="150000"/>
              </a:lnSpc>
              <a:spcBef>
                <a:spcPts val="0"/>
              </a:spcBef>
              <a:spcAft>
                <a:spcPts val="0"/>
              </a:spcAft>
              <a:buNone/>
            </a:pPr>
            <a:r>
              <a:rPr lang="en-IN" sz="2000">
                <a:latin typeface="Calibri"/>
                <a:ea typeface="Calibri"/>
                <a:cs typeface="Calibri"/>
                <a:sym typeface="Calibri"/>
              </a:rPr>
              <a:t>A data warehouse is a database optimized to analyze relational data coming from transactional systems and line of business applications. The data structure, and schema are defined in advance to optimize for fast SQL queries, where the results are typically used for operational reporting and analysis. Data is cleaned, enriched, and transformed so it can act as the “single source of truth” that users can trust.</a:t>
            </a:r>
            <a:endParaRPr sz="2000">
              <a:latin typeface="Calibri"/>
              <a:ea typeface="Calibri"/>
              <a:cs typeface="Calibri"/>
              <a:sym typeface="Calibri"/>
            </a:endParaRPr>
          </a:p>
          <a:p>
            <a:pPr indent="0" lvl="0" marL="0" rtl="0" algn="just">
              <a:lnSpc>
                <a:spcPct val="150000"/>
              </a:lnSpc>
              <a:spcBef>
                <a:spcPts val="0"/>
              </a:spcBef>
              <a:spcAft>
                <a:spcPts val="0"/>
              </a:spcAft>
              <a:buNone/>
            </a:pPr>
            <a:r>
              <a:t/>
            </a:r>
            <a:endParaRPr b="1" sz="2000">
              <a:latin typeface="Calibri"/>
              <a:ea typeface="Calibri"/>
              <a:cs typeface="Calibri"/>
              <a:sym typeface="Calibri"/>
            </a:endParaRPr>
          </a:p>
        </p:txBody>
      </p:sp>
      <p:sp>
        <p:nvSpPr>
          <p:cNvPr id="125" name="Google Shape;125;g2a97524eedc_0_1"/>
          <p:cNvSpPr txBox="1"/>
          <p:nvPr/>
        </p:nvSpPr>
        <p:spPr>
          <a:xfrm>
            <a:off x="9192000" y="627222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9" name="Shape 129"/>
        <p:cNvGrpSpPr/>
        <p:nvPr/>
      </p:nvGrpSpPr>
      <p:grpSpPr>
        <a:xfrm>
          <a:off x="0" y="0"/>
          <a:ext cx="0" cy="0"/>
          <a:chOff x="0" y="0"/>
          <a:chExt cx="0" cy="0"/>
        </a:xfrm>
      </p:grpSpPr>
      <p:sp>
        <p:nvSpPr>
          <p:cNvPr id="130" name="Google Shape;130;p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31" name="Google Shape;131;p3"/>
          <p:cNvSpPr txBox="1"/>
          <p:nvPr>
            <p:ph idx="4294967295" type="body"/>
          </p:nvPr>
        </p:nvSpPr>
        <p:spPr>
          <a:xfrm>
            <a:off x="576075" y="336601"/>
            <a:ext cx="10965900" cy="60081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800"/>
              <a:buNone/>
            </a:pPr>
            <a:r>
              <a:t/>
            </a:r>
            <a:endParaRPr b="0" i="0" sz="1800" u="none" strike="noStrike">
              <a:solidFill>
                <a:srgbClr val="000000"/>
              </a:solidFill>
              <a:latin typeface="Calibri"/>
              <a:ea typeface="Calibri"/>
              <a:cs typeface="Calibri"/>
              <a:sym typeface="Calibri"/>
            </a:endParaRPr>
          </a:p>
          <a:p>
            <a:pPr indent="0" lvl="0" marL="0" rtl="0" algn="just">
              <a:lnSpc>
                <a:spcPct val="150000"/>
              </a:lnSpc>
              <a:spcBef>
                <a:spcPts val="0"/>
              </a:spcBef>
              <a:spcAft>
                <a:spcPts val="0"/>
              </a:spcAft>
              <a:buNone/>
            </a:pPr>
            <a:r>
              <a:rPr lang="en-IN" sz="2000">
                <a:solidFill>
                  <a:srgbClr val="000000"/>
                </a:solidFill>
                <a:latin typeface="Calibri"/>
                <a:ea typeface="Calibri"/>
                <a:cs typeface="Calibri"/>
                <a:sym typeface="Calibri"/>
              </a:rPr>
              <a:t>A data lake is different, because it stores relational data from line of business applications, and non-relational data from mobile apps, IoT devices, and social media. The structure of the data or schema is not defined when data is captured. This means you can store all of your data without careful design or the need to know what questions you might need answers for in the future. Different types of analytics on your data like SQL queries, big data analytics, full text search, real-time analytics, and machine learning can be used to uncover insights.</a:t>
            </a:r>
            <a:endParaRPr sz="2000">
              <a:solidFill>
                <a:srgbClr val="000000"/>
              </a:solidFill>
              <a:latin typeface="Calibri"/>
              <a:ea typeface="Calibri"/>
              <a:cs typeface="Calibri"/>
              <a:sym typeface="Calibri"/>
            </a:endParaRPr>
          </a:p>
          <a:p>
            <a:pPr indent="0" lvl="0" marL="0" rtl="0" algn="just">
              <a:lnSpc>
                <a:spcPct val="150000"/>
              </a:lnSpc>
              <a:spcBef>
                <a:spcPts val="0"/>
              </a:spcBef>
              <a:spcAft>
                <a:spcPts val="0"/>
              </a:spcAft>
              <a:buNone/>
            </a:pPr>
            <a:r>
              <a:rPr b="1" lang="en-IN" sz="2400">
                <a:solidFill>
                  <a:srgbClr val="000000"/>
                </a:solidFill>
                <a:latin typeface="Calibri"/>
                <a:ea typeface="Calibri"/>
                <a:cs typeface="Calibri"/>
                <a:sym typeface="Calibri"/>
              </a:rPr>
              <a:t>Our Project:</a:t>
            </a:r>
            <a:endParaRPr b="1" sz="2400">
              <a:solidFill>
                <a:srgbClr val="000000"/>
              </a:solidFill>
              <a:latin typeface="Calibri"/>
              <a:ea typeface="Calibri"/>
              <a:cs typeface="Calibri"/>
              <a:sym typeface="Calibri"/>
            </a:endParaRPr>
          </a:p>
          <a:p>
            <a:pPr indent="0" lvl="0" marL="685800" rtl="0" algn="just">
              <a:lnSpc>
                <a:spcPct val="107916"/>
              </a:lnSpc>
              <a:spcBef>
                <a:spcPts val="0"/>
              </a:spcBef>
              <a:spcAft>
                <a:spcPts val="0"/>
              </a:spcAft>
              <a:buNone/>
            </a:pPr>
            <a:r>
              <a:t/>
            </a:r>
            <a:endParaRPr sz="1600">
              <a:solidFill>
                <a:srgbClr val="000000"/>
              </a:solidFill>
              <a:highlight>
                <a:srgbClr val="FFFFFF"/>
              </a:highlight>
              <a:latin typeface="Calibri"/>
              <a:ea typeface="Calibri"/>
              <a:cs typeface="Calibri"/>
              <a:sym typeface="Calibri"/>
            </a:endParaRPr>
          </a:p>
          <a:p>
            <a:pPr indent="0" lvl="0" marL="0" rtl="0" algn="just">
              <a:lnSpc>
                <a:spcPct val="150000"/>
              </a:lnSpc>
              <a:spcBef>
                <a:spcPts val="0"/>
              </a:spcBef>
              <a:spcAft>
                <a:spcPts val="0"/>
              </a:spcAft>
              <a:buNone/>
            </a:pPr>
            <a:r>
              <a:rPr lang="en-IN" sz="2000">
                <a:solidFill>
                  <a:srgbClr val="000000"/>
                </a:solidFill>
                <a:latin typeface="Calibri"/>
                <a:ea typeface="Calibri"/>
                <a:cs typeface="Calibri"/>
                <a:sym typeface="Calibri"/>
              </a:rPr>
              <a:t>The EchoLake Data Lake Int project aims to establish a seamless data movement pipeline between any database/Salesforce to AWS S3 bucket. This integration facilitates the efficient extraction of data from any database and salesforce crm application to AWS S3.</a:t>
            </a:r>
            <a:endParaRPr sz="2000">
              <a:solidFill>
                <a:srgbClr val="000000"/>
              </a:solidFill>
              <a:latin typeface="Calibri"/>
              <a:ea typeface="Calibri"/>
              <a:cs typeface="Calibri"/>
              <a:sym typeface="Calibri"/>
            </a:endParaRPr>
          </a:p>
          <a:p>
            <a:pPr indent="0" lvl="0" marL="0" rtl="0" algn="just">
              <a:lnSpc>
                <a:spcPct val="150000"/>
              </a:lnSpc>
              <a:spcBef>
                <a:spcPts val="0"/>
              </a:spcBef>
              <a:spcAft>
                <a:spcPts val="0"/>
              </a:spcAft>
              <a:buClr>
                <a:schemeClr val="dk1"/>
              </a:buClr>
              <a:buSzPts val="2000"/>
              <a:buNone/>
            </a:pPr>
            <a:r>
              <a:t/>
            </a:r>
            <a:endParaRPr sz="2000">
              <a:latin typeface="Calibri"/>
              <a:ea typeface="Calibri"/>
              <a:cs typeface="Calibri"/>
              <a:sym typeface="Calibri"/>
            </a:endParaRPr>
          </a:p>
        </p:txBody>
      </p:sp>
      <p:sp>
        <p:nvSpPr>
          <p:cNvPr id="132" name="Google Shape;132;p3"/>
          <p:cNvSpPr txBox="1"/>
          <p:nvPr/>
        </p:nvSpPr>
        <p:spPr>
          <a:xfrm>
            <a:off x="9474150" y="6344825"/>
            <a:ext cx="232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6" name="Shape 136"/>
        <p:cNvGrpSpPr/>
        <p:nvPr/>
      </p:nvGrpSpPr>
      <p:grpSpPr>
        <a:xfrm>
          <a:off x="0" y="0"/>
          <a:ext cx="0" cy="0"/>
          <a:chOff x="0" y="0"/>
          <a:chExt cx="0" cy="0"/>
        </a:xfrm>
      </p:grpSpPr>
      <p:sp>
        <p:nvSpPr>
          <p:cNvPr id="137" name="Google Shape;137;p4"/>
          <p:cNvSpPr txBox="1"/>
          <p:nvPr>
            <p:ph idx="4294967295" type="body"/>
          </p:nvPr>
        </p:nvSpPr>
        <p:spPr>
          <a:xfrm>
            <a:off x="576071" y="466531"/>
            <a:ext cx="11021879" cy="585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3100"/>
              <a:buNone/>
            </a:pPr>
            <a:r>
              <a:rPr b="1" i="0" lang="en-IN" sz="2464" u="none" strike="noStrike">
                <a:solidFill>
                  <a:srgbClr val="000000"/>
                </a:solidFill>
                <a:latin typeface="Calibri"/>
                <a:ea typeface="Calibri"/>
                <a:cs typeface="Calibri"/>
                <a:sym typeface="Calibri"/>
              </a:rPr>
              <a:t>2. Scope :</a:t>
            </a:r>
            <a:endParaRPr b="1" sz="1064"/>
          </a:p>
          <a:p>
            <a:pPr indent="0" lvl="0" marL="0" rtl="0" algn="just">
              <a:lnSpc>
                <a:spcPct val="150000"/>
              </a:lnSpc>
              <a:spcBef>
                <a:spcPts val="1000"/>
              </a:spcBef>
              <a:spcAft>
                <a:spcPts val="0"/>
              </a:spcAft>
              <a:buClr>
                <a:srgbClr val="000000"/>
              </a:buClr>
              <a:buSzPts val="2800"/>
              <a:buNone/>
            </a:pPr>
            <a:r>
              <a:rPr lang="en-IN" sz="2083">
                <a:solidFill>
                  <a:srgbClr val="000000"/>
                </a:solidFill>
                <a:latin typeface="Calibri"/>
                <a:ea typeface="Calibri"/>
                <a:cs typeface="Calibri"/>
                <a:sym typeface="Calibri"/>
              </a:rPr>
              <a:t>    </a:t>
            </a:r>
            <a:r>
              <a:rPr lang="en-IN" sz="2083">
                <a:solidFill>
                  <a:srgbClr val="000000"/>
                </a:solidFill>
                <a:latin typeface="Calibri"/>
                <a:ea typeface="Calibri"/>
                <a:cs typeface="Calibri"/>
                <a:sym typeface="Calibri"/>
              </a:rPr>
              <a:t>1. </a:t>
            </a:r>
            <a:r>
              <a:rPr i="0" lang="en-IN" sz="2083" u="none" strike="noStrike">
                <a:solidFill>
                  <a:srgbClr val="000000"/>
                </a:solidFill>
                <a:latin typeface="Calibri"/>
                <a:ea typeface="Calibri"/>
                <a:cs typeface="Calibri"/>
                <a:sym typeface="Calibri"/>
              </a:rPr>
              <a:t>The primary scope of the project is to establish a robust data integration pipeline between </a:t>
            </a:r>
            <a:r>
              <a:rPr lang="en-IN" sz="2083">
                <a:solidFill>
                  <a:srgbClr val="000000"/>
                </a:solidFill>
                <a:latin typeface="Calibri"/>
                <a:ea typeface="Calibri"/>
                <a:cs typeface="Calibri"/>
                <a:sym typeface="Calibri"/>
              </a:rPr>
              <a:t>any D</a:t>
            </a:r>
            <a:r>
              <a:rPr lang="en-IN" sz="2083">
                <a:solidFill>
                  <a:srgbClr val="000000"/>
                </a:solidFill>
                <a:latin typeface="Calibri"/>
                <a:ea typeface="Calibri"/>
                <a:cs typeface="Calibri"/>
                <a:sym typeface="Calibri"/>
              </a:rPr>
              <a:t>atabase/Salesforce</a:t>
            </a:r>
            <a:r>
              <a:rPr lang="en-IN" sz="2083">
                <a:solidFill>
                  <a:srgbClr val="000000"/>
                </a:solidFill>
                <a:latin typeface="Calibri"/>
                <a:ea typeface="Calibri"/>
                <a:cs typeface="Calibri"/>
                <a:sym typeface="Calibri"/>
              </a:rPr>
              <a:t> </a:t>
            </a:r>
            <a:r>
              <a:rPr i="0" lang="en-IN" sz="2083" u="none" strike="noStrike">
                <a:solidFill>
                  <a:srgbClr val="000000"/>
                </a:solidFill>
                <a:latin typeface="Calibri"/>
                <a:ea typeface="Calibri"/>
                <a:cs typeface="Calibri"/>
                <a:sym typeface="Calibri"/>
              </a:rPr>
              <a:t>and AWS S3 using Talend which involves extracting data from</a:t>
            </a:r>
            <a:r>
              <a:rPr lang="en-IN" sz="2083">
                <a:solidFill>
                  <a:srgbClr val="000000"/>
                </a:solidFill>
                <a:latin typeface="Calibri"/>
                <a:ea typeface="Calibri"/>
                <a:cs typeface="Calibri"/>
                <a:sym typeface="Calibri"/>
              </a:rPr>
              <a:t> any Database</a:t>
            </a:r>
            <a:r>
              <a:rPr i="0" lang="en-IN" sz="2083" u="none" strike="noStrike">
                <a:solidFill>
                  <a:srgbClr val="000000"/>
                </a:solidFill>
                <a:latin typeface="Calibri"/>
                <a:ea typeface="Calibri"/>
                <a:cs typeface="Calibri"/>
                <a:sym typeface="Calibri"/>
              </a:rPr>
              <a:t>, applying necessary transformations, and loading it into AWS S3 in an organized and efficient manner.</a:t>
            </a:r>
            <a:endParaRPr sz="2083">
              <a:latin typeface="Calibri"/>
              <a:ea typeface="Calibri"/>
              <a:cs typeface="Calibri"/>
              <a:sym typeface="Calibri"/>
            </a:endParaRPr>
          </a:p>
          <a:p>
            <a:pPr indent="0" lvl="0" marL="0" rtl="0" algn="just">
              <a:lnSpc>
                <a:spcPct val="150000"/>
              </a:lnSpc>
              <a:spcBef>
                <a:spcPts val="1000"/>
              </a:spcBef>
              <a:spcAft>
                <a:spcPts val="0"/>
              </a:spcAft>
              <a:buClr>
                <a:srgbClr val="000000"/>
              </a:buClr>
              <a:buSzPts val="2600"/>
              <a:buNone/>
            </a:pPr>
            <a:r>
              <a:rPr i="0" lang="en-IN" sz="2083" u="none" strike="noStrike">
                <a:solidFill>
                  <a:srgbClr val="000000"/>
                </a:solidFill>
                <a:latin typeface="Calibri"/>
                <a:ea typeface="Calibri"/>
                <a:cs typeface="Calibri"/>
                <a:sym typeface="Calibri"/>
              </a:rPr>
              <a:t>   2. The project accommodates various data sources such as different databases, schemas, and tables and the scope extends to handling data from multiple sources and integrating it seamlessly into the data lake.</a:t>
            </a:r>
            <a:endParaRPr sz="2083">
              <a:latin typeface="Calibri"/>
              <a:ea typeface="Calibri"/>
              <a:cs typeface="Calibri"/>
              <a:sym typeface="Calibri"/>
            </a:endParaRPr>
          </a:p>
          <a:p>
            <a:pPr indent="0" lvl="0" marL="0" rtl="0" algn="just">
              <a:lnSpc>
                <a:spcPct val="150000"/>
              </a:lnSpc>
              <a:spcBef>
                <a:spcPts val="1000"/>
              </a:spcBef>
              <a:spcAft>
                <a:spcPts val="0"/>
              </a:spcAft>
              <a:buClr>
                <a:srgbClr val="000000"/>
              </a:buClr>
              <a:buSzPts val="2600"/>
              <a:buNone/>
            </a:pPr>
            <a:r>
              <a:rPr i="0" lang="en-IN" sz="2083" u="none" strike="noStrike">
                <a:solidFill>
                  <a:srgbClr val="000000"/>
                </a:solidFill>
                <a:latin typeface="Calibri"/>
                <a:ea typeface="Calibri"/>
                <a:cs typeface="Calibri"/>
                <a:sym typeface="Calibri"/>
              </a:rPr>
              <a:t>   3. The project includes the creation and management of metadata tables (datalake_metadata and datalake_status) to track data lineage, execution status, and load history where Metadata management ensures insights into data movement processes and helps troubleshoot issues. </a:t>
            </a:r>
            <a:endParaRPr sz="2083">
              <a:latin typeface="Calibri"/>
              <a:ea typeface="Calibri"/>
              <a:cs typeface="Calibri"/>
              <a:sym typeface="Calibri"/>
            </a:endParaRPr>
          </a:p>
          <a:p>
            <a:pPr indent="0" lvl="0" marL="0" rtl="0" algn="l">
              <a:lnSpc>
                <a:spcPct val="90000"/>
              </a:lnSpc>
              <a:spcBef>
                <a:spcPts val="1000"/>
              </a:spcBef>
              <a:spcAft>
                <a:spcPts val="1600"/>
              </a:spcAft>
              <a:buClr>
                <a:schemeClr val="dk1"/>
              </a:buClr>
              <a:buSzPts val="2800"/>
              <a:buNone/>
            </a:pPr>
            <a:r>
              <a:t/>
            </a:r>
            <a:endParaRPr/>
          </a:p>
        </p:txBody>
      </p:sp>
      <p:sp>
        <p:nvSpPr>
          <p:cNvPr id="138" name="Google Shape;138;p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39" name="Google Shape;139;p4"/>
          <p:cNvSpPr txBox="1"/>
          <p:nvPr/>
        </p:nvSpPr>
        <p:spPr>
          <a:xfrm>
            <a:off x="9721800" y="6256775"/>
            <a:ext cx="1876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3" name="Shape 143"/>
        <p:cNvGrpSpPr/>
        <p:nvPr/>
      </p:nvGrpSpPr>
      <p:grpSpPr>
        <a:xfrm>
          <a:off x="0" y="0"/>
          <a:ext cx="0" cy="0"/>
          <a:chOff x="0" y="0"/>
          <a:chExt cx="0" cy="0"/>
        </a:xfrm>
      </p:grpSpPr>
      <p:sp>
        <p:nvSpPr>
          <p:cNvPr id="144" name="Google Shape;144;p5"/>
          <p:cNvSpPr txBox="1"/>
          <p:nvPr>
            <p:ph idx="4294967295" type="body"/>
          </p:nvPr>
        </p:nvSpPr>
        <p:spPr>
          <a:xfrm>
            <a:off x="576072" y="419877"/>
            <a:ext cx="11040540" cy="596226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50000"/>
              </a:lnSpc>
              <a:spcBef>
                <a:spcPts val="0"/>
              </a:spcBef>
              <a:spcAft>
                <a:spcPts val="0"/>
              </a:spcAft>
              <a:buClr>
                <a:srgbClr val="000000"/>
              </a:buClr>
              <a:buSzPct val="100000"/>
              <a:buNone/>
            </a:pPr>
            <a:r>
              <a:rPr b="0" i="0" lang="en-IN" sz="8000" u="none" strike="noStrike">
                <a:solidFill>
                  <a:srgbClr val="000000"/>
                </a:solidFill>
                <a:latin typeface="Calibri"/>
                <a:ea typeface="Calibri"/>
                <a:cs typeface="Calibri"/>
                <a:sym typeface="Calibri"/>
              </a:rPr>
              <a:t>4.The scope includes evaluating the potential business impact of the project, such as improved decision-making, faster access to insights, and enhanced operational efficiency.</a:t>
            </a:r>
            <a:endParaRPr/>
          </a:p>
          <a:p>
            <a:pPr indent="0" lvl="0" marL="0" rtl="0" algn="l">
              <a:lnSpc>
                <a:spcPct val="150000"/>
              </a:lnSpc>
              <a:spcBef>
                <a:spcPts val="1000"/>
              </a:spcBef>
              <a:spcAft>
                <a:spcPts val="0"/>
              </a:spcAft>
              <a:buClr>
                <a:schemeClr val="dk1"/>
              </a:buClr>
              <a:buSzPct val="100000"/>
              <a:buNone/>
            </a:pPr>
            <a:r>
              <a:t/>
            </a:r>
            <a:endParaRPr b="0" i="0" sz="1800" u="none" strike="noStrike">
              <a:solidFill>
                <a:srgbClr val="000000"/>
              </a:solidFill>
              <a:latin typeface="Calibri"/>
              <a:ea typeface="Calibri"/>
              <a:cs typeface="Calibri"/>
              <a:sym typeface="Calibri"/>
            </a:endParaRPr>
          </a:p>
          <a:p>
            <a:pPr indent="0" lvl="0" marL="0" rtl="0" algn="just">
              <a:lnSpc>
                <a:spcPct val="90000"/>
              </a:lnSpc>
              <a:spcBef>
                <a:spcPts val="0"/>
              </a:spcBef>
              <a:spcAft>
                <a:spcPts val="0"/>
              </a:spcAft>
              <a:buClr>
                <a:schemeClr val="dk1"/>
              </a:buClr>
              <a:buSzPct val="100000"/>
              <a:buNone/>
            </a:pPr>
            <a:r>
              <a:t/>
            </a:r>
            <a:endParaRPr sz="11100">
              <a:latin typeface="Arial"/>
              <a:ea typeface="Arial"/>
              <a:cs typeface="Arial"/>
              <a:sym typeface="Arial"/>
            </a:endParaRPr>
          </a:p>
          <a:p>
            <a:pPr indent="0" lvl="0" marL="0" rtl="0" algn="just">
              <a:lnSpc>
                <a:spcPct val="90000"/>
              </a:lnSpc>
              <a:spcBef>
                <a:spcPts val="0"/>
              </a:spcBef>
              <a:spcAft>
                <a:spcPts val="0"/>
              </a:spcAft>
              <a:buClr>
                <a:schemeClr val="dk1"/>
              </a:buClr>
              <a:buSzPct val="120000"/>
              <a:buNone/>
            </a:pPr>
            <a:r>
              <a:rPr b="1" lang="en-IN" sz="12000">
                <a:solidFill>
                  <a:srgbClr val="000000"/>
                </a:solidFill>
                <a:latin typeface="Calibri"/>
                <a:ea typeface="Calibri"/>
                <a:cs typeface="Calibri"/>
                <a:sym typeface="Calibri"/>
              </a:rPr>
              <a:t>Architecture</a:t>
            </a:r>
            <a:endParaRPr b="1" sz="9600">
              <a:solidFill>
                <a:srgbClr val="000000"/>
              </a:solidFill>
              <a:latin typeface="Calibri"/>
              <a:ea typeface="Calibri"/>
              <a:cs typeface="Calibri"/>
              <a:sym typeface="Calibri"/>
            </a:endParaRPr>
          </a:p>
          <a:p>
            <a:pPr indent="0" lvl="0" marL="0" rtl="0" algn="just">
              <a:lnSpc>
                <a:spcPct val="90000"/>
              </a:lnSpc>
              <a:spcBef>
                <a:spcPts val="0"/>
              </a:spcBef>
              <a:spcAft>
                <a:spcPts val="0"/>
              </a:spcAft>
              <a:buClr>
                <a:schemeClr val="dk1"/>
              </a:buClr>
              <a:buSzPct val="100000"/>
              <a:buNone/>
            </a:pPr>
            <a:r>
              <a:t/>
            </a:r>
            <a:endParaRPr b="0" i="0" sz="2400" u="none" strike="noStrike">
              <a:solidFill>
                <a:srgbClr val="000000"/>
              </a:solidFill>
              <a:latin typeface="Arial"/>
              <a:ea typeface="Arial"/>
              <a:cs typeface="Arial"/>
              <a:sym typeface="Arial"/>
            </a:endParaRPr>
          </a:p>
          <a:p>
            <a:pPr indent="0" lvl="0" marL="228600" rtl="0" algn="just">
              <a:lnSpc>
                <a:spcPct val="150000"/>
              </a:lnSpc>
              <a:spcBef>
                <a:spcPts val="0"/>
              </a:spcBef>
              <a:spcAft>
                <a:spcPts val="0"/>
              </a:spcAft>
              <a:buClr>
                <a:schemeClr val="dk1"/>
              </a:buClr>
              <a:buSzPct val="100000"/>
              <a:buNone/>
            </a:pPr>
            <a:r>
              <a:t/>
            </a:r>
            <a:endParaRPr b="0" i="0" sz="8000" u="none" strike="noStrike">
              <a:solidFill>
                <a:srgbClr val="000000"/>
              </a:solidFill>
              <a:latin typeface="Calibri"/>
              <a:ea typeface="Calibri"/>
              <a:cs typeface="Calibri"/>
              <a:sym typeface="Calibri"/>
            </a:endParaRPr>
          </a:p>
          <a:p>
            <a:pPr indent="-228600" lvl="0" marL="457200" rtl="0" algn="just">
              <a:lnSpc>
                <a:spcPct val="170000"/>
              </a:lnSpc>
              <a:spcBef>
                <a:spcPts val="0"/>
              </a:spcBef>
              <a:spcAft>
                <a:spcPts val="0"/>
              </a:spcAft>
              <a:buClr>
                <a:srgbClr val="000000"/>
              </a:buClr>
              <a:buSzPct val="100000"/>
              <a:buChar char="●"/>
            </a:pPr>
            <a:r>
              <a:rPr b="0" i="0" lang="en-IN" sz="8000" u="none" strike="noStrike">
                <a:solidFill>
                  <a:srgbClr val="000000"/>
                </a:solidFill>
                <a:latin typeface="Calibri"/>
                <a:ea typeface="Calibri"/>
                <a:cs typeface="Calibri"/>
                <a:sym typeface="Calibri"/>
              </a:rPr>
              <a:t>High-level architecture for the EchoLake Data Lake Integration project involves data integration between Snowflake and AWS S3 using Talend</a:t>
            </a:r>
            <a:endParaRPr sz="8000"/>
          </a:p>
          <a:p>
            <a:pPr indent="-228600" lvl="0" marL="457200" rtl="0" algn="just">
              <a:lnSpc>
                <a:spcPct val="170000"/>
              </a:lnSpc>
              <a:spcBef>
                <a:spcPts val="0"/>
              </a:spcBef>
              <a:spcAft>
                <a:spcPts val="0"/>
              </a:spcAft>
              <a:buClr>
                <a:srgbClr val="000000"/>
              </a:buClr>
              <a:buSzPct val="100000"/>
              <a:buChar char="●"/>
            </a:pPr>
            <a:r>
              <a:rPr b="0" i="0" lang="en-IN" sz="8000" u="none" strike="noStrike">
                <a:solidFill>
                  <a:srgbClr val="000000"/>
                </a:solidFill>
                <a:latin typeface="Calibri"/>
                <a:ea typeface="Calibri"/>
                <a:cs typeface="Calibri"/>
                <a:sym typeface="Calibri"/>
              </a:rPr>
              <a:t>Data Sources : </a:t>
            </a:r>
            <a:r>
              <a:rPr lang="en-IN" sz="8000">
                <a:solidFill>
                  <a:srgbClr val="000000"/>
                </a:solidFill>
                <a:latin typeface="Calibri"/>
                <a:ea typeface="Calibri"/>
                <a:cs typeface="Calibri"/>
                <a:sym typeface="Calibri"/>
              </a:rPr>
              <a:t>Any </a:t>
            </a:r>
            <a:r>
              <a:rPr b="0" i="0" lang="en-IN" sz="8000" u="none" strike="noStrike">
                <a:solidFill>
                  <a:srgbClr val="000000"/>
                </a:solidFill>
                <a:latin typeface="Calibri"/>
                <a:ea typeface="Calibri"/>
                <a:cs typeface="Calibri"/>
                <a:sym typeface="Calibri"/>
              </a:rPr>
              <a:t>Database/Salesforce</a:t>
            </a:r>
            <a:endParaRPr sz="8000"/>
          </a:p>
          <a:p>
            <a:pPr indent="-228600" lvl="0" marL="457200" rtl="0" algn="just">
              <a:lnSpc>
                <a:spcPct val="170000"/>
              </a:lnSpc>
              <a:spcBef>
                <a:spcPts val="0"/>
              </a:spcBef>
              <a:spcAft>
                <a:spcPts val="0"/>
              </a:spcAft>
              <a:buClr>
                <a:srgbClr val="000000"/>
              </a:buClr>
              <a:buSzPct val="100000"/>
              <a:buChar char="●"/>
            </a:pPr>
            <a:r>
              <a:rPr b="0" i="0" lang="en-IN" sz="8000" u="none" strike="noStrike">
                <a:solidFill>
                  <a:srgbClr val="000000"/>
                </a:solidFill>
                <a:latin typeface="Calibri"/>
                <a:ea typeface="Calibri"/>
                <a:cs typeface="Calibri"/>
                <a:sym typeface="Calibri"/>
              </a:rPr>
              <a:t>Target storage : AWS S3 Bucket for integrated data</a:t>
            </a:r>
            <a:endParaRPr sz="8000"/>
          </a:p>
          <a:p>
            <a:pPr indent="0" lvl="0" marL="228600" rtl="0" algn="just">
              <a:lnSpc>
                <a:spcPct val="170000"/>
              </a:lnSpc>
              <a:spcBef>
                <a:spcPts val="0"/>
              </a:spcBef>
              <a:spcAft>
                <a:spcPts val="0"/>
              </a:spcAft>
              <a:buClr>
                <a:srgbClr val="000000"/>
              </a:buClr>
              <a:buSzPct val="100000"/>
              <a:buNone/>
            </a:pPr>
            <a:r>
              <a:rPr b="0" i="0" lang="en-IN" sz="8000" u="none" strike="noStrike">
                <a:solidFill>
                  <a:srgbClr val="000000"/>
                </a:solidFill>
                <a:latin typeface="Calibri"/>
                <a:ea typeface="Calibri"/>
                <a:cs typeface="Calibri"/>
                <a:sym typeface="Calibri"/>
              </a:rPr>
              <a:t>             Data is stored in </a:t>
            </a:r>
            <a:r>
              <a:rPr lang="en-IN" sz="8000">
                <a:solidFill>
                  <a:srgbClr val="000000"/>
                </a:solidFill>
                <a:latin typeface="Calibri"/>
                <a:ea typeface="Calibri"/>
                <a:cs typeface="Calibri"/>
                <a:sym typeface="Calibri"/>
              </a:rPr>
              <a:t>AWS S3</a:t>
            </a:r>
            <a:r>
              <a:rPr b="0" i="0" lang="en-IN" sz="8000" u="none" strike="noStrike">
                <a:solidFill>
                  <a:srgbClr val="000000"/>
                </a:solidFill>
                <a:latin typeface="Calibri"/>
                <a:ea typeface="Calibri"/>
                <a:cs typeface="Calibri"/>
                <a:sym typeface="Calibri"/>
              </a:rPr>
              <a:t> file format</a:t>
            </a:r>
            <a:r>
              <a:rPr lang="en-IN" sz="8000">
                <a:solidFill>
                  <a:srgbClr val="000000"/>
                </a:solidFill>
                <a:latin typeface="Calibri"/>
                <a:ea typeface="Calibri"/>
                <a:cs typeface="Calibri"/>
                <a:sym typeface="Calibri"/>
              </a:rPr>
              <a:t>.</a:t>
            </a:r>
            <a:br>
              <a:rPr b="0" lang="en-IN" sz="8000"/>
            </a:br>
            <a:endParaRPr b="0" i="0" sz="8000" u="none" strike="noStrike">
              <a:solidFill>
                <a:srgbClr val="000000"/>
              </a:solidFill>
              <a:latin typeface="Arial"/>
              <a:ea typeface="Arial"/>
              <a:cs typeface="Arial"/>
              <a:sym typeface="Arial"/>
            </a:endParaRPr>
          </a:p>
          <a:p>
            <a:pPr indent="0" lvl="0" marL="228600" rtl="0" algn="just">
              <a:lnSpc>
                <a:spcPct val="150000"/>
              </a:lnSpc>
              <a:spcBef>
                <a:spcPts val="0"/>
              </a:spcBef>
              <a:spcAft>
                <a:spcPts val="0"/>
              </a:spcAft>
              <a:buClr>
                <a:schemeClr val="dk1"/>
              </a:buClr>
              <a:buSzPct val="100000"/>
              <a:buNone/>
            </a:pPr>
            <a:br>
              <a:rPr b="0" lang="en-IN" sz="8000"/>
            </a:br>
            <a:br>
              <a:rPr lang="en-IN" sz="8000"/>
            </a:br>
            <a:br>
              <a:rPr lang="en-IN" sz="8000"/>
            </a:br>
            <a:endParaRPr b="0" i="0" sz="8000" u="none" strike="noStrike">
              <a:solidFill>
                <a:srgbClr val="000000"/>
              </a:solidFill>
              <a:latin typeface="Calibri"/>
              <a:ea typeface="Calibri"/>
              <a:cs typeface="Calibri"/>
              <a:sym typeface="Calibri"/>
            </a:endParaRPr>
          </a:p>
          <a:p>
            <a:pPr indent="-184150" lvl="0" marL="228600" rtl="0" algn="l">
              <a:lnSpc>
                <a:spcPct val="90000"/>
              </a:lnSpc>
              <a:spcBef>
                <a:spcPts val="1000"/>
              </a:spcBef>
              <a:spcAft>
                <a:spcPts val="1600"/>
              </a:spcAft>
              <a:buClr>
                <a:schemeClr val="dk1"/>
              </a:buClr>
              <a:buSzPct val="164705"/>
              <a:buNone/>
            </a:pPr>
            <a:r>
              <a:t/>
            </a:r>
            <a:endParaRPr/>
          </a:p>
        </p:txBody>
      </p:sp>
      <p:sp>
        <p:nvSpPr>
          <p:cNvPr id="145" name="Google Shape;145;p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46" name="Google Shape;146;p5"/>
          <p:cNvSpPr txBox="1"/>
          <p:nvPr/>
        </p:nvSpPr>
        <p:spPr>
          <a:xfrm>
            <a:off x="9550350" y="6217625"/>
            <a:ext cx="2174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0" name="Shape 150"/>
        <p:cNvGrpSpPr/>
        <p:nvPr/>
      </p:nvGrpSpPr>
      <p:grpSpPr>
        <a:xfrm>
          <a:off x="0" y="0"/>
          <a:ext cx="0" cy="0"/>
          <a:chOff x="0" y="0"/>
          <a:chExt cx="0" cy="0"/>
        </a:xfrm>
      </p:grpSpPr>
      <p:sp>
        <p:nvSpPr>
          <p:cNvPr id="151" name="Google Shape;151;p7"/>
          <p:cNvSpPr txBox="1"/>
          <p:nvPr>
            <p:ph idx="4294967295" type="body"/>
          </p:nvPr>
        </p:nvSpPr>
        <p:spPr>
          <a:xfrm>
            <a:off x="576072" y="410547"/>
            <a:ext cx="11096524" cy="5868955"/>
          </a:xfrm>
          <a:prstGeom prst="rect">
            <a:avLst/>
          </a:prstGeom>
          <a:noFill/>
          <a:ln>
            <a:noFill/>
          </a:ln>
        </p:spPr>
        <p:txBody>
          <a:bodyPr anchorCtr="0" anchor="t" bIns="45700" lIns="91425" spcFirstLastPara="1" rIns="91425" wrap="square" tIns="45700">
            <a:normAutofit/>
          </a:bodyPr>
          <a:lstStyle/>
          <a:p>
            <a:pPr indent="-228600" lvl="0" marL="228600" rtl="0" algn="just">
              <a:lnSpc>
                <a:spcPct val="200000"/>
              </a:lnSpc>
              <a:spcBef>
                <a:spcPts val="0"/>
              </a:spcBef>
              <a:spcAft>
                <a:spcPts val="0"/>
              </a:spcAft>
              <a:buClr>
                <a:srgbClr val="000000"/>
              </a:buClr>
              <a:buSzPts val="2000"/>
              <a:buFont typeface="Arial"/>
              <a:buChar char="•"/>
            </a:pPr>
            <a:r>
              <a:rPr b="0" i="0" lang="en-IN" sz="2000" u="none" strike="noStrike">
                <a:solidFill>
                  <a:srgbClr val="000000"/>
                </a:solidFill>
                <a:latin typeface="Calibri"/>
                <a:ea typeface="Calibri"/>
                <a:cs typeface="Calibri"/>
                <a:sym typeface="Calibri"/>
              </a:rPr>
              <a:t>Metadata Management:</a:t>
            </a:r>
            <a:endParaRPr sz="2000"/>
          </a:p>
          <a:p>
            <a:pPr indent="-228600" lvl="0" marL="628650" rtl="0" algn="just">
              <a:lnSpc>
                <a:spcPct val="200000"/>
              </a:lnSpc>
              <a:spcBef>
                <a:spcPts val="0"/>
              </a:spcBef>
              <a:spcAft>
                <a:spcPts val="0"/>
              </a:spcAft>
              <a:buClr>
                <a:srgbClr val="000000"/>
              </a:buClr>
              <a:buSzPts val="2000"/>
              <a:buFont typeface="Arial"/>
              <a:buChar char="•"/>
            </a:pPr>
            <a:r>
              <a:rPr b="0" i="0" lang="en-IN" sz="2000" u="none" strike="noStrike">
                <a:solidFill>
                  <a:srgbClr val="000000"/>
                </a:solidFill>
                <a:latin typeface="Calibri"/>
                <a:ea typeface="Calibri"/>
                <a:cs typeface="Calibri"/>
                <a:sym typeface="Calibri"/>
              </a:rPr>
              <a:t>datalake_metadata Table: Captures metadata about the data integration process, source details, target details, load type, etc.</a:t>
            </a:r>
            <a:endParaRPr sz="2000"/>
          </a:p>
          <a:p>
            <a:pPr indent="-228600" lvl="0" marL="628650" rtl="0" algn="just">
              <a:lnSpc>
                <a:spcPct val="200000"/>
              </a:lnSpc>
              <a:spcBef>
                <a:spcPts val="0"/>
              </a:spcBef>
              <a:spcAft>
                <a:spcPts val="0"/>
              </a:spcAft>
              <a:buClr>
                <a:srgbClr val="000000"/>
              </a:buClr>
              <a:buSzPts val="2000"/>
              <a:buFont typeface="Arial"/>
              <a:buChar char="•"/>
            </a:pPr>
            <a:r>
              <a:rPr b="0" i="0" lang="en-IN" sz="2000" u="none" strike="noStrike">
                <a:solidFill>
                  <a:srgbClr val="000000"/>
                </a:solidFill>
                <a:latin typeface="Calibri"/>
                <a:ea typeface="Calibri"/>
                <a:cs typeface="Calibri"/>
                <a:sym typeface="Calibri"/>
              </a:rPr>
              <a:t>datalake_status Table: Tracks execution status, application details, file processing, execution time, and status.</a:t>
            </a:r>
            <a:endParaRPr sz="2000"/>
          </a:p>
          <a:p>
            <a:pPr indent="0" lvl="0" marL="0" rtl="0" algn="l">
              <a:lnSpc>
                <a:spcPct val="200000"/>
              </a:lnSpc>
              <a:spcBef>
                <a:spcPts val="1800"/>
              </a:spcBef>
              <a:spcAft>
                <a:spcPts val="1600"/>
              </a:spcAft>
              <a:buClr>
                <a:schemeClr val="dk1"/>
              </a:buClr>
              <a:buSzPts val="2800"/>
              <a:buNone/>
            </a:pPr>
            <a:br>
              <a:rPr lang="en-IN"/>
            </a:br>
            <a:endParaRPr/>
          </a:p>
        </p:txBody>
      </p:sp>
      <p:sp>
        <p:nvSpPr>
          <p:cNvPr id="152" name="Google Shape;152;p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53" name="Google Shape;153;p7"/>
          <p:cNvSpPr txBox="1"/>
          <p:nvPr/>
        </p:nvSpPr>
        <p:spPr>
          <a:xfrm>
            <a:off x="9798000" y="6096000"/>
            <a:ext cx="1965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7" name="Shape 157"/>
        <p:cNvGrpSpPr/>
        <p:nvPr/>
      </p:nvGrpSpPr>
      <p:grpSpPr>
        <a:xfrm>
          <a:off x="0" y="0"/>
          <a:ext cx="0" cy="0"/>
          <a:chOff x="0" y="0"/>
          <a:chExt cx="0" cy="0"/>
        </a:xfrm>
      </p:grpSpPr>
      <p:sp>
        <p:nvSpPr>
          <p:cNvPr id="158" name="Google Shape;158;p8"/>
          <p:cNvSpPr txBox="1"/>
          <p:nvPr>
            <p:ph idx="4294967295" type="title"/>
          </p:nvPr>
        </p:nvSpPr>
        <p:spPr>
          <a:xfrm>
            <a:off x="647697" y="510849"/>
            <a:ext cx="10515600" cy="57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IN" sz="3000">
                <a:latin typeface="Calibri"/>
                <a:ea typeface="Calibri"/>
                <a:cs typeface="Calibri"/>
                <a:sym typeface="Calibri"/>
              </a:rPr>
              <a:t>Design</a:t>
            </a:r>
            <a:endParaRPr b="1" sz="3000">
              <a:latin typeface="Calibri"/>
              <a:ea typeface="Calibri"/>
              <a:cs typeface="Calibri"/>
              <a:sym typeface="Calibri"/>
            </a:endParaRPr>
          </a:p>
        </p:txBody>
      </p:sp>
      <p:sp>
        <p:nvSpPr>
          <p:cNvPr id="159" name="Google Shape;159;p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60" name="Google Shape;160;p8"/>
          <p:cNvSpPr txBox="1"/>
          <p:nvPr/>
        </p:nvSpPr>
        <p:spPr>
          <a:xfrm>
            <a:off x="9531300" y="6256775"/>
            <a:ext cx="204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200">
              <a:latin typeface="Calibri"/>
              <a:ea typeface="Calibri"/>
              <a:cs typeface="Calibri"/>
              <a:sym typeface="Calibri"/>
            </a:endParaRPr>
          </a:p>
        </p:txBody>
      </p:sp>
      <p:pic>
        <p:nvPicPr>
          <p:cNvPr id="161" name="Google Shape;161;p8"/>
          <p:cNvPicPr preferRelativeResize="0"/>
          <p:nvPr/>
        </p:nvPicPr>
        <p:blipFill>
          <a:blip r:embed="rId3">
            <a:alphaModFix/>
          </a:blip>
          <a:stretch>
            <a:fillRect/>
          </a:stretch>
        </p:blipFill>
        <p:spPr>
          <a:xfrm>
            <a:off x="1484688" y="1078800"/>
            <a:ext cx="9222625" cy="523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5" name="Shape 165"/>
        <p:cNvGrpSpPr/>
        <p:nvPr/>
      </p:nvGrpSpPr>
      <p:grpSpPr>
        <a:xfrm>
          <a:off x="0" y="0"/>
          <a:ext cx="0" cy="0"/>
          <a:chOff x="0" y="0"/>
          <a:chExt cx="0" cy="0"/>
        </a:xfrm>
      </p:grpSpPr>
      <p:sp>
        <p:nvSpPr>
          <p:cNvPr id="166" name="Google Shape;166;p9"/>
          <p:cNvSpPr txBox="1"/>
          <p:nvPr>
            <p:ph idx="4294967295" type="title"/>
          </p:nvPr>
        </p:nvSpPr>
        <p:spPr>
          <a:xfrm>
            <a:off x="563693" y="202465"/>
            <a:ext cx="10515600"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IN" sz="3000">
                <a:latin typeface="Calibri"/>
                <a:ea typeface="Calibri"/>
                <a:cs typeface="Calibri"/>
                <a:sym typeface="Calibri"/>
              </a:rPr>
              <a:t>Data Dictionary</a:t>
            </a:r>
            <a:r>
              <a:rPr b="0" i="0" lang="en-IN" sz="3600" u="none" strike="noStrike">
                <a:solidFill>
                  <a:srgbClr val="000000"/>
                </a:solidFill>
              </a:rPr>
              <a:t>  </a:t>
            </a:r>
            <a:endParaRPr sz="3600"/>
          </a:p>
        </p:txBody>
      </p:sp>
      <p:sp>
        <p:nvSpPr>
          <p:cNvPr id="167" name="Google Shape;167;p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68" name="Google Shape;168;p9"/>
          <p:cNvSpPr/>
          <p:nvPr/>
        </p:nvSpPr>
        <p:spPr>
          <a:xfrm>
            <a:off x="365746" y="823600"/>
            <a:ext cx="5768400" cy="646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1" i="0" lang="en-IN" sz="2000" u="sng" cap="none" strike="noStrike">
                <a:solidFill>
                  <a:srgbClr val="000000"/>
                </a:solidFill>
                <a:latin typeface="Calibri"/>
                <a:ea typeface="Calibri"/>
                <a:cs typeface="Calibri"/>
                <a:sym typeface="Calibri"/>
              </a:rPr>
              <a:t>Schema for Table Datalake_Metadata Table</a:t>
            </a:r>
            <a:endParaRPr b="1" i="0" sz="20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graphicFrame>
        <p:nvGraphicFramePr>
          <p:cNvPr id="169" name="Google Shape;169;p9"/>
          <p:cNvGraphicFramePr/>
          <p:nvPr/>
        </p:nvGraphicFramePr>
        <p:xfrm>
          <a:off x="6535303" y="546981"/>
          <a:ext cx="3000000" cy="3000000"/>
        </p:xfrm>
        <a:graphic>
          <a:graphicData uri="http://schemas.openxmlformats.org/drawingml/2006/table">
            <a:tbl>
              <a:tblPr>
                <a:noFill/>
                <a:tableStyleId>{F979BB39-17C4-4C2C-8210-7B9A0138B370}</a:tableStyleId>
              </a:tblPr>
              <a:tblGrid>
                <a:gridCol w="2664450"/>
                <a:gridCol w="1879550"/>
              </a:tblGrid>
              <a:tr h="4205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Column Name</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Data Type</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05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datalake_APPLICATION_ID</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05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datalake_APPLICATIONNAME</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FILEID</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SOURCEDB_TYPE</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05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SOURCEDB_DATABASENAME</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SOURCEDB_SCHEMA</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SOURCEDB_WAREHOUSE</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SOURCE_JDBC_URL</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055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SOURCEDB_DRIVERCLASS</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SOURCEDB_USERNAME</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SOURCEDB_PASSWORD</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TARGETSYSTEM</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TARGETLOCATION</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325">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TARGETFILENAME</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TEXT</a:t>
                      </a:r>
                      <a:endParaRPr sz="1400" u="none" cap="none" strike="noStrike"/>
                    </a:p>
                  </a:txBody>
                  <a:tcPr marT="42100" marB="42100" marR="67250" marL="67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0" name="Google Shape;170;p9"/>
          <p:cNvSpPr/>
          <p:nvPr/>
        </p:nvSpPr>
        <p:spPr>
          <a:xfrm>
            <a:off x="747713" y="129069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1" name="Google Shape;171;p9"/>
          <p:cNvSpPr txBox="1"/>
          <p:nvPr/>
        </p:nvSpPr>
        <p:spPr>
          <a:xfrm>
            <a:off x="9740850" y="6217625"/>
            <a:ext cx="1946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2"/>
                </a:solidFill>
                <a:latin typeface="Calibri"/>
                <a:ea typeface="Calibri"/>
                <a:cs typeface="Calibri"/>
                <a:sym typeface="Calibri"/>
              </a:rPr>
              <a:t>Talend Tech Solutions</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2023-12-18T07:18:26Z</dcterms:created>
  <dc:creator>OMKAR MADIPOJU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