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3DC21-A844-42B5-99A6-B426F82F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8E934-8A07-42B6-8BC5-35E3C67BD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D62CC-C93E-44E8-BC4D-940E5C0B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B205-EA8A-4199-B041-629A382C5051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281627-7F29-4AAD-8748-CE5B8ADB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6DF93-A8DB-41D5-9901-FAD09DA6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5FF-2CCD-4BD0-A85C-7663956869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55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5CE0B-A40E-4691-8463-D09A302D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1FB61D-BF74-46DE-BC34-71E70A930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8127C4-A730-476C-A867-CC6BF1EC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B205-EA8A-4199-B041-629A382C5051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E8E339-849C-4937-A999-90A4E28D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FECC8-2C8B-45B1-A2EB-116579F2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5FF-2CCD-4BD0-A85C-7663956869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328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326575-09BE-41F2-88C3-51FE2D6D5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A39420-3A36-4643-851D-17B7DC378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87AC5D-931B-4ACC-BC1E-D400F997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B205-EA8A-4199-B041-629A382C5051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B450F-7C3B-4276-AD9F-AA8B50C2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B80A2-B1E5-4178-B068-68D8829B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5FF-2CCD-4BD0-A85C-7663956869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59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D8853-1E78-4DD3-9B74-DCBC88EF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6BBE9-15EE-4F50-A8B8-CB4914DD9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8F81A-54F2-4B4D-9D77-650FE12A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B205-EA8A-4199-B041-629A382C5051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A2C0F-DBC9-4D44-BD8C-CFF186E2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4F9BE1-6E92-4DDB-A482-40D92851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5FF-2CCD-4BD0-A85C-7663956869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9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51633-615D-4498-B542-67FAD427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5708E9-AE43-46FC-AF1F-5803F7926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E0FB7-E8E0-4D06-BDEE-76C54C7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B205-EA8A-4199-B041-629A382C5051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659F0-03C9-4381-A06B-EAF4EF78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14A6B-5D10-470E-AD27-E4D7BE41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5FF-2CCD-4BD0-A85C-7663956869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91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0BD18-7784-497B-A041-E5F1269A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C99CC-B974-490A-A48C-1868644E4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161D19-4E0B-40A5-82B3-017130371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8CB0A4-4327-4453-BACE-38200EFD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B205-EA8A-4199-B041-629A382C5051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C89AA5-FED9-473D-9E07-FAA04C5A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B2000A-4637-402B-8905-0FF8DF9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5FF-2CCD-4BD0-A85C-7663956869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12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79B1E-9836-47EF-A8D6-ED913D8C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048ADD-BE80-4B37-A798-65DB6FC8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F9CDD1-FEB4-45DF-8F15-940D0EBD2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EF0F85-B381-498E-AE87-3CF04A0C0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57FB85-CA4D-43F0-81DF-FAFE18DCE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2D9AE9-53D3-499E-A306-015D256E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B205-EA8A-4199-B041-629A382C5051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38C076-94C6-45F1-A9AD-47DDFEBD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8FBB16-9838-4969-AC77-A527549D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5FF-2CCD-4BD0-A85C-7663956869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36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1FB64-ADC8-421A-98EE-A410B25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2DB0CD-83DA-4C77-BBDB-DE3F21E3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B205-EA8A-4199-B041-629A382C5051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173704-2A25-4EDD-917B-EDBEBDC2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A4FC71-36F8-4C28-9EC0-E2659A76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5FF-2CCD-4BD0-A85C-7663956869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60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738A5-1E08-49BE-BEFB-6E793DF9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B205-EA8A-4199-B041-629A382C5051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F2B605-B805-496B-A390-43F45691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A34E24-A9E7-4AB7-B08A-09AE2D91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5FF-2CCD-4BD0-A85C-7663956869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93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C5550-6D90-4D9D-B227-5725297D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CBEA8-E8AE-4572-A20D-1A1003A7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CA6DA1-9AD2-4CCA-A1A5-E8A13D9D7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7D6FC4-8BA9-4230-B90E-15A5D967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B205-EA8A-4199-B041-629A382C5051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4EF7C8-566C-4DBF-9489-B1982DBB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CC65ED-E6A1-418B-AEA8-CCBD5DD5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5FF-2CCD-4BD0-A85C-7663956869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01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B1A7E-20B5-49C5-94FB-8981DCEA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63E859-A40D-4C77-AEE0-8661FB361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E11498-24F0-4702-8D56-7E3A51311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29D3A0-1BAB-4B4F-A286-AA10C724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B205-EA8A-4199-B041-629A382C5051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79D459-2C1D-4613-8AAB-B7A6B96B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EF122E-9383-4AD3-81B7-C255F5FE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5FF-2CCD-4BD0-A85C-7663956869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85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D68AFC-B8A1-4536-82EA-173D735E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3BE3CF-8106-45CB-8E27-BA32A107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BE19DE-D24C-4D73-91EA-8B352925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DB205-EA8A-4199-B041-629A382C5051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EE2AEF-7681-4E12-B2C7-394D5E837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441D79-EEC5-4C7B-8107-5D1C1C080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645FF-2CCD-4BD0-A85C-7663956869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48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6587A618-29A3-4EBC-8E1F-9E0150AE2EF6}"/>
              </a:ext>
            </a:extLst>
          </p:cNvPr>
          <p:cNvGrpSpPr/>
          <p:nvPr/>
        </p:nvGrpSpPr>
        <p:grpSpPr>
          <a:xfrm>
            <a:off x="1094507" y="1694552"/>
            <a:ext cx="8626135" cy="3376563"/>
            <a:chOff x="1094507" y="1694552"/>
            <a:chExt cx="8626135" cy="3376563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B87FC2E-AD77-4477-B236-D41A88D27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5407" y="1694552"/>
              <a:ext cx="2773920" cy="2758679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5FD2893-1B2D-4129-83BB-EC62501E4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357" y="1694552"/>
              <a:ext cx="1231868" cy="1236414"/>
            </a:xfrm>
            <a:prstGeom prst="rect">
              <a:avLst/>
            </a:prstGeom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7498DF9-D14A-4163-8F1E-7F81F407E836}"/>
                </a:ext>
              </a:extLst>
            </p:cNvPr>
            <p:cNvSpPr/>
            <p:nvPr/>
          </p:nvSpPr>
          <p:spPr>
            <a:xfrm>
              <a:off x="1330357" y="1694552"/>
              <a:ext cx="1231868" cy="12364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F26E615-42A1-437F-A32D-05A481EA129C}"/>
                </a:ext>
              </a:extLst>
            </p:cNvPr>
            <p:cNvSpPr/>
            <p:nvPr/>
          </p:nvSpPr>
          <p:spPr>
            <a:xfrm>
              <a:off x="3635407" y="1694552"/>
              <a:ext cx="1231868" cy="12364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BF1D262A-9D3D-4CDE-BD4F-9113DB576E7C}"/>
                </a:ext>
              </a:extLst>
            </p:cNvPr>
            <p:cNvSpPr/>
            <p:nvPr/>
          </p:nvSpPr>
          <p:spPr>
            <a:xfrm>
              <a:off x="2562225" y="1694552"/>
              <a:ext cx="1073182" cy="12364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393DA764-EBA6-4FF4-9DBE-E9D3704F47D2}"/>
                </a:ext>
              </a:extLst>
            </p:cNvPr>
            <p:cNvCxnSpPr>
              <a:cxnSpLocks/>
            </p:cNvCxnSpPr>
            <p:nvPr/>
          </p:nvCxnSpPr>
          <p:spPr>
            <a:xfrm>
              <a:off x="6409327" y="2868822"/>
              <a:ext cx="11366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938709B2-AB16-46B2-83EA-7CD1C8F2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6019" y="1847653"/>
              <a:ext cx="2049958" cy="2042337"/>
            </a:xfrm>
            <a:prstGeom prst="rect">
              <a:avLst/>
            </a:prstGeom>
          </p:spPr>
        </p:pic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81375F31-5282-4DAB-8636-8C1B9C739E3B}"/>
                </a:ext>
              </a:extLst>
            </p:cNvPr>
            <p:cNvSpPr/>
            <p:nvPr/>
          </p:nvSpPr>
          <p:spPr>
            <a:xfrm>
              <a:off x="7546019" y="1847653"/>
              <a:ext cx="417251" cy="4161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5BD0D7C-BFD7-4C16-B89B-7244CA21BE75}"/>
                </a:ext>
              </a:extLst>
            </p:cNvPr>
            <p:cNvSpPr txBox="1"/>
            <p:nvPr/>
          </p:nvSpPr>
          <p:spPr>
            <a:xfrm>
              <a:off x="1094507" y="3024920"/>
              <a:ext cx="17763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Filter</a:t>
              </a:r>
            </a:p>
            <a:p>
              <a:pPr algn="ctr"/>
              <a:r>
                <a:rPr lang="en-US" dirty="0"/>
                <a:t>Feature Detector</a:t>
              </a:r>
            </a:p>
            <a:p>
              <a:pPr algn="ctr"/>
              <a:r>
                <a:rPr lang="en-US" dirty="0"/>
                <a:t>Kernel</a:t>
              </a:r>
              <a:endParaRPr lang="es-MX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9BF8DE67-5D74-499F-B078-1181AD1AE0BC}"/>
                </a:ext>
              </a:extLst>
            </p:cNvPr>
            <p:cNvSpPr txBox="1"/>
            <p:nvPr/>
          </p:nvSpPr>
          <p:spPr>
            <a:xfrm>
              <a:off x="4642456" y="4701783"/>
              <a:ext cx="75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Image</a:t>
              </a:r>
              <a:endParaRPr lang="es-MX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6BA79C54-4D20-4502-800A-D9E820749993}"/>
                </a:ext>
              </a:extLst>
            </p:cNvPr>
            <p:cNvSpPr txBox="1"/>
            <p:nvPr/>
          </p:nvSpPr>
          <p:spPr>
            <a:xfrm>
              <a:off x="7421358" y="4083899"/>
              <a:ext cx="2299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Resulting Feature Map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49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B1366BD-316C-4E93-97BD-C399536DCB8B}"/>
              </a:ext>
            </a:extLst>
          </p:cNvPr>
          <p:cNvGrpSpPr/>
          <p:nvPr/>
        </p:nvGrpSpPr>
        <p:grpSpPr>
          <a:xfrm>
            <a:off x="2861424" y="2156349"/>
            <a:ext cx="5080625" cy="2545301"/>
            <a:chOff x="2861424" y="2156349"/>
            <a:chExt cx="5080625" cy="2545301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FAF0A9D9-6550-41F0-90F9-F9328DAB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1424" y="2156349"/>
              <a:ext cx="2491956" cy="2545301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35A5557-F743-4E51-A242-9DBB7F1E5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6300" y="2221124"/>
              <a:ext cx="2415749" cy="2415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6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DB9AB29-6FD5-457B-8C99-8B4E472E9662}"/>
              </a:ext>
            </a:extLst>
          </p:cNvPr>
          <p:cNvGrpSpPr/>
          <p:nvPr/>
        </p:nvGrpSpPr>
        <p:grpSpPr>
          <a:xfrm>
            <a:off x="2678692" y="1660124"/>
            <a:ext cx="6145712" cy="2701919"/>
            <a:chOff x="0" y="0"/>
            <a:chExt cx="6667343" cy="27663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233C5D8-1943-4611-A1FB-AEFAFD79F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773920" cy="2766300"/>
            </a:xfrm>
            <a:prstGeom prst="rect">
              <a:avLst/>
            </a:prstGeom>
          </p:spPr>
        </p:pic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BB787CC6-C56D-4647-A3B6-3500A1C05514}"/>
                </a:ext>
              </a:extLst>
            </p:cNvPr>
            <p:cNvCxnSpPr>
              <a:cxnSpLocks/>
            </p:cNvCxnSpPr>
            <p:nvPr/>
          </p:nvCxnSpPr>
          <p:spPr>
            <a:xfrm>
              <a:off x="2773920" y="1383150"/>
              <a:ext cx="11195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2AB6788-4499-4817-AE6E-19BA7B91E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3423" y="3810"/>
              <a:ext cx="2773920" cy="2758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8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5AF83AD8-3985-4895-9E72-F5D1ED862DEA}"/>
              </a:ext>
            </a:extLst>
          </p:cNvPr>
          <p:cNvGrpSpPr/>
          <p:nvPr/>
        </p:nvGrpSpPr>
        <p:grpSpPr>
          <a:xfrm>
            <a:off x="367374" y="1739905"/>
            <a:ext cx="10727502" cy="2933685"/>
            <a:chOff x="367374" y="1739905"/>
            <a:chExt cx="10727502" cy="293368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E1583AFB-776E-4B2A-8912-B0ECBFE7A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374" y="2476500"/>
              <a:ext cx="3243501" cy="2179515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24E7ED8-AC58-40C8-AD61-F244DCB87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9374" y="2476500"/>
              <a:ext cx="3243502" cy="2184550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0AD3962-CEEA-4895-9BCE-2DE13422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1375" y="2476500"/>
              <a:ext cx="3243501" cy="2197090"/>
            </a:xfrm>
            <a:prstGeom prst="rect">
              <a:avLst/>
            </a:prstGeom>
          </p:spPr>
        </p:pic>
        <p:sp>
          <p:nvSpPr>
            <p:cNvPr id="17" name="Flecha: curvada hacia abajo 16">
              <a:extLst>
                <a:ext uri="{FF2B5EF4-FFF2-40B4-BE49-F238E27FC236}">
                  <a16:creationId xmlns:a16="http://schemas.microsoft.com/office/drawing/2014/main" id="{4DE81C66-67F9-4EF2-AD48-10654BC1F451}"/>
                </a:ext>
              </a:extLst>
            </p:cNvPr>
            <p:cNvSpPr/>
            <p:nvPr/>
          </p:nvSpPr>
          <p:spPr>
            <a:xfrm>
              <a:off x="3249227" y="2086252"/>
              <a:ext cx="1349406" cy="39024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8" name="Flecha: curvada hacia abajo 17">
              <a:extLst>
                <a:ext uri="{FF2B5EF4-FFF2-40B4-BE49-F238E27FC236}">
                  <a16:creationId xmlns:a16="http://schemas.microsoft.com/office/drawing/2014/main" id="{3B725B19-779B-4565-9216-41420C5E92BA}"/>
                </a:ext>
              </a:extLst>
            </p:cNvPr>
            <p:cNvSpPr/>
            <p:nvPr/>
          </p:nvSpPr>
          <p:spPr>
            <a:xfrm>
              <a:off x="6927423" y="2086252"/>
              <a:ext cx="1349406" cy="39024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3C96E05-0BA5-4010-9F18-8DD561C19BBA}"/>
                </a:ext>
              </a:extLst>
            </p:cNvPr>
            <p:cNvSpPr txBox="1"/>
            <p:nvPr/>
          </p:nvSpPr>
          <p:spPr>
            <a:xfrm>
              <a:off x="3249227" y="1741973"/>
              <a:ext cx="1411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Convolution</a:t>
              </a:r>
              <a:endParaRPr lang="es-MX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3C7FB7B-CDFC-4AAD-BDA0-BB7ADEF47580}"/>
                </a:ext>
              </a:extLst>
            </p:cNvPr>
            <p:cNvSpPr txBox="1"/>
            <p:nvPr/>
          </p:nvSpPr>
          <p:spPr>
            <a:xfrm>
              <a:off x="7192954" y="1739905"/>
              <a:ext cx="818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Relu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38026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83C17C04-98C1-4ADC-B765-91D839E54984}"/>
              </a:ext>
            </a:extLst>
          </p:cNvPr>
          <p:cNvGrpSpPr/>
          <p:nvPr/>
        </p:nvGrpSpPr>
        <p:grpSpPr>
          <a:xfrm>
            <a:off x="1355951" y="1966069"/>
            <a:ext cx="5899271" cy="3447571"/>
            <a:chOff x="1355951" y="1966069"/>
            <a:chExt cx="5899271" cy="3447571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B930D9C6-A069-44E7-905E-75DD6F983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5951" y="1966069"/>
              <a:ext cx="2591025" cy="2606266"/>
            </a:xfrm>
            <a:prstGeom prst="rect">
              <a:avLst/>
            </a:prstGeom>
          </p:spPr>
        </p:pic>
        <p:sp>
          <p:nvSpPr>
            <p:cNvPr id="3" name="Flecha: a la derecha 2">
              <a:extLst>
                <a:ext uri="{FF2B5EF4-FFF2-40B4-BE49-F238E27FC236}">
                  <a16:creationId xmlns:a16="http://schemas.microsoft.com/office/drawing/2014/main" id="{B78B793D-B7EE-4437-87DE-8545869A2515}"/>
                </a:ext>
              </a:extLst>
            </p:cNvPr>
            <p:cNvSpPr/>
            <p:nvPr/>
          </p:nvSpPr>
          <p:spPr>
            <a:xfrm>
              <a:off x="3866226" y="3181350"/>
              <a:ext cx="1552575" cy="24765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ED6B492-9AD8-4721-B6CC-83C469FDD016}"/>
                </a:ext>
              </a:extLst>
            </p:cNvPr>
            <p:cNvSpPr/>
            <p:nvPr/>
          </p:nvSpPr>
          <p:spPr>
            <a:xfrm>
              <a:off x="1355951" y="1966069"/>
              <a:ext cx="1023265" cy="10523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A08A9F2-FB3F-4D7C-BB85-4AA62AD6C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8801" y="2518871"/>
              <a:ext cx="1737511" cy="1729890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5523549-04E6-4AD9-869F-2D92D2C9A8EB}"/>
                </a:ext>
              </a:extLst>
            </p:cNvPr>
            <p:cNvSpPr/>
            <p:nvPr/>
          </p:nvSpPr>
          <p:spPr>
            <a:xfrm>
              <a:off x="5433986" y="2518872"/>
              <a:ext cx="576197" cy="5794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B8B4566-FB6A-42EC-A9A9-C654C5CBB372}"/>
                </a:ext>
              </a:extLst>
            </p:cNvPr>
            <p:cNvSpPr txBox="1"/>
            <p:nvPr/>
          </p:nvSpPr>
          <p:spPr>
            <a:xfrm>
              <a:off x="1624614" y="4767309"/>
              <a:ext cx="1935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Activation Map</a:t>
              </a:r>
            </a:p>
            <a:p>
              <a:r>
                <a:rPr lang="en-US" dirty="0"/>
                <a:t>Feature Map</a:t>
              </a:r>
              <a:endParaRPr lang="es-MX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2F1B4FA-7865-489D-8042-C3766DA97707}"/>
                </a:ext>
              </a:extLst>
            </p:cNvPr>
            <p:cNvSpPr txBox="1"/>
            <p:nvPr/>
          </p:nvSpPr>
          <p:spPr>
            <a:xfrm>
              <a:off x="5319890" y="4444143"/>
              <a:ext cx="1935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Pooled Map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37194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2A1064D-A24A-4FC8-A12F-0BFB75DA1858}"/>
              </a:ext>
            </a:extLst>
          </p:cNvPr>
          <p:cNvGrpSpPr/>
          <p:nvPr/>
        </p:nvGrpSpPr>
        <p:grpSpPr>
          <a:xfrm>
            <a:off x="342808" y="727359"/>
            <a:ext cx="11334750" cy="5403282"/>
            <a:chOff x="342808" y="727359"/>
            <a:chExt cx="11334750" cy="5403282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FCEEF4E9-8B20-49A9-95B1-73BE04F4C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808" y="727359"/>
              <a:ext cx="11334750" cy="5403282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DF714C9-BB69-46D3-BC07-08E9BD8BE47C}"/>
                </a:ext>
              </a:extLst>
            </p:cNvPr>
            <p:cNvSpPr/>
            <p:nvPr/>
          </p:nvSpPr>
          <p:spPr>
            <a:xfrm>
              <a:off x="2471711" y="2784334"/>
              <a:ext cx="8262964" cy="18573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E80D1FD-E92B-4F99-B560-A7C681024E47}"/>
                </a:ext>
              </a:extLst>
            </p:cNvPr>
            <p:cNvSpPr/>
            <p:nvPr/>
          </p:nvSpPr>
          <p:spPr>
            <a:xfrm>
              <a:off x="2443136" y="1771650"/>
              <a:ext cx="8262964" cy="897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61724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438F099-E61A-4009-9140-B520A4C9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16" y="2275217"/>
            <a:ext cx="1280271" cy="1295512"/>
          </a:xfrm>
          <a:prstGeom prst="rect">
            <a:avLst/>
          </a:prstGeo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CCDF56D9-277B-4B68-A23B-9040CB292AC9}"/>
              </a:ext>
            </a:extLst>
          </p:cNvPr>
          <p:cNvSpPr/>
          <p:nvPr/>
        </p:nvSpPr>
        <p:spPr>
          <a:xfrm>
            <a:off x="3335987" y="2799147"/>
            <a:ext cx="1085093" cy="2814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3FC256-C288-4DF7-AB1D-C1994734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080" y="1226628"/>
            <a:ext cx="411516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41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16</Words>
  <Application>Microsoft Office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Alam Téllez Villagómez</dc:creator>
  <cp:lastModifiedBy>Arturo Alam Téllez Villagómez</cp:lastModifiedBy>
  <cp:revision>7</cp:revision>
  <dcterms:created xsi:type="dcterms:W3CDTF">2019-05-02T06:30:07Z</dcterms:created>
  <dcterms:modified xsi:type="dcterms:W3CDTF">2019-05-02T19:07:55Z</dcterms:modified>
</cp:coreProperties>
</file>