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E88C-5C2B-4FBB-A0EE-95AB7FD783C9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BAEA-FE0A-4948-8337-CCEA22AF3C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ANGULAR7</a:t>
            </a:r>
            <a:br>
              <a:rPr lang="en-US" b="1" dirty="0" smtClean="0"/>
            </a:b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dirty="0" err="1" smtClean="0"/>
              <a:t>Dhanusha</a:t>
            </a:r>
            <a:r>
              <a:rPr lang="en-US" dirty="0" smtClean="0"/>
              <a:t> </a:t>
            </a:r>
            <a:r>
              <a:rPr lang="en-US" dirty="0" err="1" smtClean="0"/>
              <a:t>Alamuri</a:t>
            </a:r>
            <a:endParaRPr lang="en-US" dirty="0" smtClean="0"/>
          </a:p>
          <a:p>
            <a:r>
              <a:rPr lang="en-US"/>
              <a:t> </a:t>
            </a:r>
            <a:r>
              <a:rPr lang="en-US" smtClean="0"/>
              <a:t>                     ID:5067585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 smtClean="0"/>
              <a:t> Drag and Drop</a:t>
            </a:r>
          </a:p>
          <a:p>
            <a:pPr marL="114300" indent="0" fontAlgn="base">
              <a:buNone/>
            </a:pPr>
            <a:r>
              <a:rPr lang="en-IN" dirty="0" smtClean="0"/>
              <a:t>    </a:t>
            </a:r>
            <a:r>
              <a:rPr lang="en-IN" sz="2400" dirty="0" smtClean="0"/>
              <a:t>It comes with the feature of automatic rendering.</a:t>
            </a:r>
          </a:p>
          <a:p>
            <a:pPr marL="114300" indent="0" fontAlgn="base">
              <a:buNone/>
            </a:pPr>
            <a:r>
              <a:rPr lang="en-IN" b="1" dirty="0" smtClean="0"/>
              <a:t>Bundle Budget</a:t>
            </a:r>
          </a:p>
          <a:p>
            <a:pPr marL="114300" indent="0" fontAlgn="base">
              <a:buNone/>
            </a:pPr>
            <a:r>
              <a:rPr lang="en-IN" sz="2400" dirty="0" smtClean="0"/>
              <a:t>  If the bundle size is more than 2MB, a warning message provided and for above 5MB, an error will be given.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lang="en-US" sz="2400" dirty="0" err="1"/>
              <a:t>app.module.ts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start with, we need to import the library with the below line of code </a:t>
            </a:r>
            <a:r>
              <a:rPr lang="en-US" sz="2400" dirty="0" smtClean="0"/>
              <a:t>−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895600"/>
            <a:ext cx="6909339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 </a:t>
            </a:r>
            <a:r>
              <a:rPr lang="en-US" sz="2400" b="1" dirty="0" err="1" smtClean="0"/>
              <a:t>BrowserAnimationsModule</a:t>
            </a:r>
            <a:r>
              <a:rPr lang="en-US" sz="2400" dirty="0" smtClean="0"/>
              <a:t> needs to be added to the import array in </a:t>
            </a:r>
            <a:r>
              <a:rPr lang="en-US" sz="2400" b="1" dirty="0" err="1" smtClean="0"/>
              <a:t>app.module.ts</a:t>
            </a:r>
            <a:r>
              <a:rPr lang="en-US" sz="2400" dirty="0" smtClean="0"/>
              <a:t> as shown below −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257925" cy="32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896269"/>
            <a:ext cx="5886451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 </a:t>
            </a:r>
            <a:r>
              <a:rPr lang="en-US" sz="2400" b="1" dirty="0" err="1"/>
              <a:t>app.component.html</a:t>
            </a:r>
            <a:r>
              <a:rPr lang="en-US" sz="2400" dirty="0"/>
              <a:t>, we have added the html elements, which are to be animated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/>
              <a:t>Let us now see the </a:t>
            </a:r>
            <a:r>
              <a:rPr lang="en-US" sz="2400" b="1" dirty="0" err="1"/>
              <a:t>app.component.ts</a:t>
            </a:r>
            <a:r>
              <a:rPr lang="en-US" sz="2400" dirty="0"/>
              <a:t> where the animation is defined</a:t>
            </a:r>
            <a:r>
              <a:rPr lang="en-US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1" y="3200401"/>
            <a:ext cx="570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381"/>
            <a:ext cx="6934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have to import the animation function that is to be used in the .</a:t>
            </a:r>
            <a:r>
              <a:rPr lang="en-IN" sz="2400" dirty="0" err="1" smtClean="0"/>
              <a:t>ts</a:t>
            </a:r>
            <a:r>
              <a:rPr lang="en-IN" sz="2400" dirty="0" smtClean="0"/>
              <a:t> file as shown above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IN" sz="2400" dirty="0" smtClean="0"/>
              <a:t>Here we have imported trigger, state, style, transition, and animate from @angular/animations.</a:t>
            </a:r>
          </a:p>
          <a:p>
            <a:pPr marL="114300" indent="0">
              <a:buNone/>
            </a:pPr>
            <a:r>
              <a:rPr lang="en-IN" sz="2400" dirty="0" smtClean="0"/>
              <a:t>    Now, we will add the animations property to the @Component () decorator</a:t>
            </a:r>
          </a:p>
          <a:p>
            <a:pPr marL="114300" indent="0"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438400"/>
            <a:ext cx="61281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6120680" cy="166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us now see the .html file to see how the transition function </a:t>
            </a:r>
            <a:r>
              <a:rPr lang="en-US" sz="2400" dirty="0" smtClean="0"/>
              <a:t>works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IN" sz="2400" dirty="0" smtClean="0"/>
              <a:t>There is a style property added in the @component directive, which centrally aligns the div. Let us consider the following example to understand the same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683198"/>
            <a:ext cx="3790951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00601"/>
            <a:ext cx="568863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Here, a special character [``] is used to add styles to the html element, if any. For the div, we have given the animation name defined in the </a:t>
            </a:r>
            <a:r>
              <a:rPr lang="en-IN" sz="2400" b="1" dirty="0" err="1" smtClean="0"/>
              <a:t>app.component.ts</a:t>
            </a:r>
            <a:r>
              <a:rPr lang="en-IN" sz="2400" dirty="0" smtClean="0"/>
              <a:t> file.</a:t>
            </a:r>
          </a:p>
          <a:p>
            <a:r>
              <a:rPr lang="en-IN" sz="2400" dirty="0" smtClean="0"/>
              <a:t>On the click of a button it calls the animate function, which is defined in the </a:t>
            </a:r>
            <a:r>
              <a:rPr lang="en-IN" sz="2400" b="1" dirty="0" err="1" smtClean="0"/>
              <a:t>app.component.ts</a:t>
            </a:r>
            <a:r>
              <a:rPr lang="en-IN" sz="2400" dirty="0" smtClean="0"/>
              <a:t> file as follows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604867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Features of Angular7</a:t>
            </a:r>
          </a:p>
          <a:p>
            <a:r>
              <a:rPr lang="en-US" sz="2400" dirty="0" smtClean="0"/>
              <a:t>Animation</a:t>
            </a:r>
          </a:p>
          <a:p>
            <a:r>
              <a:rPr lang="en-US" sz="2400" dirty="0" smtClean="0"/>
              <a:t>Material</a:t>
            </a:r>
          </a:p>
          <a:p>
            <a:r>
              <a:rPr lang="en-US" sz="2400" dirty="0" smtClean="0"/>
              <a:t>Guards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This is how the output in the browser </a:t>
            </a:r>
            <a:r>
              <a:rPr lang="en-IN" sz="2400" b="1" dirty="0" smtClean="0"/>
              <a:t>(http://localhost:4200/)</a:t>
            </a:r>
            <a:r>
              <a:rPr lang="en-IN" sz="2400" dirty="0" smtClean="0"/>
              <a:t> will look like −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53519"/>
            <a:ext cx="165618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Materials offer a lot of built-in modules for your project. Features such as </a:t>
            </a:r>
            <a:r>
              <a:rPr lang="en-US" sz="2400" dirty="0" err="1"/>
              <a:t>autocomplete</a:t>
            </a:r>
            <a:r>
              <a:rPr lang="en-US" sz="2400" dirty="0"/>
              <a:t>, </a:t>
            </a:r>
            <a:r>
              <a:rPr lang="en-US" sz="2400" dirty="0" err="1"/>
              <a:t>datepicker</a:t>
            </a:r>
            <a:r>
              <a:rPr lang="en-US" sz="2400" dirty="0"/>
              <a:t>, slider, menus, grids, and toolbar are available for use with materials in Angular 7.</a:t>
            </a:r>
          </a:p>
          <a:p>
            <a:r>
              <a:rPr lang="en-US" sz="2400" dirty="0"/>
              <a:t>To use materials, we need to import the package. Angular 2 also has all the above features but they are available as part of the </a:t>
            </a:r>
            <a:r>
              <a:rPr lang="en-US" sz="2400" b="1" dirty="0"/>
              <a:t>@angular/core module</a:t>
            </a:r>
            <a:r>
              <a:rPr lang="en-US" sz="2400" dirty="0"/>
              <a:t>. From Angular 4, Materials module has been made available with a separate module @angular/materials. This helps the user to import only the required materials in their project</a:t>
            </a:r>
            <a:r>
              <a:rPr lang="en-US" sz="2400" dirty="0" smtClean="0"/>
              <a:t>.</a:t>
            </a:r>
          </a:p>
          <a:p>
            <a:r>
              <a:rPr lang="en-IN" sz="2400" dirty="0" smtClean="0"/>
              <a:t>Following is the command to add materials to your project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91200"/>
            <a:ext cx="5400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will now import the modules in the parent module - </a:t>
            </a:r>
            <a:r>
              <a:rPr lang="en-IN" sz="2400" b="1" dirty="0" err="1" smtClean="0"/>
              <a:t>app.module.ts</a:t>
            </a:r>
            <a:r>
              <a:rPr lang="en-IN" sz="2400" dirty="0" smtClean="0"/>
              <a:t> as shown below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6967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 the above file, we have imported the following modules from </a:t>
            </a:r>
            <a:r>
              <a:rPr lang="en-IN" sz="2400" b="1" dirty="0" smtClean="0"/>
              <a:t>@angular/materials</a:t>
            </a:r>
            <a:r>
              <a:rPr lang="en-IN" sz="2400" dirty="0" smtClean="0"/>
              <a:t>.</a:t>
            </a:r>
          </a:p>
          <a:p>
            <a:endParaRPr lang="en-US" sz="2400" dirty="0"/>
          </a:p>
          <a:p>
            <a:endParaRPr lang="en-IN" sz="2400" dirty="0" smtClean="0"/>
          </a:p>
          <a:p>
            <a:r>
              <a:rPr lang="en-IN" sz="2400" dirty="0" smtClean="0"/>
              <a:t>And the same is used in the imports array as shown below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5527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1"/>
            <a:ext cx="58326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 err="1" smtClean="0"/>
              <a:t>app.component.ts</a:t>
            </a:r>
            <a:r>
              <a:rPr lang="en-IN" sz="2400" dirty="0" smtClean="0"/>
              <a:t> is as shown below −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Let us now add the material-</a:t>
            </a:r>
            <a:r>
              <a:rPr lang="en-IN" sz="2400" dirty="0" err="1" smtClean="0"/>
              <a:t>css</a:t>
            </a:r>
            <a:r>
              <a:rPr lang="en-IN" sz="2400" dirty="0" smtClean="0"/>
              <a:t> support in </a:t>
            </a:r>
            <a:r>
              <a:rPr lang="en-IN" sz="2400" b="1" dirty="0" smtClean="0"/>
              <a:t>styles.css</a:t>
            </a:r>
            <a:r>
              <a:rPr lang="en-IN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50" y="2276873"/>
            <a:ext cx="4752527" cy="20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61732"/>
            <a:ext cx="6552728" cy="7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To add menu, </a:t>
            </a:r>
            <a:r>
              <a:rPr lang="en-IN" sz="2400" b="1" dirty="0" smtClean="0"/>
              <a:t>&lt;mat-menu&gt;&lt;/mat-menu&gt;</a:t>
            </a:r>
            <a:r>
              <a:rPr lang="en-IN" sz="2400" dirty="0" smtClean="0"/>
              <a:t> is used. The </a:t>
            </a:r>
            <a:r>
              <a:rPr lang="en-IN" sz="2400" b="1" dirty="0" smtClean="0"/>
              <a:t>file</a:t>
            </a:r>
            <a:r>
              <a:rPr lang="en-IN" sz="2400" dirty="0" smtClean="0"/>
              <a:t> and </a:t>
            </a:r>
            <a:r>
              <a:rPr lang="en-IN" sz="2400" b="1" dirty="0" smtClean="0"/>
              <a:t>Save As</a:t>
            </a:r>
            <a:r>
              <a:rPr lang="en-IN" sz="2400" dirty="0" smtClean="0"/>
              <a:t> items are added to the button under mat-menu. There is a main button added </a:t>
            </a:r>
            <a:r>
              <a:rPr lang="en-IN" sz="2400" b="1" dirty="0" smtClean="0"/>
              <a:t>Menu</a:t>
            </a:r>
            <a:r>
              <a:rPr lang="en-IN" sz="2400" dirty="0" smtClean="0"/>
              <a:t>. The reference of the same is given the </a:t>
            </a:r>
            <a:r>
              <a:rPr lang="en-IN" sz="2400" b="1" dirty="0" smtClean="0"/>
              <a:t>&lt;mat-menu&gt;</a:t>
            </a:r>
            <a:r>
              <a:rPr lang="en-IN" sz="2400" dirty="0" smtClean="0"/>
              <a:t> by using </a:t>
            </a:r>
            <a:r>
              <a:rPr lang="en-IN" sz="2400" b="1" dirty="0" smtClean="0"/>
              <a:t>[</a:t>
            </a:r>
            <a:r>
              <a:rPr lang="en-IN" sz="2400" b="1" dirty="0" err="1" smtClean="0"/>
              <a:t>matMenuTriggerFor</a:t>
            </a:r>
            <a:r>
              <a:rPr lang="en-IN" sz="2400" b="1" dirty="0" smtClean="0"/>
              <a:t>]="menu"</a:t>
            </a:r>
            <a:r>
              <a:rPr lang="en-IN" sz="2400" dirty="0" smtClean="0"/>
              <a:t> and using the menu with </a:t>
            </a:r>
            <a:r>
              <a:rPr lang="en-IN" sz="2400" b="1" dirty="0" smtClean="0"/>
              <a:t># in&lt;mat-menu&gt;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 below image is displayed in the browser −</a:t>
            </a:r>
          </a:p>
          <a:p>
            <a:endParaRPr lang="en-IN" sz="2400" dirty="0" smtClean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37112"/>
            <a:ext cx="281329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26" y="3053556"/>
            <a:ext cx="2571751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Angular7?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Angular 7 is an open source JavaScript framework for building web applications and apps in JavaScript, html, and Typescript which is a superset of JavaScript. Angular provides built-in features for animation, http service, and materials which in turn have features such as auto-complete, navigation, toolbar, menus, </a:t>
            </a:r>
            <a:r>
              <a:rPr lang="en-US" sz="2400" dirty="0" smtClean="0"/>
              <a:t>etc.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of Angular7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TypeScript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Angular7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 </a:t>
            </a:r>
            <a:r>
              <a:rPr lang="en-US" sz="2400" dirty="0" smtClean="0"/>
              <a:t>Prompts</a:t>
            </a:r>
            <a:endParaRPr lang="en-US" sz="2400" dirty="0"/>
          </a:p>
          <a:p>
            <a:r>
              <a:rPr lang="en-US" sz="2400" dirty="0"/>
              <a:t>Application </a:t>
            </a:r>
            <a:r>
              <a:rPr lang="en-US" sz="2400" dirty="0" smtClean="0"/>
              <a:t>Performance</a:t>
            </a:r>
            <a:endParaRPr lang="en-US" sz="2400" dirty="0"/>
          </a:p>
          <a:p>
            <a:r>
              <a:rPr lang="en-US" sz="2400" dirty="0"/>
              <a:t>Virtual </a:t>
            </a:r>
            <a:r>
              <a:rPr lang="en-US" sz="2400" dirty="0" smtClean="0"/>
              <a:t>Scrolling</a:t>
            </a:r>
            <a:endParaRPr lang="en-US" sz="2400" dirty="0"/>
          </a:p>
          <a:p>
            <a:r>
              <a:rPr lang="en-US" sz="2400" dirty="0"/>
              <a:t>Drag and </a:t>
            </a:r>
            <a:r>
              <a:rPr lang="en-US" sz="2400" dirty="0" smtClean="0"/>
              <a:t>Drop</a:t>
            </a:r>
            <a:endParaRPr lang="en-US" sz="2400" dirty="0"/>
          </a:p>
          <a:p>
            <a:r>
              <a:rPr lang="en-US" sz="2400" dirty="0"/>
              <a:t>Bundle </a:t>
            </a:r>
            <a:r>
              <a:rPr lang="en-US" sz="2400" dirty="0" smtClean="0"/>
              <a:t>Budget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2800" b="1" dirty="0" smtClean="0"/>
              <a:t>CLI Prompts</a:t>
            </a:r>
            <a:r>
              <a:rPr lang="en-US" b="1" dirty="0" smtClean="0"/>
              <a:t>:</a:t>
            </a:r>
          </a:p>
          <a:p>
            <a:r>
              <a:rPr lang="en-US" sz="2400" dirty="0" smtClean="0"/>
              <a:t>Angular </a:t>
            </a:r>
            <a:r>
              <a:rPr lang="en-US" sz="2400" dirty="0"/>
              <a:t>CLI comes with commands that help us create and start on our project very fast. </a:t>
            </a:r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dirty="0"/>
              <a:t>us now go through the commands available to create a project, a component and services, change the port, etc.</a:t>
            </a:r>
            <a:r>
              <a:rPr lang="en-US" sz="24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Commads</a:t>
            </a:r>
            <a:r>
              <a:rPr lang="en-US" dirty="0" smtClean="0"/>
              <a:t> used in Angular7 Projects: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sz="2800" b="1" dirty="0" smtClean="0"/>
              <a:t>Component</a:t>
            </a:r>
            <a:r>
              <a:rPr lang="en-US" sz="2800" dirty="0"/>
              <a:t> </a:t>
            </a:r>
            <a:r>
              <a:rPr lang="en-US" sz="2800" dirty="0" smtClean="0"/>
              <a:t>   : </a:t>
            </a:r>
            <a:r>
              <a:rPr lang="en-US" sz="2800" dirty="0" err="1" smtClean="0"/>
              <a:t>ng</a:t>
            </a:r>
            <a:r>
              <a:rPr lang="en-US" sz="2800" dirty="0" smtClean="0"/>
              <a:t> </a:t>
            </a:r>
            <a:r>
              <a:rPr lang="en-US" sz="2800" dirty="0"/>
              <a:t>g component new-component</a:t>
            </a:r>
          </a:p>
          <a:p>
            <a:pPr fontAlgn="t"/>
            <a:r>
              <a:rPr lang="en-US" sz="2800" b="1" dirty="0" smtClean="0"/>
              <a:t>Directive</a:t>
            </a:r>
            <a:r>
              <a:rPr lang="en-US" sz="2800" dirty="0" smtClean="0"/>
              <a:t>         : </a:t>
            </a:r>
            <a:r>
              <a:rPr lang="en-US" sz="2800" dirty="0" err="1" smtClean="0"/>
              <a:t>ng</a:t>
            </a:r>
            <a:r>
              <a:rPr lang="en-US" sz="2800" dirty="0" smtClean="0"/>
              <a:t> </a:t>
            </a:r>
            <a:r>
              <a:rPr lang="en-US" sz="2800" dirty="0"/>
              <a:t>g directive new-directive</a:t>
            </a:r>
          </a:p>
          <a:p>
            <a:pPr fontAlgn="t"/>
            <a:r>
              <a:rPr lang="en-US" sz="2800" b="1" dirty="0" smtClean="0"/>
              <a:t>Pipe</a:t>
            </a:r>
            <a:r>
              <a:rPr lang="en-US" sz="2800" dirty="0" smtClean="0"/>
              <a:t>                 : </a:t>
            </a:r>
            <a:r>
              <a:rPr lang="en-US" sz="2800" dirty="0" err="1" smtClean="0"/>
              <a:t>ng</a:t>
            </a:r>
            <a:r>
              <a:rPr lang="en-US" sz="2800" dirty="0" smtClean="0"/>
              <a:t> </a:t>
            </a:r>
            <a:r>
              <a:rPr lang="en-US" sz="2800" dirty="0"/>
              <a:t>g pipe new-pipe</a:t>
            </a:r>
          </a:p>
          <a:p>
            <a:pPr fontAlgn="t"/>
            <a:r>
              <a:rPr lang="en-US" sz="2800" b="1" dirty="0" smtClean="0"/>
              <a:t>Service</a:t>
            </a:r>
            <a:r>
              <a:rPr lang="en-US" sz="2800" dirty="0"/>
              <a:t> </a:t>
            </a:r>
            <a:r>
              <a:rPr lang="en-US" sz="2800" dirty="0" smtClean="0"/>
              <a:t>           : </a:t>
            </a:r>
            <a:r>
              <a:rPr lang="en-US" sz="2800" dirty="0" err="1" smtClean="0"/>
              <a:t>ng</a:t>
            </a:r>
            <a:r>
              <a:rPr lang="en-US" sz="2800" dirty="0" smtClean="0"/>
              <a:t> </a:t>
            </a:r>
            <a:r>
              <a:rPr lang="en-US" sz="2800" dirty="0"/>
              <a:t>g service new-service</a:t>
            </a:r>
          </a:p>
          <a:p>
            <a:pPr fontAlgn="t"/>
            <a:r>
              <a:rPr lang="en-US" sz="2800" b="1" dirty="0" smtClean="0"/>
              <a:t>Module</a:t>
            </a:r>
            <a:r>
              <a:rPr lang="en-US" sz="2800" dirty="0" smtClean="0"/>
              <a:t>           : </a:t>
            </a:r>
            <a:r>
              <a:rPr lang="en-US" sz="2800" dirty="0" err="1" smtClean="0"/>
              <a:t>ng</a:t>
            </a:r>
            <a:r>
              <a:rPr lang="en-US" sz="2800" dirty="0" smtClean="0"/>
              <a:t> </a:t>
            </a:r>
            <a:r>
              <a:rPr lang="en-US" sz="2800" dirty="0"/>
              <a:t>g module my-module</a:t>
            </a:r>
          </a:p>
          <a:p>
            <a:pPr fontAlgn="t"/>
            <a:r>
              <a:rPr lang="en-US" sz="2800" b="1" dirty="0" smtClean="0"/>
              <a:t>Test</a:t>
            </a:r>
            <a:r>
              <a:rPr lang="en-US" sz="2800" dirty="0" smtClean="0"/>
              <a:t>                  : </a:t>
            </a:r>
            <a:r>
              <a:rPr lang="en-US" sz="2800" dirty="0" err="1" smtClean="0"/>
              <a:t>ng</a:t>
            </a:r>
            <a:r>
              <a:rPr lang="en-US" sz="2800" dirty="0" smtClean="0"/>
              <a:t> </a:t>
            </a:r>
            <a:r>
              <a:rPr lang="en-US" sz="2800" dirty="0"/>
              <a:t>test</a:t>
            </a:r>
          </a:p>
          <a:p>
            <a:pPr fontAlgn="t"/>
            <a:r>
              <a:rPr lang="en-US" sz="2800" b="1" dirty="0" smtClean="0"/>
              <a:t>Build</a:t>
            </a:r>
            <a:r>
              <a:rPr lang="en-US" sz="2800" dirty="0" smtClean="0"/>
              <a:t>                : </a:t>
            </a:r>
            <a:r>
              <a:rPr lang="en-US" sz="2800" dirty="0" err="1" smtClean="0"/>
              <a:t>ng</a:t>
            </a:r>
            <a:r>
              <a:rPr lang="en-US" sz="2800" dirty="0" smtClean="0"/>
              <a:t> </a:t>
            </a:r>
            <a:r>
              <a:rPr lang="en-US" sz="2800" dirty="0"/>
              <a:t>build --configuration=production </a:t>
            </a:r>
            <a:r>
              <a:rPr lang="en-US" sz="2800" dirty="0" smtClean="0"/>
              <a:t>    // </a:t>
            </a:r>
            <a:r>
              <a:rPr lang="en-US" sz="2800" dirty="0"/>
              <a:t>for production environment</a:t>
            </a:r>
          </a:p>
          <a:p>
            <a:pPr fontAlgn="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</a:t>
            </a:r>
            <a:r>
              <a:rPr lang="en-US" sz="2800" dirty="0" err="1" smtClean="0"/>
              <a:t>ng</a:t>
            </a:r>
            <a:r>
              <a:rPr lang="en-US" sz="2800" dirty="0" smtClean="0"/>
              <a:t> </a:t>
            </a:r>
            <a:r>
              <a:rPr lang="en-US" sz="2800" dirty="0"/>
              <a:t>build --configuration=staging // for stating environment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Application Performance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does not only focus on making framework small but makes the app small too as much as possible.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version 7 the reflect-metadata </a:t>
            </a:r>
            <a:r>
              <a:rPr lang="en-US" sz="2400" dirty="0" err="1"/>
              <a:t>polyfill</a:t>
            </a:r>
            <a:r>
              <a:rPr lang="en-US" sz="2400" dirty="0"/>
              <a:t> (includes in production) remove automatically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Virtual Scrolling:</a:t>
            </a:r>
          </a:p>
          <a:p>
            <a:r>
              <a:rPr lang="en-US" sz="2400" dirty="0" smtClean="0"/>
              <a:t>Virtual </a:t>
            </a:r>
            <a:r>
              <a:rPr lang="en-US" sz="2400" dirty="0"/>
              <a:t>scrolling allows users to bind a list of elements even its too long in small packets.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per the scroll movements, data will be supplied into packets at the user </a:t>
            </a:r>
            <a:r>
              <a:rPr lang="en-US" sz="2400" dirty="0" smtClean="0"/>
              <a:t>end.</a:t>
            </a:r>
          </a:p>
          <a:p>
            <a:r>
              <a:rPr lang="en-US" sz="2400" dirty="0"/>
              <a:t>But useful for web applications too as even in web applications if we scroll a long list of data, performance gets affected.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649</Words>
  <Application>Microsoft Office PowerPoint</Application>
  <PresentationFormat>On-screen Show (4:3)</PresentationFormat>
  <Paragraphs>86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ANGULAR7  FEATURES</vt:lpstr>
      <vt:lpstr>OBJECTIVE</vt:lpstr>
      <vt:lpstr>What is Angular7?</vt:lpstr>
      <vt:lpstr>Prerequisites of Angular7</vt:lpstr>
      <vt:lpstr>Features of Angular7</vt:lpstr>
      <vt:lpstr>Slide 6</vt:lpstr>
      <vt:lpstr>Commads used in Angular7 Projects:</vt:lpstr>
      <vt:lpstr>Slide 8</vt:lpstr>
      <vt:lpstr>Slide 9</vt:lpstr>
      <vt:lpstr>Slide 10</vt:lpstr>
      <vt:lpstr>Animation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Materials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 FEATURES7</dc:title>
  <dc:creator>DHANUSHA ALAMURI</dc:creator>
  <cp:lastModifiedBy>DHANUSHA ALAMURI</cp:lastModifiedBy>
  <cp:revision>10</cp:revision>
  <dcterms:created xsi:type="dcterms:W3CDTF">2020-03-26T07:26:33Z</dcterms:created>
  <dcterms:modified xsi:type="dcterms:W3CDTF">2020-03-26T09:18:20Z</dcterms:modified>
</cp:coreProperties>
</file>