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1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926" r:id="rId2"/>
  </p:sldMasterIdLst>
  <p:notesMasterIdLst>
    <p:notesMasterId r:id="rId111"/>
  </p:notesMasterIdLst>
  <p:sldIdLst>
    <p:sldId id="552" r:id="rId3"/>
    <p:sldId id="546" r:id="rId4"/>
    <p:sldId id="547" r:id="rId5"/>
    <p:sldId id="501" r:id="rId6"/>
    <p:sldId id="502" r:id="rId7"/>
    <p:sldId id="526" r:id="rId8"/>
    <p:sldId id="503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05" r:id="rId23"/>
    <p:sldId id="506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14" r:id="rId32"/>
    <p:sldId id="549" r:id="rId33"/>
    <p:sldId id="550" r:id="rId34"/>
    <p:sldId id="515" r:id="rId35"/>
    <p:sldId id="541" r:id="rId36"/>
    <p:sldId id="542" r:id="rId37"/>
    <p:sldId id="543" r:id="rId38"/>
    <p:sldId id="516" r:id="rId39"/>
    <p:sldId id="517" r:id="rId40"/>
    <p:sldId id="518" r:id="rId41"/>
    <p:sldId id="519" r:id="rId42"/>
    <p:sldId id="554" r:id="rId43"/>
    <p:sldId id="556" r:id="rId44"/>
    <p:sldId id="557" r:id="rId45"/>
    <p:sldId id="558" r:id="rId46"/>
    <p:sldId id="559" r:id="rId47"/>
    <p:sldId id="560" r:id="rId48"/>
    <p:sldId id="561" r:id="rId49"/>
    <p:sldId id="562" r:id="rId50"/>
    <p:sldId id="563" r:id="rId51"/>
    <p:sldId id="564" r:id="rId52"/>
    <p:sldId id="565" r:id="rId53"/>
    <p:sldId id="566" r:id="rId54"/>
    <p:sldId id="569" r:id="rId55"/>
    <p:sldId id="584" r:id="rId56"/>
    <p:sldId id="570" r:id="rId57"/>
    <p:sldId id="571" r:id="rId58"/>
    <p:sldId id="572" r:id="rId59"/>
    <p:sldId id="573" r:id="rId60"/>
    <p:sldId id="574" r:id="rId61"/>
    <p:sldId id="575" r:id="rId62"/>
    <p:sldId id="576" r:id="rId63"/>
    <p:sldId id="577" r:id="rId64"/>
    <p:sldId id="578" r:id="rId65"/>
    <p:sldId id="579" r:id="rId66"/>
    <p:sldId id="580" r:id="rId67"/>
    <p:sldId id="581" r:id="rId68"/>
    <p:sldId id="586" r:id="rId69"/>
    <p:sldId id="582" r:id="rId70"/>
    <p:sldId id="583" r:id="rId71"/>
    <p:sldId id="568" r:id="rId72"/>
    <p:sldId id="394" r:id="rId73"/>
    <p:sldId id="395" r:id="rId74"/>
    <p:sldId id="397" r:id="rId75"/>
    <p:sldId id="585" r:id="rId76"/>
    <p:sldId id="399" r:id="rId77"/>
    <p:sldId id="400" r:id="rId78"/>
    <p:sldId id="401" r:id="rId79"/>
    <p:sldId id="403" r:id="rId80"/>
    <p:sldId id="404" r:id="rId81"/>
    <p:sldId id="405" r:id="rId82"/>
    <p:sldId id="406" r:id="rId83"/>
    <p:sldId id="407" r:id="rId84"/>
    <p:sldId id="408" r:id="rId85"/>
    <p:sldId id="409" r:id="rId86"/>
    <p:sldId id="410" r:id="rId87"/>
    <p:sldId id="411" r:id="rId88"/>
    <p:sldId id="412" r:id="rId89"/>
    <p:sldId id="413" r:id="rId90"/>
    <p:sldId id="587" r:id="rId91"/>
    <p:sldId id="588" r:id="rId92"/>
    <p:sldId id="589" r:id="rId93"/>
    <p:sldId id="414" r:id="rId94"/>
    <p:sldId id="415" r:id="rId95"/>
    <p:sldId id="416" r:id="rId96"/>
    <p:sldId id="417" r:id="rId97"/>
    <p:sldId id="418" r:id="rId98"/>
    <p:sldId id="419" r:id="rId99"/>
    <p:sldId id="590" r:id="rId100"/>
    <p:sldId id="420" r:id="rId101"/>
    <p:sldId id="421" r:id="rId102"/>
    <p:sldId id="422" r:id="rId103"/>
    <p:sldId id="424" r:id="rId104"/>
    <p:sldId id="425" r:id="rId105"/>
    <p:sldId id="426" r:id="rId106"/>
    <p:sldId id="427" r:id="rId107"/>
    <p:sldId id="495" r:id="rId108"/>
    <p:sldId id="428" r:id="rId109"/>
    <p:sldId id="591" r:id="rId110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1924" autoAdjust="0"/>
  </p:normalViewPr>
  <p:slideViewPr>
    <p:cSldViewPr>
      <p:cViewPr varScale="1">
        <p:scale>
          <a:sx n="66" d="100"/>
          <a:sy n="66" d="100"/>
        </p:scale>
        <p:origin x="4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23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333.63635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0-10T16:44:42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5556 8418 71 0,'-22'15'104'16,"4"-4"0"-16,1-1-2 0,3-13-56 15,14 3-4-15,0-13 0 0,0 13-10 32,23-25-11-32,-6 15-6 15,1-1-4-15,3 3-3 16,-3 3-3-16,2 3-1 16,-1 1-2-16,-2 1 1 0,5 0-1 15,-1-3-1 1,4 1 0-16,-2 1 0 15,3 1 0-15,0 3-1 16,0 0 1-16,-1 3-2 0,2 1 2 16,-1 1-1-16,0 3 1 0,4-1-1 15,-1-3 1-15,1 1-1 16,-2 0 0 0,2-1 1-16,0-4-1 15,0 0 1-15,1-5-1 0,3-2 3 16,1-3 0-1,3-3-1-15,1-2 0 0,1-2 0 0,3-1 0 16,4 1 0-16,-3 1-1 16,4 4-1-1,-2 2 1-15,-1 7 1 16,1 1 0-16,-2 7 0 16,0 0-1-16,-1 4 1 15,0-2 0-15,4-1 0 0,-3-5-1 16,7-4 1-16,1-3-1 15,1-6 1-15,8-2-1 16,2-2 1 0,3 0-1-16,7 1-1 0,-3 5 1 15,4 3-2-15,0 2 1 16,-1 4-2-16,4 1 2 0,-3-1 1 16,-4 1 0-16,7-1-1 31,1-5 0-31,6 1 0 15,3-2 0-15,1 0 0 0,1 1-1 16,2 1 0-16,-2 5-1 16,-1 0 2-16,1 3-1 15,-2-3 0-15,6-2 1 16,0 1-1-16,6-7 0 16,-1 0 0-16,1-5 0 15,3-3 0-15,0 1 0 0,1 3 1 16,-7 4 0-16,-1 0-1 15,-1 4 1-15,-3 2 0 16,-4 2-1 0,-1 2 1-16,-3-5-2 0,-1-2 2 15,0-1-2-15,0-1 2 16,1 0-1-16,0-1 0 16,-1 4 1-16,0 1 0 15,1 4-1-15,-5 0 0 16,-2 4 1-16,-2-1-1 15,-5-1 1-15,0-1-1 16,6-3 1-16,2-4 0 16,1 0 0-16,0 0 0 15,0-1-1-15,4 2 1 0,-4-1 0 16,1 2 0 0,-1 3-1-16,-1 0 2 15,5-1-1-15,1-2 0 0,7-3 0 0,1-5 0 16,1 1 0-16,3-1 0 15,4-1 0 1,-4 5-1-16,0-1 1 0,0 7 0 16,-4 3 1-1,-2 6-1-15,-5-1 0 16,-1 1 0-16,-1 2-1 16,-4-4 2-16,-5-2-1 15,3-3 1-15,0-4-1 0,6-7 1 16,2-1 0-1,5-3-1-15,-2 0 1 0,-1 2 0 16,1 2 1-16,-3 6-1 16,-3 2 0-16,-7 6-3 15,-5 0 3-15,1 5-1 16,-1-3 1-16,-3-2-1 16,2-3 0-16,-3-4 0 15,-3-1 1-15,1-4 1 0,-1 3-2 16,-1-4 1-16,-6 3-1 15,-2-1 2 1,-2 1-2-16,1 1 2 16,-5 2-2-16,2-1 0 0,2 2 1 15,-3-1-1-15,3 0 0 16,1 0 0 0,1 2 0-16,3 1 1 15,-4-1 0-15,-1 4 0 0,6 0-1 16,-5 0 1-16,4-2 0 0,0 2 1 15,2-3 0 1,5-2-1 0,7-2 0-16,-1-5 1 0,5 2 0 15,-4-2-1-15,2 0 1 0,-2 3-1 16,-1 0-1 0,-4 3 1-16,-8 2 0 0,-1 4 0 15,0-4 0-15,0 1 0 0,-3-3 0 16,8-3-1-1,-1 1 1-15,4-4-1 16,1 1 1-16,1 0 0 0,1 2-1 16,0 1 2-16,-1 2-1 31,-3 3 2-31,0 0-2 16,-3-1 0-16,2-2-1 0,0 0 1 0,1-5 1 15,-1 2-1 1,-3 2 0-16,-3 1-1 15,-6 3 3-15,-3 4-1 16,-1 2 1-16,-6 4 0 16,0 0-3-16,3-3 3 15,4-3-2-15,5-6 1 0,5-2-2 16,6-6 1-16,-1-3 0 16,6-1 0-16,-4 1 1 15,-5 3-1-15,-3 6 0 0,-6 2 0 16,-5 5-1-16,-4 5 0 31,-2 1 1-31,-1 0-1 0,6-2 0 16,0-5 0-16,3-3 2 0,1-2-6 15,3 3-29 1,-11-8-84-16,3 7-4 0,-9-1-8 0,-11 7-6 16</inkml:trace>
  <inkml:trace contextRef="#ctx0" brushRef="#br0" timeOffset="12420.2929">11668 9006 4 0,'4'-14'94'0,"-4"14"-2"15,0 0 1-15,0 0-59 16,0 0-4-16,13-2-1 16,-13 2-10-1,13 15-6-15,-13-15-3 0,9 23 1 16,-4-10-2-16,3 4 1 15,-3-2-2 1,4 2 3-16,-9-17 2 16,20 23 1-16,-20-23 1 0,23-3 0 0,-7-13-1 0,1-4-1 31,2-7-1-31,3-4-3 16,-2-2-2-16,6-1-9 0,0 3-14 15,-4 0-29-15,4 7-72 16,-8 7 0-16,3 1-7 15,-4 5-2-15</inkml:trace>
  <inkml:trace contextRef="#ctx0" brushRef="#br0" timeOffset="15455.8599">18880 10006 14 0,'-5'-16'74'31,"5"16"1"-31,-8-14 3 16,8 14-44-16,0 0-1 15,-6-19 1-15,6 19 0 0,0 0-3 16,0 0-3-16,0 0-3 16,17 15-2-16,-17-15-2 15,5 30-2-15,-4-13-6 16,4 5-2-16,-3-3 0 16,3-1-1-16,-5-18 2 15,18 9-2-15,-5-19 1 16,5-6-3-16,4-10 1 15,3-4-9-15,1 2-35 16,-4-2-74-16,1 3-5 0,-6 6-4 16,-2 1-8-16</inkml:trace>
  <inkml:trace contextRef="#ctx0" brushRef="#br0" timeOffset="18078.5415">12542 10462 1 0,'-30'2'77'0,"30"-2"14"16,-22-3-6-16,22 3-45 0,0 0-12 15,-8-16 0-15,8 16-1 0,21-15-4 32,1 7-4-32,-5-4-6 15,13 1 3-15,-3-2-9 0,11 4 7 16,1-1-11-16,7 7 8 16,-3 0-6-16,5 5 1 15,-1 3 3-15,7 3-5 0,-2 0 5 31,9 1-7-31,-5-2 3 16,7-5-5-16,2-7 4 16,2 1 3-16,4-5-8 0,1 3 7 0,-3-2-6 15,2 3 5-15,1 1-2 16,1 4 3-16,1 2-3 16,0 2-2-1,-5-1 1-15,0-2 0 16,0 1 1-16,-4-2 3 15,-4-3-1-15,-1 0 2 16,-10-1 1-16,-2 2 2 0,-6-2 0 0,-3 2 0 16,-4-3 0-16,-1 2-2 31,-7-3 1-31,3 2-2 16,-9-2-1-16,2-1-2 15,-1-2 0-15,2 2-1 0,-2 0-1 16,0 1-2-16,4 1-4 15,1 1-8-15,6 10-34 0,-10-2-75 16,6 12-3 0,-11-1-11-16,-1 2-1 15</inkml:trace>
  <inkml:trace contextRef="#ctx0" brushRef="#br0" timeOffset="34791.3097">8167 12403 89 0,'0'0'86'16,"19"-6"-4"-16,-19 6-2 15,16-9-69-15,-16 9-4 16,21-1 0-16,-4 2 0 15,5 2 0 1,4 0-2-16,9 0 1 16,4 1-2-16,2-2-2 15,6-1-2-15,8-2-1 0,3 1 1 0,0-5 1 16,5 4 2 0,2-3 0-16,9 1 1 15,4-3 1-15,8 2 1 16,1-2 0-16,4 0 0 0,4-1-1 15,4 1-2 1,3 2-1-16,1 1-1 16,1 0-1-16,1 2 0 15,2 1 0-15,1 0 0 16,0 1 1-16,1-1 1 16,3 2 1-16,1-2 1 15,-1 0 1-15,2 1 1 16,2-1 1-16,2 0 0 0,-6 0 2 15,5 4-2-15,3-4 0 0,-3 6 0 32,0-3-2-32,0 1 0 15,0 1-1-15,-1 0-2 0,7-2 0 16,1 0-1-16,-2-1 0 16,3-1 0-16,-3-1 1 15,-1 1 0-15,4 1 0 0,-4 1 0 16,5 3-1-16,-5-2 1 15,0 3 0-15,2-1 0 16,-1 1-1 0,1 2 0-16,2-2-1 0,1-1 2 15,-3-1-2-15,1 3 2 16,-7-3 0 0,4 0 1-16,1-2 0 15,-4 0 0-15,-1-3 0 0,0-2 1 0,3-4 0 16,-3 1-1-16,1-4-1 15,3-1 0 1,0 0 0-16,-1 1 0 16,1-1 0-16,-3 3 0 15,-2 1-2-15,1 2 2 0,0-1-1 16,0 2 1-16,0 1-1 16,-5-1 1-1,2 1-1-15,2 1 1 0,0-1 0 0,1 4-1 16,-1 1 1-16,-2-2-1 15,-1 2 0-15,2 0-1 32,-2 3 1-32,-2-3-1 0,-2 4 0 15,1-1-1-15,-3 2 1 16,-2-1-1-16,1 2 1 16,-2-2-1-16,1-1 1 15,0 0-1-15,3-2 1 16,2-1-1-16,0 0 1 15,-1-2-1-15,2 1 1 16,0-1-1-16,-3 1 2 0,-2 1 2 16,-2-2 2-16,0 2 1 15,-3 0 0-15,0 1 1 16,-5-1 0-16,2 1 1 0,-5 1-3 16,1-1 0-16,-4 0-3 15,-6 4 1-15,1-4-2 16,-2 0 2-16,-5 1 0 15,0-3 1 1,0 0-1-16,0-1 2 0,-3-2 0 16,1 2 0-1,-2-1-1-15,2 3 1 16,1-1-2-16,2 3-1 16,-4 4-7-16,-3 0-16 0,2 11-37 15,-14-4-58 1,0 8-2-16,-12-1-10 0,-12 6-7 15</inkml:trace>
  <inkml:trace contextRef="#ctx0" brushRef="#br0" timeOffset="39590.8517">15059 1156 280 0,'0'0'125'16,"0"0"5"-16,0 0-2 15,0 0-85-15,-62-39-4 16,62 39-9-16,0 0-7 15,-78 33-1-15,78-33-4 16,-77 53-9-16,30-12-1 16,3 5 1-16,-4 6-13 0,5 7 6 15,4-3-5 1,8-4-1-16,10 3-6 0,8-2 12 0,13-12-7 31,9-2-1-31,12-10 6 0,11-9 1 16,10-1-2-16,6-5-5 15,9-10-7-15,-1-14-17 16,9-1-38 0,-13-14-56-16,7-1-10 0,-14-6 4 15,6 2-3-15</inkml:trace>
  <inkml:trace contextRef="#ctx0" brushRef="#br0" timeOffset="40047.619">15253 923 191 0,'-9'-63'123'0,"9"63"5"16,0 0-1-16,-4-69-56 0,4 69-14 16,0 0-9-16,0 0-16 15,0 0-9-15,0 0-6 31,0 60-4-31,0-60 1 16,-5 116 2-16,1-40-10 16,1 9 3-16,-1 6-12 15,2 0 4-15,-1-6-7 16,6-7 3-16,2-13-8 16,-1-20 2-16,5-28 8 0,-9-17 2 15,0 0 7-15,30-58 1 0,-30 58 2 16,23-85-9-16,-23 85 5 31,20-81-2-31,-20 81 0 0,0 0-3 16,0 0 5-16,44-18-11 15,-35 35 2-15,4 9 3 0,0 0-5 16,0 9 1 0,4-5-8-16,-3-3-6 15,6-4-14-15,-2-11-8 16,12-6-55-16,-9-16-35 15,14-5 0-15,-35 15-3 0,65-58 6 16</inkml:trace>
  <inkml:trace contextRef="#ctx0" brushRef="#br0" timeOffset="40620.3162">15815 1261 221 0,'0'0'120'0,"0"0"8"0,0 0 2 31,0 0-44-31,0 0-22 16,0 0-16-16,-55 36-21 15,38 2-2-15,-5 2-18 16,5 12-1-16,0 0-8 16,4-3-2-16,7-7-5 0,2-5 9 15,8-15-6-15,-4-22-1 0,31-3 14 16,-13-21 0 0,7-5-2-16,-3-3 4 0,-1 2-3 31,-4-4 0-31,-17 34 1 15,0 0 1-15,35-62-8 0,-35 62-6 16,0 0 7-16,13-11-4 16,-13 11 4-16,14 14-10 15,-2 4 2-15,1 0-1 0,4 8 3 16,1 2 3-16,8-4-4 16,0 5 1-16,4-7-1 15,0 2 6-15,1-6 2 16,-5-2-2-16,-1-5-1 15,-3-5 2 1,-5 2 0-16,-4-6-1 16,-13-2 1-16,10-16 0 15,-10-4 6-15,0 0 1 0,-4-8 0 0,0 4 0 16,4 24 0-16,-10-74-3 16,10 74 8-16,-9-66-4 15,9 66-4 1,0 0 3-16,-4-78 3 0,4 78-13 15,0 0 6-15,0 0 3 16,0 0-4 0,82-36 4-16,-55 53-2 0,7 6-10 15,-4 2-10-15,0 1-13 0,9-9-115 16,-16 3-5-16,6-4-14 16,-12 6-4-1</inkml:trace>
  <inkml:trace contextRef="#ctx0" brushRef="#br0" timeOffset="42045.818">17683 1286 238 0,'0'0'130'16,"0"0"2"-16,6-61-1 15,-6 61-69-15,0 0-18 16,0 0-8-16,0 0-15 0,-65 7 0 16,65-7-11-16,0 0-4 15,-79 51-1-15,44-17 4 0,-3 7-6 16,-3 5-5-16,2 6 3 15,3-2-7-15,5 2 6 32,9-3-2-32,11-8 1 15,11-7-4-15,11-8 6 0,11-10-2 16,9-10-2-16,9-12-4 16,3-13-5-16,8 2-7 15,-8-10-14-15,8-5-39 16,-17-10-48-16,5 2-7 15,-39 40 1-15,57-81 5 16</inkml:trace>
  <inkml:trace contextRef="#ctx0" brushRef="#br0" timeOffset="42656.5256">17791 1238 177 0,'0'0'114'16,"0"0"9"-16,0 0 2 31,0 0-44-31,0 0-13 16,3 36-19-16,-12 0-14 0,8 3-10 15,-3 4-12-15,4 1-5 16,0-5-7-16,3-6 7 16,2-3-8-16,-5-30 7 0,21-1-6 15,-21 1-3-15,0 0 5 16,52-84-1 0,-52 84 6-16,37-74-11 15,-37 74 10-15,34-57-11 0,-34 57 4 16,0 0 0-1,0 0 5-15,42 20 4 16,-34 1-8-16,2 8 6 16,-2-1-9-16,4 2 7 0,2-10-9 15,3-13-13-15,8-5-37 0,-25-2-26 16,0 0-22-16,78-79-34 16,-78 79 21-1,59-86 25-15,-59 86 35 0,59-72 24 0,-59 72 50 16,0 0 38-16,0 0 31 31,56-62 35-31,-56 62-9 16,0 0-24-16,0 0-27 15,0 0-18-15,-59 51-14 16,59-51-10-16,0 0-4 16,-52 69-3-16,39-43-8 15,11 4-5-15,6-1-1 0,6-6 5 16,8-3-5-16,6 2 5 15,0 7-12-15,2 0 1 16,-2-3 2 0,-6-5 3-16,-8-3 3 0,-3-1 0 0,-11 8 0 15,-5-10-4-15,-8-4 6 16,-1-13-5 0,-4-5-8-16,-2-13-29 0,18-8-95 15,6 28-5-15,-22-72-2 0,22 72-11 16</inkml:trace>
  <inkml:trace contextRef="#ctx0" brushRef="#br0" timeOffset="42864.0772">18619 949 383 0,'0'0'150'0,"0"0"-2"15,0 0-9 1,17 70-108-16,-17-70-5 15,-5 105-19-15,3-39-3 16,2 2 5-16,0 7-9 0,0-6-6 16,2-1-8-1,-4-10-18-15,9-9-34 16,-15-11-44-16,11-10-30 16,-10-6 3-16,7-22-5 0,0 0 13 15</inkml:trace>
  <inkml:trace contextRef="#ctx0" brushRef="#br0" timeOffset="44588.2382">18510 1482 322 0,'0'0'144'0,"-48"-62"-9"16,48 62 6-16,0 0-77 15,0 0-13-15,-58-57-18 16,58 57-10-16,0 0-14 0,0 0-5 16,0 0 3-16,85-25-2 15,-85 25-7-15,88-6 3 16,-88 6-10-16,110-13-3 15,-110 13 7-15,110-7 2 16,-110 7-3 0,98-12-7-16,-98 12 11 0,66-12-6 15,-66 12 4-15,0 0 4 16,0 0-3-16,0 0 6 0,0 0 3 16,-7 24-3-16,-13-1 2 15,-4 10-1-15,3 0 6 16,2 0-5-16,7 10-3 0,8-8-4 31,8-6 3-31,-4-29 0 16,33 19 0-16,-9-26-1 15,2-5 3-15,-2-1-1 16,-5-16 6-16,-19 29-5 0,0 0-5 16,15-68 4-16,-15 68-2 15,0 0 0 1,0 0-9-16,-37-60 1 0,37 60-9 0,0 0 3 15,0 0 4 1,0 0 2-16,65-71-5 16,-65 71 4-16,63-29 1 0,-63 29 3 15,57-30 8-15,-57 30 2 16,0 0-3-16,0 0-4 0,72-9 7 16,-72 9 0-16,0 0 4 15,0 0 0-15,47 49 1 16,-38-18-5-16,-2 0 4 31,-1 2-2-31,-5 11 0 16,-1-4-7-16,-1 3-2 15,-1-5-1-15,1-9-4 0,1-15 7 16,0-14 3-16,0 0-4 16,0 0 2-16,26-62 2 15,-26 62 5-15,29-85-6 16,-29 85-2-16,32-81 4 15,-32 81-5-15,0 0 5 16,46-59-2-16,-46 59 1 0,0 0-9 16,24 26 13-16,-18-4 0 15,-1-2-8 1,-1 3 2-16,0-4-3 0,2-5 1 16,-6-14-3-16,0 0 8 15,0 0-7-15,0 0 4 0,0 0 1 0,61-26-6 16,-61 26 6-16,26-10-7 15,-26 10 6-15,26 6-4 32,-26-6 2-32,25 14-1 15,-11-4-3-15,1-1 7 16,3-2-2-16,3-4 2 16,3 0 0-16,5 1 1 15,3 4-4-15,0-5 2 0,3-1-1 16,-3 4 2-16,1-2-2 15,-6-2 3 1,-2-4-4-16,-25 2 3 16,0 0 0-16,48-59-4 0,-48 59 8 0,0 0-5 15,9-79 5 1,-9 79-9-16,0 0 8 16,0 0-8-16,-57-53 6 15,57 53 0-15,-50 30-4 0,27-1 2 16,2 4-5-16,3 6 7 15,6-9-6 1,8 9 7-16,10-13-4 0,5-9 2 0,9-2-3 31,4-8 0-31,6-8 1 16,2-1 0-16,1 4 1 16,1-2-1-16,1 1-2 0,-2 11 0 0,-6-5 0 15,-1 3-3 1,-5 4 5-16,-3 4-5 15,-2-2 2-15,-7-3-4 16,-9-13 6-16,10 14 1 16,-10-14 2-16,0-17 3 15,-1-4-3-15,1 21 5 16,1-75-2-16,-1 75-2 16,7-92 2-16,-7 92-1 0,17-82 1 15,-17 82-2-15,28-64-2 0,-28 64-5 16,0 0 8-16,59-26 0 31,-59 26 1-31,0 0-11 0,62 12 2 16,-62-12-9-16,0 0-2 0,63 14-10 15,-63-14-28 1,0 0-36 0,74-8-29-16,-74 8 7 0,0 0 2 15,58-39 19-15,-58 39 20 16,0 0 35-16,64-33 44 15,-64 33 42-15,0 0 42 16,0 0 5-16,0 0 1 16,61-31-13-16,-61 31-5 15,0 0-19-15,0 0-20 16,0 0-4-16,-84 29-15 16,84-29 0-16,-60 36-7 0,60-36-4 15,0 0-7-15,-70 58-2 16,70-58-4-16,0 0 0 15,5 50 2 1,14-32-5-16,9 2-2 0,4 3 11 16,2 6-2-16,0 1-1 0,-5 0 1 15,-5 11-2 1,-8-7-2-16,-8 3 0 16,-15-7 4-16,-7-6-7 15,-12-5-6-15,-11-12-18 0,9-12-121 16,-21-19-4-16,-1-12-16 15,-14-10 1-15</inkml:trace>
  <inkml:trace contextRef="#ctx0" brushRef="#br0" timeOffset="45523.43">21122 1053 289 0,'0'0'136'16,"0"0"1"-16,0 0-1 16,-59-39-77-1,59 39-22-15,0 0-4 0,0 0-11 16,85-36-8-16,-85 36-4 15,92-11-4-15,-92 11-2 16,99-18-1-16,-99 18 2 0,74-5-4 16,-74 5-5-16,0 0-2 15,0 0-1-15,0 0 1 16,0 0-10-16,0 0 7 16,0 0 0-16,-72 20-1 0,72-20-3 31,-70 26 7-31,70-26 5 15,-69 37 0-15,69-37 5 16,0 0 0-16,-67 46 4 16,67-46-2-16,0 0 11 0,-38 73-7 15,38-73 4-15,-27 88-6 0,11-28 7 16,-2 8-10 0,0 6-3-16,-1-1 4 15,4-2-3-15,0-8-1 16,5-11-2-1,9-8 1-15,3-8 0 16,7-13 4-16,6-7 1 0,4-6-4 16,7-6 3-16,5-1-2 15,2-3-1-15,1-6-2 16,0-7-4-16,1 0-10 16,-5-14-11-16,7-2-64 0,-13-4-55 15,4 2-2-15,-11-6-2 16,7-5 0-16</inkml:trace>
  <inkml:trace contextRef="#ctx0" brushRef="#br0" timeOffset="45925.3271">21426 1283 384 0,'-37'-61'136'0,"37"61"4"15,0 0 3-15,0 0-115 16,0 0-7-16,0 0-12 15,0 0-2-15,72-50 0 0,-72 50 3 16,60 4-2-16,-60-4-8 31,0 0 6-31,0 0-4 16,47 65-3-16,-47-65 6 0,0 0-4 16,-24 76-4-16,16-42-1 15,1-10 2 1,4 2-1-16,4 6 6 15,6-13-3-15,1 1 3 0,1-2-7 16,1 1 10-16,-5 1-4 16,-5 9-3-16,-5-1 4 15,-5-1-4-15,-6 5 3 0,-5 2-3 0,-2-2 2 16,1-4-5 0,0-7-6-16,1-12-7 15,21-9-29-15,-22-14-56 0,27-7-38 16,0-9 0-16,19-3-5 31,-1-6 6-31</inkml:trace>
  <inkml:trace contextRef="#ctx0" brushRef="#br0" timeOffset="46224.1841">21837 1301 267 0,'0'0'142'16,"0"0"0"-16,18 19-5 15,-35 16-54-15,7 10-39 16,-10 1-17-16,10 1-13 16,-1 5-9-16,6-4-2 15,9-8-5-15,9-9 5 0,3-20 0 16,8-15 3 0,4-12-1-16,2-11 6 15,-30 27-3-15,54-94 2 0,-54 94 0 16,29-107-3-16,-29 107 0 0,-5-88-6 15,5 88-5 1,-30-69-7-16,30 69-4 16,0 0-25-16,0 0-60 15,-65-45-44-15,65 45-6 0,0 0-4 16,0 0 3 0</inkml:trace>
  <inkml:trace contextRef="#ctx0" brushRef="#br0" timeOffset="46722.5634">22265 1114 349 0,'0'0'144'0,"-59"-55"-1"15,59 55-7-15,0 0-105 0,0 0-3 16,0 0-11-1,0 0-8-15,0 0-7 16,0 0 2-16,0 0 1 16,75-11-3-16,-75 11 1 0,0 0-2 15,71-8-7 1,-71 8 7-16,0 0 2 16,0 0-4-16,0 0 2 0,59 31-2 15,-59-31 2-15,0 0 0 16,10 60 5-16,-10-60-5 15,4 67 4-15,-5-24-3 16,-1 7 3-16,0-2-2 16,-1 8 4-16,-3-1-3 0,0 1-2 15,-4-9 3 1,0-1-1-16,-3-9 0 16,-3-7-1-16,-6-4 0 0,1-5-4 0,-5-8 3 15,0-3 2-15,0 0-3 16,2-9 0-16,4-2-7 31,4-3-5-31,16 4-5 16,-10-25-22-16,28 11-106 0,-8-8-1 15,17 0-5-15,0 1-2 16</inkml:trace>
  <inkml:trace contextRef="#ctx0" brushRef="#br0" timeOffset="47278.0734">22803 1091 323 0,'0'0'152'15,"0"0"-8"-15,-57-23-5 16,57 23-99-16,0 0-16 15,0 0-9 1,0 0-6-16,0 0-4 16,82-9-4-16,-82 9-2 15,0 0-2-15,77-19-5 16,-77 19-4-16,0 0-9 0,0 0-8 0,0 0-4 31,0 0 0-31,0 0 0 16,0 0 1-16,0 0 12 15,0 0 14-15,-68 29 11 16,68-29 8-16,0 0 11 0,0 0-2 16,-60 71 12-1,60-71 4-15,0 0-10 0,-27 85-2 16,13-49-3-16,5 2 1 16,-4 2-10-16,2 12 8 15,-2-4-16-15,4-2 0 0,-1 0-3 0,1-7-2 16,5-2-3-16,1 2-1 31,2-7 3-31,5-10-5 16,1-2 6-16,7-6-5 0,2-8 6 0,4-3-5 31,3-10-5-31,2-3-5 0,10-5-22 16,-5-14-46-1,15 1-62-15,-5-4 2 0,9 1-8 16,-7-3 8-16</inkml:trace>
  <inkml:trace contextRef="#ctx0" brushRef="#br0" timeOffset="47690.2367">23275 1238 271 0,'0'0'142'16,"-5"-75"-6"-16,5 75 7 16,0 0-53-16,-57-27-62 31,57 27-1-31,0 0-15 15,-66 13-2-15,66-13-3 0,0 0 0 16,-58 46-6-16,58-46 6 0,0 0-2 31,-16 66-2-31,16-66-1 16,0 0-4-16,0 0 0 0,59 13 1 16,-59-13-3-16,0 0 4 15,68-27-2-15,-68 27 1 16,0 0 5-16,0 0-10 15,0 0 6-15,62-22-1 0,-62 22 8 16,0 0-5 0,0 0-2-16,11 91 3 15,-11-54-7-15,0 8 11 0,0 0-4 16,-4 7-5-16,1-5-1 16,-1-2-3-16,-1 3 4 15,0-12-8-15,2 3-5 0,-3-20-21 0,10 2-44 16,-4-21-52-16,0 0-11 31,4-13 3-31,10-8-6 16</inkml:trace>
  <inkml:trace contextRef="#ctx0" brushRef="#br0" timeOffset="48225.7054">23529 1110 296 0,'0'0'139'16,"0"0"1"-16,-61-22-30 15,61 22-48 1,0 0-15-16,0 0-23 15,0 0-8-15,0 0-6 16,0 0-7-16,0 0-1 16,58-22-5-16,-58 22 2 15,58-8 1-15,-58 8 3 16,0 0-4-16,76-5 4 16,-76 5-3-16,0 0-2 15,0 0 7-15,0 0-4 0,0 0-1 16,0 0-1-16,0 0 5 15,46 58-5-15,-46-58 1 16,0 0 8-16,-1 69-8 16,1-69 4-16,3 72-3 15,1-24 4-15,-1-3-5 16,1 10 6-16,1-5-3 16,-4 8-5-16,-2-3 3 0,-4-5 2 0,-4-9 1 15,-6-4-3-15,-4 1 3 16,-2-11-5-16,-4-4 5 31,1-11-5-31,2-10-3 16,1-4-12-16,21 2-35 0,-30-25-89 15,30 3-6-15,-1-1-1 16,15 5-9 0</inkml:trace>
  <inkml:trace contextRef="#ctx0" brushRef="#br0" timeOffset="48829.7799">24103 1133 351 0,'0'0'151'16,"-43"-60"-2"-16,43 60-5 16,0 0-113-16,0 0-6 15,0 0-8-15,0 0-15 32,66-11-2-32,-66 11 0 0,0 0-1 15,76-6-2-15,-76 6 4 16,0 0-5-1,0 0-5-15,0 0 6 16,0 0-6-16,0 0 4 0,0 0-2 16,0 0 5-16,0 0-3 15,0 0 3-15,-67 33 2 0,67-33-1 32,0 0 4-32,0 0-2 0,-69 52 10 15,69-52-4-15,0 0 1 0,-46 78-3 0,46-78 7 16,-25 71-2-16,13-23 5 15,2 6-7-15,2-2-8 32,-1 3 1-32,5 0 1 15,1-6 3-15,5 4-3 16,2-11-3-16,5-4-2 0,2-12 5 16,4-3 3-1,2-9-4-15,5-4-1 16,0-7-1-16,4-7-3 15,1 0-6-15,2-12-7 0,8 0-37 16,-9-4-90-16,13-1-5 16,-9-5 0-16,7 12-5 15</inkml:trace>
  <inkml:trace contextRef="#ctx0" brushRef="#br0" timeOffset="49182.4525">24425 1234 244 0,'0'0'138'0,"0"0"4"16,0 0-5-1,0 0-73-15,0 0-23 0,-5 63-5 16,5-24-15-16,-5 3-14 16,4 4-6-16,-2-4-13 15,0 0-9-15,7-8-29 0,-8-9-43 0,12-8-44 16,-8-17 1-16,20 7-1 31,-20-7 1-31</inkml:trace>
  <inkml:trace contextRef="#ctx0" brushRef="#br0" timeOffset="49817.1048">24675 1312 318 0,'0'0'138'0,"-22"21"0"15,9 1-6-15,-8 4-91 16,11 4-8-16,1 0-17 16,9-1-8-16,6-6-6 0,-6-23 0 0,30 18 0 0,-9-17 3 15,0-4-6-15,-21 3 3 32,0 0 0-32,52-59 2 15,-52 59 3-15,0 0-7 16,22-69-5-16,-22 69-6 15,0 0-4-15,0 0-12 16,17-58-18-16,-17 58-29 16,0 0-14-16,0 0 0 0,0 0 5 15,63-48 9-15,-63 48 21 16,0 0 30 0,68-11 34-16,-68 11 41 0,0 0 19 15,0 0 9-15,25 59 8 0,-28-29-6 16,-19 1-14-1,13 2-17-15,-11-4-17 16,10 0-12-16,-2-8-9 0,8-3-2 16,4-18-7-16,9 13 1 15,-9-13-2 1,28-2-3-16,-10-4 2 16,3 1-1-16,-3-4 0 15,3-1 0-15,-3 4-1 0,-1 2 1 0,-3-2-2 16,-1 6 1-16,-13 0 1 31,24 0 0-31,-24 0-1 16,20 9 0-16,-20-9-1 0,19-2-3 15,-19 2 6-15,15-11-2 16,-15 11 1 0,0 0 0-16,0 0 2 0,22-61-2 0,-22 61 3 15,0 0-2 1,-19-65-2-16,19 65-14 15,0 0-35-15,-50-62-87 16,50 62-2-16,0 0-9 16,0 0-5-16</inkml:trace>
  <inkml:trace contextRef="#ctx0" brushRef="#br0" timeOffset="50592.5614">25224 1065 201 0,'0'0'137'16,"0"0"5"-16,-63-56-3 15,63 56-66-15,0 0-9 16,0 0-25 0,0 0-12-16,0 0-6 15,0 0-10-15,0 0-7 16,64-18 1-16,-64 18-2 0,0 0-3 16,0 0 2-1,59-14-4-15,-59 14 2 0,0 0-1 16,0 0 1-16,0 0 0 15,0 0-5-15,0 0 6 0,0 0 0 16,10 72 0-16,-10-72-6 16,0 0 4-16,-4 66 2 15,4-66-2 1,0 62 9-16,0-62-6 0,-4 78 0 0,2-33-3 31,-1-2 6-31,0 6-4 16,1 2 0-16,-1-4-1 15,2 1 2-15,-2 1-5 0,1-4-1 16,0-13 7-16,-4 4-6 16,1-9 4-16,-3-4-3 15,0-4 7 1,-4-6-10-16,-1-9 9 0,-2-2 2 16,-6 3-1-16,-4-3 0 15,-1-2 1-15,-4 3-3 16,0-3 0-16,1 3 1 0,4 0-5 15,1-5-5-15,10-2-7 16,14 4-10-16,-4-20-93 16,7 2-28-16,11 2-9 15,-2-4-1-15</inkml:trace>
  <inkml:trace contextRef="#ctx0" brushRef="#br0" timeOffset="52598.6016">18759 13131 250 0,'-24'-17'120'16,"7"16"1"-16,-9-2-3 15,1 14-83-15,-6-5-6 0,5 13-4 0,-7 0-9 16,9 4-4-16,-1-2-2 15,8 2-1-15,7-4-3 32,8 1 0-32,10-4-1 15,9 2-2-15,8-3-1 0,5 1-1 16,5 3 1 0,0 3 2-16,-3-1 1 0,-4 4 1 15,-8 2-1-15,-7 1 1 16,-13-1-2-16,-9 3 1 15,-11-1-2-15,-6-6-5 16,-6-2-5-16,-5-13-12 16,4-1-30-16,-10-15-72 0,15-2-9 0,-1-16-7 31,13-2 0-31</inkml:trace>
  <inkml:trace contextRef="#ctx0" brushRef="#br0" timeOffset="53292.8005">18917 12844 280 0,'22'0'126'0,"-22"0"1"16,18 35-3-16,-13-8-89 15,10 21-3-15,-5 4-12 0,2 13-4 16,-3 7-6-16,-3 6 0 15,-2 0-4-15,-1-2-3 0,-5-4-3 16,-1-8-4-16,0-8-4 16,-1-17-9-16,3-4-11 31,1-35-22-31,-11 26-26 0,-4-34-13 16,15 8 1-16,-25-31 12 15,15 13 17-15,-14-9 24 0,9 1 24 16,-5 4 32-16,-2-8 34 0,9 11 22 31,-9-8 5-31,18 14-6 16,-8-13-12-16,19 12-14 15,-6-10-10-15,16 11-9 16,-3-1-9-16,12 5-6 16,2-2-5-16,4 4-4 0,1-3-1 0,2-1-4 31,-1 3-1-31,0-2-2 15,-4 1 0-15,-2 3 0 0,1 6 0 16,-3 6 0-16,-4 7 1 16,-1 7 1-1,-4 9-1-15,-3 3 1 0,-1 4-1 16,-1 1 0-16,-3-1 1 0,-5 2-1 16,-2-8 1-1,-2-2-1-15,0-11 1 16,0-17-2-16,0 0 3 0,0 0 2 15,-17-23-1 1,13-6 0-16,-1-6 0 16,3-4 2-16,0 1-2 15,4 1 1-15,0 4-1 0,6 6-3 16,-1 8-1-16,2 5-6 0,4 6-7 16,0 0-19-16,10 14-43 31,-6-8-58-31,12 11-1 0,-6-6-4 15,8 10 1-15</inkml:trace>
  <inkml:trace contextRef="#ctx0" brushRef="#br0" timeOffset="53674.2308">19784 13284 283 0,'0'-26'131'0,"3"8"0"15,-8-4-1-15,5 22-91 16,-13-27-4 0,13 27-9-16,-26 2-9 15,5 11-4-15,-5 6-3 0,-3 9-2 16,-4 2-1-1,1 9-1-15,-1 1-2 16,4 1 1-16,4-1-2 16,8-4-1-16,7-6 0 0,9 1-2 15,10-7 1-15,6-4-2 16,11-8 1-16,8-2-3 16,4-7-3-1,5-6-4-15,0 2-15 0,-6-17-34 0,6 10-77 0,-13-8-1 16,3 11-2-16,-15-10-3 15</inkml:trace>
  <inkml:trace contextRef="#ctx0" brushRef="#br0" timeOffset="54331.988">19996 13253 285 0,'0'0'134'15,"-20"-13"-3"-15,20 13-1 32,-16-5-79-32,16 5-32 0,0 0-1 15,0 0-8-15,0 0-4 16,0 0 0-16,8-16-1 16,-8 16 0-16,6-13-1 15,-6 13 1-15,7-13-2 0,-7 13 1 16,0 0-2-16,8-13 1 15,-8 13-2 1,0 0 1-16,0 0 0 16,0 0-1-16,0 0 1 15,7 18 1-15,-5-4-1 16,-2 6 1-16,0 11-1 16,0 11 1-16,-2 17-1 0,0 13 0 15,-2 14 0-15,0 10 0 16,0 8 0-16,-2 4 1 15,-1-1-1-15,1-8 0 16,3-14-2-16,0-13-2 16,2-20-1-16,1-20 0 15,0-32-2-15,0 0-2 0,8-33 1 16,-4-15-2 0,-3-18 2-16,-2-18 0 0,2-7 2 15,-1-4 0 1,1 0 0-16,1 0 2 15,3 5 1-15,7 8-1 16,3 13 1-16,5 14 1 0,2 14 1 0,1 11-2 16,2 11 4-1,0 14 0-15,-2 12 1 16,-6 9 2-16,-4 10 0 0,-4 7 1 16,-8 6 0-16,-5 6-1 15,-5-2 0 1,-4 0-5-16,0-5-3 15,-1-10-8-15,2-7-10 0,-1-21-32 16,13 0-48-16,0-26-36 16,9 1-1-1,-1-14-1-15,12 5 5 16</inkml:trace>
  <inkml:trace contextRef="#ctx0" brushRef="#br0" timeOffset="54723.1201">20243 13328 290 0,'11'-19'128'0,"-11"19"4"15,0 0-1 1,0 0-84-16,2 17-12 0,4 5-8 0,-1 2-11 16,5 5-4-16,3 2-4 15,3 0-2 1,2-3-4-16,2-5-4 0,2-6-5 16,1-8-4-16,3-6-5 15,-5-11-1-15,5-3-2 16,-5-12 2-16,0 0 0 0,-2-9 4 15,-2 0 7-15,-3 0 6 16,-5 1 9 0,2 6 3-16,-10 2 5 15,-1 23 1-15,0-14 3 16,0 14 0-16,-14 31 0 0,2 5-2 0,-9 14-2 16,-2 16-2-16,-6 15-2 15,-2 11-3-15,-5 9-1 16,-3 6-2-16,1-3-6 31,0-2-8-31,7-8-9 16,-2-22-40-16,14-7-87 15,-3-35-4-15,14-11-6 0,8-19-6 16</inkml:trace>
  <inkml:trace contextRef="#ctx0" brushRef="#br0" timeOffset="57971.6728">24072 2316 142 0,'-13'-2'104'0,"13"2"5"16,0 0 1-16,-13-4-71 16,13 4 0-16,13 3 2 15,9 1-4-15,-3-10-7 16,15 4-6 0,2-10-4-16,9 2-4 15,1-2-8-15,8 2-1 16,2 2-4-16,4 0 1 15,1 4-3-15,1 4 3 0,-3 4-5 16,-1 5 1-16,-3 1-1 16,-6 0-2-16,-7-1 3 15,-10 1-3-15,-8-3 3 0,-10 0-4 0,-14-7 3 16,0 0-2-16,-18 6 4 31,-10-12-2-31,-8-1 0 16,-11 1 4-16,-9 1-3 15,-5 5 4-15,-8 0-3 0,-1 0-2 16,-4 0 4-16,2 7 1 16,2 2 0-16,12-4-2 15,8 3 2 1,13-7-2-16,18-1 4 0,19 0 2 0,0 0-4 16,45-1 0-16,10-7 0 15,17 1 2-15,14-2-4 16,9 7 3-16,2-6-3 0,2 7 1 31,-5-1-5-31,-11 1-11 16,-6 13-55-16,-24-7-69 15,-13 7 0-15,-19-11-11 16,-21-1-5-16</inkml:trace>
  <inkml:trace contextRef="#ctx0" brushRef="#br0" timeOffset="64774.7557">21137 14094 1 0,'13'10'0'0,"-13"-10"21"16,0 0-13-16,0 0-37 15,-2-26 29-15</inkml:trace>
  <inkml:trace contextRef="#ctx0" brushRef="#br0" timeOffset="65123.2717">21094 13909 85 0,'3'-13'88'0,"-2"0"2"15,-1 13 2-15,0 0-52 32,0 0 2-32,0 0 1 0,-2 16-5 15,7 4-6-15,-4-2-7 16,4 3-1-16,-2-4-4 16,6 1 0-16,-9-18-5 15,17 16-3-15,-17-16-3 16,23 3-1-16,-23-3-3 15,26-11-2-15,-11 1-1 16,0 2-2-16,1-1 1 16,-2-3-1-16,0 4 0 0,-1-1-1 15,0-1 1 1,-1-3-8-16,-12 13-24 16,14-20-79-16,-14 20-7 15,3-20-4-15,-3 20-9 0</inkml:trace>
  <inkml:trace contextRef="#ctx0" brushRef="#br0" timeOffset="69412.0666">3079 1413 91 0,'-13'20'74'16,"-9"3"-2"-16,-4 13-3 16,-9-1-61-16,-3 3-8 15,-10-1 16-15,-8 3-7 0,-6-7 2 16,-11 0 0-16,0-1 1 15,-9 0 2-15,-6-2-2 16,-11 2 3 0,-4-3-5-16,-6 1 1 15,-3 0 0-15,-5 2-2 0,0-3-3 16,-8-5 1-16,-1-5-1 16,1-6-4-16,3-11-2 0,10-15 1 15,11-16-4-15,10-22 9 16,13-12 0-1,14-15-3-15,17-7 1 0,17-15 2 16,17-1-5-16,8 0 7 0,14 2 0 31,8 3-4-31,14 7-6 16,15 0 11-16,10 2-11 16,15 10 8-16,7-2 6 15,12 6-7-15,10-3 1 0,4 13 0 16,7-2 0-16,6 15-6 15,0 3 6-15,1 7-3 16,3 2-3-16,4 8 1 16,0 9 2-16,5 2-1 15,-3 3-1-15,-2 3-1 16,1 1 3-16,-5 10-1 16,-1 10-2-16,-6 7-2 0,-10 9-4 15,-8 12 4-15,-14 13-2 16,-8 9 3-1,-14 8-4-15,-12 1-2 16,-13 11-1-16,-14-3 16 0,-8 3-4 16,-17-1 5-16,-5 4 1 15,-17 0 1-15,0 13 6 16,-19 4-6-16,-1 2 4 16,-10 1-18-16,-5 2 1 15,-6 3-39-15,-6-5-57 16,-4-2-15-16,-10-14-2 15,-8-1-6-15</inkml:trace>
  <inkml:trace contextRef="#ctx0" brushRef="#br0" timeOffset="79239.5893">12171 15628 151 0,'7'-15'113'16,"-7"15"2"-1,0 0 0-15,-30-9-55 16,17 22-21-16,-13-2-5 0,0 16-8 0,-8 5-10 31,-1 12-2-31,-8 8-5 16,-1 13-2-16,-2 5 6 15,6 3-7-15,1 1 3 0,9-4-6 16,12-8 5-16,11-8-12 16,14-12-2-16,11-22-21 15,16-3-30-15,2-30-49 16,16 0-17-16,-1-18 5 16,5-1-12-16</inkml:trace>
  <inkml:trace contextRef="#ctx0" brushRef="#br0" timeOffset="79861.6461">12300 15871 184 0,'0'-17'113'0,"0"17"4"15,0 0-6-15,0 0-63 16,-5 15-10-16,10 9-9 16,-10-1-12-16,10 5-4 15,-5 2-7 1,4 0 9-16,0-2-13 0,2-8 8 15,6-6-11 1,1-8 10-16,0-7-10 16,5-10 1-16,4-6 0 15,2-5-9-15,2 1 11 0,-3 2-9 16,-1 2 11-16,-1 8-8 16,-3 11 8-16,-2 8 1 0,-3 4-1 15,-4 9 1-15,-1-1-2 16,1 2 5-16,0-1-17 15,-9-23-11 1,18 28-33-16,-18-28-24 16,29-6-30-16,-16-14 1 0,13 10 15 15,-8-21 13 1,10 7 33-16,-9-6 22 0,3-2 48 16,-1 10 31-1,-12-8 40-15,4 14 0 0,-17-7-9 0,4 23-17 31,-9-16-15-31,9 16-12 0,-24 7-13 0,13 6-10 16,-6-1-7-16,8 4-4 31,3 1-4-31,6 2-2 0,4-2-2 16,7 3 1-16,9-1-2 16,1-2 1-16,3 1-1 0,2 0 10 15,-7 1-7-15,-1 1 1 16,-7 2 9-1,-7 0-9-15,-13-2 8 16,-2-1-9-16,-6-6 5 16,-2-6-23-16,-1-4 0 0,-4-23-42 15,16 1-76-15,-10-23 1 0,21 2-7 16,-1-20 1 0</inkml:trace>
  <inkml:trace contextRef="#ctx0" brushRef="#br0" timeOffset="80057.0787">13046 15492 228 0,'0'0'129'0,"22"19"-2"15,-24 7-3-15,6 23-79 16,-8 4-13-16,6 15-7 16,-4 1-13-16,2 6-5 0,0-4-1 15,-2-2-14-15,4-1-11 16,-7-23-36-16,12 8-61 15,-14-26-7 1,7 1 3-16,0-28-5 16</inkml:trace>
  <inkml:trace contextRef="#ctx0" brushRef="#br0" timeOffset="80244.9135">12910 16078 259 0,'-17'-19'122'0,"-5"-11"-3"0,13 14-1 0,-2-10-78 31,11 26-6-31,7-28-3 15,6 18-13-15,6-1-6 16,5 5-2-16,4 2-6 0,5 4-7 16,6 4-14-16,0-10-41 0,15 15-70 31,-9-12-7-31,12 7-4 16,-10-9-10-16</inkml:trace>
  <inkml:trace contextRef="#ctx0" brushRef="#br0" timeOffset="81707.4734">13525 15920 73 0,'-13'-7'107'0,"-9"-1"-1"16,5 9 5-16,-9-2-33 15,8 16-31 1,-10-3-5-16,9 15-8 16,-3-1-10-16,7 9-5 15,4-5 3-15,7 3-12 16,8-7 5-16,5-4-11 15,8-7 8-15,3-7-10 0,-1-8-1 16,3-6 7 0,-1-2-20-16,-6-8 13 15,-2 3-24-15,-6-4 11 16,-7 17-28-16,4-31 9 0,-4 31-11 16,2-26-1-16,-2 26 3 15,9-24-4-15,4 14 22 0,-2-5 3 16,2 1 27-1,6 8 7-15,-3-5 16 16,1 15-2-16,-17-4 11 16,30 14 1-16,-23-1-6 0,8 15-3 15,-9-4 0-15,3 11-13 16,-3-6 2-16,3 1-12 16,-2-7 6-1,3-7-11-15,-10-16 0 16,22 4 6-16,-9-18-17 0,0-9 7 15,4-8-6-15,1 0 8 0,-1 0-9 32,0 5 9-32,1 8 1 0,-3 9-7 15,-15 9 7-15,21 12 9 0,-14 2-9 16,2 5 8 0,-5 0-8-16,0 2 0 15,3-5-2-15,-7-16 0 0,13 17 0 0,-13-17-1 31,17-3 0-31,-17 3-1 16,24-11 1-16,-9 2 0 0,0 2 0 0,2 0 8 31,1 1-7-31,-1 6-2 0,3 4 1 16,-1 4-7-16,0 3 16 16,3 2-10-16,2 0 9 0,0-1-16 15,0-2 16-15,2-4-17 0,-3-8 10 16,-1-7 7-16,-3-5-16 15,-1-8 8-15,-3-2-8 32,-3-1 9-32,-4-1-8 0,-3 3 9 15,-5 4-1-15,-5 5-9 0,5 14 10 16,-20-4 0-16,5 11 0 31,0 7-1-31,-1 7 0 0,1 0 1 16,2 5 7-16,7-1-8 15,4-4 7-15,4-5-8 16,11-3 0-16,4-6 7 16,5-7-7-16,5-1 6 15,4-2-7-15,3 2 0 16,-3 4 1-16,3 1-1 16,-7 6 8-16,-2 6-16 15,-3 3 16-15,-5 4-14 0,-4-2 7 16,-8 0 1-16,-2-4-2 15,-3-1 2-15,0-16-1 16,0 0 1-16,-13-9 0 0,9-17 6 16,1-9-14-1,6-3 9 1,6-6-6-16,0-2 7 0,4 4-6 16,8 6 7-16,0 9-7 0,5 9-1 15,-4 10 8 1,-3 6-3-16,1 8-7 0,-3-2-14 15,5 14-55-15,-22-18-52 16,26 11-9 0,-26-11-8-16,22-1-3 15</inkml:trace>
  <inkml:trace contextRef="#ctx0" brushRef="#br0" timeOffset="82239.2548">14903 15623 274 0,'0'0'136'0,"-4"-17"-2"16,4 17-4-16,0 0-107 16,25-3-6-16,-8 3-1 15,5 1-9-15,-1-2-2 16,1 2-4 0,0 1-1-16,-4-2-1 0,-5 1 0 15,-13-1 0-15,0 0 0 16,0 0-1-16,-4 15 0 15,-9-2 1-15,-1 0-1 0,1 8 1 16,-4 1 0-16,4 4 1 16,4 6-2-16,1 1 3 15,3 4-1-15,0 2 1 16,-2 6 1-16,1 3 1 16,-1 4 9-1,1 1-6-15,2-5 9 16,0 2-7-16,-1-8 8 15,7-7-8-15,5-9 6 0,2-6-8 16,4-14-2-16,5-9-2 16,7-4-4-16,-2-12-10 15,7 3-21-15,-5-19-51 16,14 12-58-16,-9-16 8 16,9 12-14-16,-7-9-1 15</inkml:trace>
  <inkml:trace contextRef="#ctx0" brushRef="#br0" timeOffset="82658.8722">15352 15645 286 0,'0'0'136'15,"-17"-9"-4"-15,17 9-5 16,0 0-110-16,27-11-2 15,-5 6-6 1,7 0-5-16,-2 2-2 16,-1 1-1-16,-1 4 0 15,-4 6 0-15,-3 4 1 0,-10 8-1 16,-2 0 1-16,-6 9 0 16,3 3 0-16,-3 4 0 15,0 4 0 1,0 2 0-16,1 0-1 0,4 3 11 15,-2-1-9-15,1 0 3 0,-4-2 7 32,0-2-6-32,0-8 7 0,-4-2-7 15,-4-8 7-15,-2-6-17 16,-7-6 13-16,-3-5-10 0,-2-3-6 16,-5-11-13-1,5 9-41-15,-8-19-72 0,13 9-11 0,4-16 4 31,13 6-14-31</inkml:trace>
  <inkml:trace contextRef="#ctx0" brushRef="#br0" timeOffset="83228.5672">15795 15701 238 0,'-22'-26'129'15,"22"26"0"-15,4-16-3 16,9 13-86-1,1-7-9-15,12 7-8 16,0-5-10-16,3 2-5 16,-3 0-3-16,0-1-2 0,-5 1 0 15,-3 2-2 1,-18 4 0-16,13-6-1 16,-13 6 0-16,0 0 0 0,-22 15 0 15,6 0 1-15,-3 4-3 16,-1 6 2-16,1 6-1 15,-2 7 1-15,-1 5-1 16,2 3 3-16,-2 5-1 0,4-1 2 16,0 4 8-1,1-1-6 1,1-4 7-16,6-1-6 0,1-9 7 16,9-6-7-1,1-10 6-15,8-4-6 0,-9-19-3 16,29 11 0-16,-11-13 0 15,3-6-4-15,1 1-3 16,1-4-9-16,3 8-19 16,-6-19-45-16,10 15-62 0,-4-15 3 15,6 5-12 1,-6-13 8-16</inkml:trace>
  <inkml:trace contextRef="#ctx0" brushRef="#br0" timeOffset="84003.2377">16162 15743 266 0,'-13'-7'134'0,"13"7"-2"15,0 0-5-15,17-2-106 32,6-1-8-32,10 2-2 15,2-3-4-15,4-1-3 0,1 0-2 16,-2 0-2-16,-7 1 1 15,-6 1-1-15,-11 0-1 0,-14 3 0 32,0 0 0-32,0 0 0 15,0 0-1-15,-14-1 0 16,14 1-1-16,-17 1 1 16,17-1-1-16,-16 9 1 0,16-9-1 15,-5 13 2-15,5-13-1 16,4 14 1-16,-4-14 2 15,4 16 1-15,-4-16 1 16,8 16 0-16,-8-3 0 16,5 1 1-16,-5 1 0 15,1-1 0-15,2 1 0 0,-3-15-1 16,0 23 0-16,0-23 1 16,0 0-1-16,0 0 1 0,0 0 0 31,0 0-1-31,0 0 0 15,14-12 0-15,-14 12-1 0,0 0-1 16,0 0 0-16,0 0 0 16,0 0-1-16,0 0 1 15,0 0 0-15,0 0-1 16,0 0 0-16,0 0 0 16,12 20-1-16,-15-4 2 0,2 7-1 15,-4 6 1-15,1 4 1 16,0 8 0-16,-4-2 6 15,4 0-5 1,3 0 5-16,-4-3-6 0,2-7 6 16,2-8-5-16,-2-2 3 15,3-19-5-15,-5 20 1 16,5-20 0-16,-12 16 2 0,12-16-1 0,-14 13-1 16,14-13 1-16,-22 9 1 15,6-4 0 1,2-2-1-1,-4-3 0-15,2-3-2 16,-1 1 2-16,-2-3-1 16,2 2-1-16,0 2-1 15,0-3-3-15,17 4-8 16,-27-12-36-16,27 12-92 0,-17-3-3 16,17 3-12-16,-9-26-1 0</inkml:trace>
  <inkml:trace contextRef="#ctx0" brushRef="#br0" timeOffset="84486.3399">17070 15905 318 0,'-22'-15'137'16,"22"15"0"-16,11-17-6 15,6 13-109-15,7-4-6 16,6 5-4-16,2 1-5 15,2 0-4-15,2 4-8 32,-2-1-4-32,-3 6-14 0,-7-5-21 15,3 18-38-15,-27-20-51 0,17 34 1 16,-26-15-3-16,-2 12 6 16</inkml:trace>
  <inkml:trace contextRef="#ctx0" brushRef="#br0" timeOffset="84677.6539">17040 16138 322 0,'-18'-3'130'0,"18"3"7"16,0 0-17-16,0 0-81 15,14-21-6-15,12 18-12 16,4-3-4-16,10 3-6 16,3 2-4-16,4 1-7 15,2 3-10-15,-1-6-24 16,8 16-79-16,-9-12-27 15,9 9-1 1,-7-10-10-16</inkml:trace>
  <inkml:trace contextRef="#ctx0" brushRef="#br0" timeOffset="85578.7435">18381 15602 251 0,'0'-45'132'15,"5"16"-1"-15,-7 2-1 16,2 27-91-16,0 0-10 16,13 23-3-16,-11 17-14 0,1 15-3 15,-5 11-4 1,-1 11 1-16,-1 5-6 0,-3 2-2 16,-3-2-2-1,-5-13-18-15,6 0-11 16,-9-24-18-16,10 6-8 15,-9-34-9-15,10 2 8 0,-12-28 14 16,6-1 5-16,-6-15 41 16,-1-9 11-16,3 6 36 15,-11-13 3-15,12 16 11 16,-10-8-3-16,15 18-11 16,-6-5-5-16,17 20-21 0,0-16 0 15,14 12-16-15,7 0 3 16,7 1-2-16,10 1-4 15,6 2-1 1,10-3-3-16,-1 1-1 0,4 2-3 16,-2-5 0-16,-2 4-1 15,-7-4 0-15,-5 4 0 16,-8-3 2-16,-9 1 4 0,-8 0 2 16,-16 3 3-16,0 0 1 15,0 0 2-15,-16 10-1 16,1 3 0-1,-2 7 8-15,4 3-10 16,5 6-2-16,8-1-1 16,8 0-1-16,10-3 6 15,8-6-5-15,4-11 3 16,5-6 0-16,-4-5 0 0,-1-6 11 0,-6-5-10 16,-7-2 1-16,-11-7-7 15,-7-5 4-15,-8 4-7 16,-7-5-18-1,3 6-22-15,-14-10-97 16,10 10 8-16,-4-10-8 0,12 8-1 16</inkml:trace>
  <inkml:trace contextRef="#ctx0" brushRef="#br0" timeOffset="85797.4483">19077 15335 262 0,'0'0'129'0,"0"0"0"16,13 36-6-16,-16 6-93 15,6 24-6-15,-6 9-6 16,3 12-5-16,-5 8-11 16,-1 0 6-16,2-1-18 0,-5-16-15 15,11 2-39-15,-3-32-55 16,14-12-5-16,3-24 3 15,16-12-2-15</inkml:trace>
  <inkml:trace contextRef="#ctx0" brushRef="#br0" timeOffset="86528.8418">19340 15958 198 0,'18'-25'115'0,"-13"5"5"0,-5 20-1 16,-18-1-53-16,0 20-22 15,-14-2-6-15,6 12-16 16,-7-3-9-16,5 3-4 15,4-6-4-15,5 1 5 16,8-9-9 0,11-15 7-16,0 0-8 0,23 7 0 15,-1-12 0-15,6-3 1 16,3 2 1-16,-1-1-8 0,-2 3 8 16,3 2-7-16,-3 5 7 0,-5 3 5 15,3-2-7-15,4 0 7 31,-1-4-5-31,5-4 0 16,2-5-1-16,0-2-1 16,1-6 1-16,-3-5-5 15,-6-3 6-15,-3-1-7 16,-6-2 9-16,-7 0-1 0,-9 1 3 16,-5 5 0-16,-7 2 0 15,-4 7 1-15,-6 7-1 16,-6 9 0-16,0 11-1 15,1 10-1-15,-1 6-1 16,5 4 0-16,2 4-1 16,9-1 6-16,5 1-7 15,9-6 7-15,10-11-9 16,4-9 4-16,14-11-12 0,1-11-5 16,10-4-3-16,-4-12-10 15,6 1 5-15,-7-5-8 16,0 10 7-16,-11-3-1 15,-2 13 13-15,-8 4 7 0,-5 9 6 16,-13-3 7-16,15 19 2 16,-11-7 3-1,-4-12 0-15,4 25 0 16,-4-25-3-16,7 13-2 16,-7-13-2-16,16-14 0 0,-3-4 0 15,4 0 0 1,1-4 1-16,0 0 0 15,2 2 2-15,-1 6 0 0,-2 5 0 0,0 12-1 32,-17-3-2-32,22 24 0 15,-11-3-2-15,-2 0-2 16,-3 4-8-16,2-5-11 0,6 10-45 0,-14-30-72 16,20 26-5-16,-20-26-4 15,30-7-5-15</inkml:trace>
  <inkml:trace contextRef="#ctx0" brushRef="#br0" timeOffset="86867.8377">20604 15581 281 0,'-13'-13'128'0,"13"13"-2"0,-15-23-4 16,15 23-82 0,6-16-28-16,7 14-2 15,5 4-17-15,-3 1-26 16,9 15-49-16,-10-2-37 0,1 8-2 16,-9 1-4-16,1 5-1 15</inkml:trace>
  <inkml:trace contextRef="#ctx0" brushRef="#br0" timeOffset="87037.8568">20683 16055 325 0,'-1'43'128'16,"-7"-8"-2"-16,3 5-18 15,-4 3-141-15,-3-4-75 16,-9-6-13-16,-14-8-13 15,-16-5-12-15</inkml:trace>
  <inkml:trace contextRef="#ctx0" brushRef="#br0" timeOffset="92648.0988">18334 16770 115 0,'0'0'84'0,"-31"5"-1"15,14-8-2-15,-1-3-71 31,-2-3 0-31,7 2 1 16,0 1 1-16,13 6-1 0,0 0-1 16,-4-13-1-16,4 13-3 15,33-16-6-15,-1 5 0 0,6-4-10 0,4-3 10 16,3-1-10-16,5 3 11 31,-1 0-10-31,3 0 12 16,-1 5-9-16,-2-1 11 15,1 4 1-15,-1 0 2 16,-3 6 4-16,-2-3 3 16,-1 7 1-16,-7-5 1 0,2 3-3 15,-6-3 1-15,3 3-1 16,-3-6 0-16,2 8-4 16,0-2-3-16,3 5 2 0,-2 4-2 15,-2 7 1-15,-1-2-3 16,0 5 1-1,1-3-2-15,1-6 0 16,3-7-1-16,0-5-1 16,9-5-2-16,5 1 1 15,3 2 0-15,3-2-4 0,3 8-23 16,-4-4-37-16,9 7-48 0,3-5 0 31,3-3-3-31,7-9-1 16</inkml:trace>
  <inkml:trace contextRef="#ctx0" brushRef="#br0" timeOffset="96736.4442">6195 5515 36 0,'-13'8'61'0,"-7"-5"4"16,-3 4-32-16,-2-2-18 16,-5-4-1-16,3-1-6 0,-7 2 0 15,-5-1-2 1,-4 3-2-16,-9 6-5 16,-9 2 3-16,-9 7-7 0,-12 1 2 0,-12 3 4 15,-10 0 7-15,-9 3-5 31,0-6 6-31,-7-1 1 16,-2-5 0-16,9-6 1 0,1-8 2 0,8-5-8 16,9-8 1-1,9-8 3-15,8-10-1 16,13-5 2-16,13-7-3 0,13-3 3 0,8-5-3 16,14-5 2-16,11 0-4 31,10 0-1-31,11-2 1 15,7 3-1-15,8 2 1 16,5 5 0-16,4 5 2 16,4 8-1-16,5 3 3 0,8 9-2 15,0 3 0-15,5 6-3 16,8-2 3-16,5 4-4 16,8 1 2-16,4 1-1 0,4 0 0 0,1 1 1 15,5 0 1 1,0 3 1-16,-1 1-2 15,3 2 1 1,-6 1-2-16,4 2 3 16,-1 0-3-16,0 3-1 15,-1 0 0-15,1 1-1 16,-4 4 0-16,-3-1 0 0,-10 3 0 16,-1 4-3-16,-16 7 1 0,-4 2 2 15,-15 8 0-15,-8 5 1 31,-11 8-1-31,-5 2 0 0,-7 2-1 16,-5 2 3-16,-6-1-7 0,-4 2-5 16,-5 3-21-1,-17-2-36-15,0 8-38 16,-14 3-5-16,-15 3-6 16,-15 2 2-16</inkml:trace>
  <inkml:trace contextRef="#ctx0" brushRef="#br0" timeOffset="99283.6536">9375 8582 5 0,'-55'7'25'16,"-1"5"-2"-16,-9-2-2 15,-4 3-2-15,0-2 0 16,-9 1 1-16,2 0 1 16,-2-4 1-16,7 1-5 15,2-3 1-15,6-1-4 16,6-3-4-16,12-1-3 0,6-2-4 16,13-2-2-16,9-1-2 15,17 4 2-15,-2-16-1 16,15 6 4-1,13-3-1-15,10-3 1 16,14-1 1-16,9-2 1 16,10-3 2-16,9 2-2 0,8 0 1 0,1 0-3 15,-1 2 3-15,1 4-1 32,-9 2 2-32,-4 4-3 15,-10 2 1-15,-12 4 0 0,-10 2 0 16,-10 2 1-16,-10 1 1 15,-9 1 0-15,-13-4-3 16,0 0 1-16,-16 14 0 16,-12-8-1-16,-11 1-1 0,-15 2-1 15,-15 0-2 1,-11 2 1-16,-7-1-1 0,-4 3-1 16,-6-1-8-16,0-1-15 0,6 2-35 15,4 2-32-15,5-5 1 31,8 2-9-31</inkml:trace>
  <inkml:trace contextRef="#ctx0" brushRef="#br0" timeOffset="102564.9068">15790 17093 8 0,'-52'8'93'15,"14"-1"-4"-15,-1-6 7 16,16-5-46-16,7 3-25 16,16 1-6-16,16-2-1 0,14-1-3 15,15 3-4-15,19-1-3 16,9-2-4-16,15 3-3 15,10 0 0-15,7 4 1 16,8 5 3-16,11 1 11 0,6 2-11 16,5-4 9-16,12 7-9 15,9-5 11 1,12-4-8-16,1-6 10 16,12-8-7-16,-1-8-9 0,8-1 14 15,-1-3-10 1,-1-5 11-16,-4-3-10 15,-3 0 8-15,-9 2-13 16,-9 3 6-16,-14 1-1 0,-11 2 0 16,-18 1 1-16,-14 2 1 15,-19 1-2-15,-11 0 0 16,-20 2 2-16,-9 2-2 0,-14 2 1 16,-12-1-3-16,-19 11-3 0,-1-18-10 15,-24 16 8-15,-15 3 1 16,-21 3-1-1,-21 6-2-15,-25 1 0 16,-25 4 0 0,-24 4 0-16,-23 1 10 0,-25-1-9 15,-17 0-1-15,-18-3 2 0,-15-2 0 16,-11-1 0 0,-7-3 0-16,-5-2 1 15,1-4-1-15,8-3 0 16,5 1 0-16,15-5 1 15,19 1 0-15,22-3-1 16,30 0 0-16,34-2-1 16,33 1 2-16,42-4 1 15,42 0-3-15,51-1 0 16,41-2-1-16,54 2 2 16,36 0-3-16,44 2 1 0,34-1-5 15,39 9-10-15,20-1-22 16,32 12-37-1,13-1-48-15,15 4 0 0,12 3-6 16,-2 0 4-16</inkml:trace>
  <inkml:trace contextRef="#ctx0" brushRef="#br0" timeOffset="105662.6545">22303 7887 75 0,'9'14'92'0,"-9"-14"3"0,6 13 2 16,-6-13-37-16,0 0-28 31,0 0 2-31,16 17 2 0,-16-17-2 0,0 0-6 0,18 16-3 31,-18-16-1-31,17 18-8 16,-17-18-1-16,20 10-5 0,-7-10-3 16,2-8-5-1,5-9 1-15,4-10-3 16,8-9 0-16,5-8-2 16,6-5 1-16,5-3-9 15,-1-5-26-15,0 9-81 16,-12 11-4-16,-10 6-5 15,-19 10-8-15</inkml:trace>
  <inkml:trace contextRef="#ctx0" brushRef="#br0" timeOffset="107463.0224">20067 16851 1 0,'33'-7'37'15,"-5"-12"31"-15,13 8-4 16,0-11-48-16,2 0-5 15,1 2-10 1,0 1 8-16,-6 5-11 16,-6 8 5-16,-10 8 0 0,-22-2 2 15,4 30 5-15,-23-1 7 16,-11 10 18-16,-14-3-5 16,6 4 11-16,-5-11-10 15,16 3 1 1,6-13-2-16,27-5-4 0,19-13-9 15,21-3-9-15,20-1-19 16,9-2-28-16,12-3-53 16,11 2-10-16,-9-9 2 15,2 0-13-15</inkml:trace>
  <inkml:trace contextRef="#ctx0" brushRef="#br0" timeOffset="112363.6085">19501 15215 169 0,'22'-2'104'0,"-9"2"-2"16,0 3-4-16,-13-3-97 15,16 19 6-15,-16-2-4 16,-12 4 6-16,-8 6-6 0,-17 2 5 31,-17 6-5-31,-21 1 8 0,-20 7 4 16,-30 2 3-16,-19 8 1 15,-28 2 0-15,-19 10 2 16,-29 0-1-16,-8 10 2 16,-21-3 0-16,-4 7-11 0,-3 1 0 15,0 3-6-15,2 2 2 16,7 3-6 0,4 5 3-16,5 3-5 0,5 4-3 15,9 2 13-15,2 8-14 16,5-8 12-16,10-2 2 15,9-5 0 1,23-10-2-16,20-14-8 16,30-6-20-16,16-16-59 0,34-20-38 15,19-12-14-15,21-15-9 16,14-14 0-16</inkml:trace>
  <inkml:trace contextRef="#ctx0" brushRef="#br0" timeOffset="113100.2905">13382 15111 166 0,'0'0'104'0,"0"27"0"15,26-15-9-15,19 5-89 16,22 3 1 0,26 5-3-16,22 0 4 15,19 2-4-15,18 0 4 16,19 7-3-16,14 2 3 0,10 3-4 16,17 2 0-16,8 4-1 15,14 6-1-15,9 2 1 16,9 5-2-16,7 1 2 15,13 4-1-15,6 1 4 16,7 2 0-16,0 2 3 16,5-3 6-16,4 1-5 15,-3-1 8-15,2 2-6 0,-12-8 6 16,-3 4-6 0,-11-4 3-16,-15-1-2 15,-18-3-6-15,-12-4 3 16,-22-8-6-16,-19-1 3 0,-24-3-6 15,-24-5 10-15,-22-3-22 16,-27-8-15-16,-10 0-63 0,-32-12-29 16,-20-5-9-1,-22-6 2-15,-13-30-11 0</inkml:trace>
  <inkml:trace contextRef="#ctx0" brushRef="#br0" timeOffset="114184.7522">22612 12136 68 0,'0'0'71'15,"-13"6"0"-15,13-6 0 16,0 0-57-16,0 0-1 15,-13-12 16-15,13 12 9 0,0 0 7 16,0 0 4 0,0 0 0-16,0 0-3 0,0 0-5 15,0 0-5 1,0 0-11-16,-8 19-7 0,6-6-7 16,-1 6-4-16,2 2-1 15,1 5 0-15,0 4-1 16,1 1 0-16,2-1 1 15,-1 0 0 1,0-4 0-16,0-1 0 0,0-5 0 0,0-1-1 16,2-5-1-16,-1-1 0 15,-3-13-1-15,14 12-1 32,-1-17 0-32,8-5 1 15,7-11-1-15,10-8 0 0,10-9-1 16,12-8-4-16,9-3-10 0,-1-14-88 15,14 5-24-15,-7-4-13 16,-5 0-7-16</inkml:trace>
  <inkml:trace contextRef="#ctx0" brushRef="#br0" timeOffset="116696.2702">21235 13430 101 0,'2'-14'84'0,"-2"-1"6"0,0 15-21 31,-4-14-22-31,4 14-5 0,0 0-2 16,-11 21-6-16,11 11-3 15,-7 9-5-15,5 13-6 16,-4 7-2-16,0 10-3 0,-2-3 0 15,0-2-1 1,2-13 0-16,-2-5-4 16,3-18-4-16,0-5 1 0,5-25-2 15,0 17 0-15,0-17 0 16,15-12 0-16,5-5-2 16,8-4 1-16,11-5 0 15,9-5-2-15,7 2-4 16,4-5-12-16,7 9-22 15,-6-6-43-15,0 15-37 16,-11-3-3-16,-2 9-4 16,-13-2-2-16</inkml:trace>
  <inkml:trace contextRef="#ctx0" brushRef="#br0" timeOffset="118506.6527">23005 14227 144 0,'21'-5'89'16,"2"4"2"-16,4 8-2 15,6 5-69-15,14 1-1 16,11-2 0-16,13 2 2 16,14 1 0-16,9-6-5 15,9-3 2-15,2-12-5 16,6-6-3-16,-10-18-5 0,-2-11-3 16,-12-20 0-16,-9-15-2 15,-13-15 4 1,-10-12-6-16,-13-16 1 15,-10-15 0-15,-11-16 2 0,-4-14-2 16,-9-11 2-16,-6-9 1 16,-2-7-2-16,-1-7 0 0,-3-3 1 15,1-2-2-15,-2-3 0 16,1-5 2 0,2-8-2-16,-2-5-2 0,-3-9-1 15,1-7 3-15,-2-5-1 16,-4-4 1-1,1 6-2-15,-2 6-1 0,-6 7 3 0,-4 11 1 16,-4 6 0-16,-7 8 1 16,-3 1 1-16,1 0-1 15,-3-6 2 1,5-4 1-16,6-10-2 16,3-6 1-16,8-7 2 15,8-1-3-15,4-1 0 16,3 4 1-16,2 2 0 15,3 3 3-15,-3 12-3 16,0 5 0-16,0 9 0 16,1 8 1-16,2 0-3 15,2 5 1-15,0 11-2 16,4 6-1-16,-1 9 1 16,3 13 0-16,-2 12-1 0,-4 12 2 0,1 14 2 15,-3 13-2-15,-2 8 0 16,-1 10 0-16,2 8 0 15,3 5 0-15,1 5 1 16,3 8-1-16,3 10 0 16,0 8-1-16,-3 11 1 0,3 7-1 15,-3 8 1 1,-9 14 1 0,0 0-1-16,0 0 0 15,0 0 3-15,0 0 0 0,0 0 0 0,0 0-1 16,0 0 0-16,0 0-1 31,-24 7 0-31,9 3 0 16,-7 3-2-16,-6 4-1 0,-2 5 0 15,-2-2 1-15,3 3 0 16,1 0 1-16,4-1-2 16,6-2 1-16,6-2-1 0,11-1 2 15,6-3-1-15,10 1-1 16,7-1 1-1,4 1-1-15,7-1 0 16,3 1 2-16,0-2 0 0,0-2 0 16,-3-1 1-1,-1-4 1-15,-6-3 2 0,-3-5 1 16,-7-5 1 0,-3-7 0-16,-6-8 0 0,-3-4-1 0,-5-9 2 15,-2 1-2 1,-6-5 0-16,0 0-2 15,-6 0 0-15,-3 4-3 16,-1 4 0 0,-5 2-11-16,7 13-46 0,-2-13-67 15,5 3-11-15,-3 3-3 16,-7 6-13-16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1ACB002B-A293-4997-8B05-729263A7F0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260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“text” will get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CB002B-A293-4997-8B05-729263A7F04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46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 at malloc man page; talk about how it returns void* ?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75255-8E73-4D19-AD83-DC4E54DE3B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12D-013D-4AB2-8EAB-7F44FFDEE4B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09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78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2806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487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1150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6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6910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458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4395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327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231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127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99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9869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>
                <a:solidFill>
                  <a:srgbClr val="000000"/>
                </a:solidFill>
                <a:latin typeface="Arial"/>
              </a:rPr>
              <a:t>CSE303 Au09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4008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eaLnBrk="1" hangingPunct="1">
              <a:spcBef>
                <a:spcPct val="20000"/>
              </a:spcBef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algn="ctr" eaLnBrk="1" hangingPunct="1">
              <a:spcBef>
                <a:spcPct val="20000"/>
              </a:spcBef>
              <a:defRPr/>
            </a:pPr>
            <a:fld id="{58BDFF4E-8388-456E-B82C-8E57F90A0282}" type="slidenum">
              <a:rPr lang="en-US">
                <a:solidFill>
                  <a:srgbClr val="000000"/>
                </a:solidFill>
                <a:latin typeface="Arial"/>
              </a:rPr>
              <a:pPr algn="ctr" eaLnBrk="1" hangingPunct="1">
                <a:spcBef>
                  <a:spcPct val="20000"/>
                </a:spcBef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615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087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90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495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33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92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31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376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087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More Pointers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21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" descr=" 175142"/>
          <p:cNvSpPr txBox="1">
            <a:spLocks noChangeArrowheads="1"/>
          </p:cNvSpPr>
          <p:nvPr/>
        </p:nvSpPr>
        <p:spPr bwMode="auto">
          <a:xfrm>
            <a:off x="7391400" y="2362200"/>
            <a:ext cx="1447800" cy="103412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f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p1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a</a:t>
            </a:r>
          </a:p>
        </p:txBody>
      </p:sp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58303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8" name="Line 43" descr=" 175147"/>
          <p:cNvSpPr>
            <a:spLocks noChangeShapeType="1"/>
          </p:cNvSpPr>
          <p:nvPr/>
        </p:nvSpPr>
        <p:spPr bwMode="auto">
          <a:xfrm>
            <a:off x="228600" y="29718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41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 from a Linked List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We can keep a pointer to the previous node (</a:t>
            </a:r>
            <a:r>
              <a:rPr lang="en-US" altLang="en-US" sz="26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2600" dirty="0"/>
              <a:t>) as well as a pointer to the current node (</a:t>
            </a:r>
            <a:r>
              <a:rPr lang="en-US" altLang="en-US" sz="2600" dirty="0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 sz="2600" dirty="0"/>
              <a:t>).</a:t>
            </a:r>
          </a:p>
          <a:p>
            <a:r>
              <a:rPr lang="en-US" altLang="en-US" sz="2600" dirty="0"/>
              <a:t>Assume that </a:t>
            </a:r>
            <a:r>
              <a:rPr lang="en-US" altLang="en-US" sz="2600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2600" dirty="0"/>
              <a:t> points to the list to be searched and </a:t>
            </a:r>
            <a:r>
              <a:rPr lang="en-US" altLang="en-US" sz="26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sz="2600" dirty="0"/>
              <a:t> is the integer to be deleted.</a:t>
            </a:r>
          </a:p>
          <a:p>
            <a:r>
              <a:rPr lang="en-US" altLang="en-US" sz="2600" dirty="0"/>
              <a:t>A loop that implements step 1: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	for (cur = list, </a:t>
            </a:r>
            <a:r>
              <a:rPr lang="en-US" altLang="en-US" sz="22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	     cur != NULL &amp;&amp; cur-&gt;value != n;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altLang="en-US" sz="22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 = cur, cur = cur-&gt;next)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	  ;</a:t>
            </a:r>
          </a:p>
          <a:p>
            <a:r>
              <a:rPr lang="en-US" altLang="en-US" sz="2600" dirty="0"/>
              <a:t>When the loop terminates, </a:t>
            </a:r>
            <a:r>
              <a:rPr lang="en-US" altLang="en-US" sz="2600" dirty="0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 sz="2600" dirty="0"/>
              <a:t> points to the node to be deleted and </a:t>
            </a:r>
            <a:r>
              <a:rPr lang="en-US" altLang="en-US" sz="26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2600" dirty="0"/>
              <a:t> points to the previous node.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 from a Linked List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Assume that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/>
              <a:t> has the following appearance and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/>
              <a:t> is 20:</a:t>
            </a:r>
          </a:p>
          <a:p>
            <a:pPr>
              <a:buFontTx/>
              <a:buNone/>
            </a:pPr>
            <a:endParaRPr lang="en-US" altLang="en-US"/>
          </a:p>
          <a:p>
            <a:endParaRPr lang="en-US" altLang="en-US" sz="1200"/>
          </a:p>
          <a:p>
            <a:r>
              <a:rPr lang="en-US" altLang="en-US"/>
              <a:t>After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list,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/>
              <a:t> has been executed:</a:t>
            </a:r>
          </a:p>
        </p:txBody>
      </p:sp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2538413"/>
            <a:ext cx="71072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680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256088"/>
            <a:ext cx="714375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 from a Linked List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test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cur-&gt;value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/>
              <a:t> is true, since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/>
              <a:t> is pointing to a node and the node doesn’t contain 20.</a:t>
            </a:r>
          </a:p>
          <a:p>
            <a:r>
              <a:rPr lang="en-US" altLang="en-US"/>
              <a:t>After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cur,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cur-&gt;next</a:t>
            </a:r>
            <a:r>
              <a:rPr lang="en-US" altLang="en-US"/>
              <a:t> has been executed:</a:t>
            </a:r>
          </a:p>
        </p:txBody>
      </p:sp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3914775"/>
            <a:ext cx="7115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 from a Linked List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test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cur-&gt;value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/>
              <a:t> is again true, so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cur,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cur-&gt;next</a:t>
            </a:r>
            <a:r>
              <a:rPr lang="en-US" altLang="en-US"/>
              <a:t> is executed once more: 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Since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cur</a:t>
            </a:r>
            <a:r>
              <a:rPr lang="en-US" altLang="en-US"/>
              <a:t> now points to the node containing 20, the condition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cur-&gt;value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/>
              <a:t> is false and the loop terminates.</a:t>
            </a: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3014663"/>
            <a:ext cx="709295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 from a Linked List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Next, we’ll perform the bypass required by step 2.</a:t>
            </a:r>
          </a:p>
          <a:p>
            <a:r>
              <a:rPr lang="en-US" altLang="en-US"/>
              <a:t>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prev-&gt;next = cur-&gt;next;</a:t>
            </a:r>
          </a:p>
          <a:p>
            <a:pPr>
              <a:buFontTx/>
              <a:buNone/>
            </a:pPr>
            <a:r>
              <a:rPr lang="en-US" altLang="en-US"/>
              <a:t>	makes the pointer in the previous node point to the node </a:t>
            </a:r>
            <a:r>
              <a:rPr lang="en-US" altLang="en-US" i="1"/>
              <a:t>after</a:t>
            </a:r>
            <a:r>
              <a:rPr lang="en-US" altLang="en-US"/>
              <a:t> the current node:</a:t>
            </a:r>
          </a:p>
        </p:txBody>
      </p:sp>
      <p:pic>
        <p:nvPicPr>
          <p:cNvPr id="798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4052888"/>
            <a:ext cx="7164388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 from a Linked List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Step 3 is to release the memory occupied by the current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free(cur);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 from a Linked List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delete_from_list</a:t>
            </a:r>
            <a:r>
              <a:rPr lang="en-US" altLang="en-US"/>
              <a:t> function uses the strategy just outlined.</a:t>
            </a:r>
          </a:p>
          <a:p>
            <a:r>
              <a:rPr lang="en-US" altLang="en-US"/>
              <a:t>When given a list and an integer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/>
              <a:t>, the function deletes the first node containing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/>
              <a:t>.</a:t>
            </a:r>
          </a:p>
          <a:p>
            <a:r>
              <a:rPr lang="en-US" altLang="en-US"/>
              <a:t>If no node contains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/>
              <a:t>,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delete_from_list</a:t>
            </a:r>
            <a:r>
              <a:rPr lang="en-US" altLang="en-US"/>
              <a:t> does nothing.</a:t>
            </a:r>
          </a:p>
          <a:p>
            <a:r>
              <a:rPr lang="en-US" altLang="en-US"/>
              <a:t>In either case, the function returns a pointer to the list.</a:t>
            </a:r>
          </a:p>
          <a:p>
            <a:r>
              <a:rPr lang="en-US" altLang="en-US"/>
              <a:t>Deleting the first node in the list is a special case that requires a different bypass step.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 from a Linked List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delete_from_list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node *list,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node *cur, *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  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for (cur = list,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cur != NULL &amp;&amp; cur-&gt;value != n;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= cur, cur = cur-&gt;next)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if (cur == NULL) 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return list;             /* n was not found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list = list-&gt;next;       /* n is in the first node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-&gt;next = cur-&gt;next;  /* n is in some other node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free(cur);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return list;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Free the memory of the entire list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free_list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node *list)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node *next;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while (list != NULL){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next = list-&gt;next;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free(list);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   list = next;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80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" descr=" 175142"/>
          <p:cNvSpPr txBox="1">
            <a:spLocks noChangeArrowheads="1"/>
          </p:cNvSpPr>
          <p:nvPr/>
        </p:nvSpPr>
        <p:spPr bwMode="auto">
          <a:xfrm>
            <a:off x="7391400" y="2362200"/>
            <a:ext cx="1447800" cy="103412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f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p1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a</a:t>
            </a:r>
          </a:p>
        </p:txBody>
      </p:sp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348892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10" name="Line 44" descr=" 175148"/>
          <p:cNvSpPr>
            <a:spLocks noChangeShapeType="1"/>
          </p:cNvSpPr>
          <p:nvPr/>
        </p:nvSpPr>
        <p:spPr bwMode="auto">
          <a:xfrm>
            <a:off x="228600" y="41910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89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" descr=" 175142"/>
          <p:cNvSpPr txBox="1">
            <a:spLocks noChangeArrowheads="1"/>
          </p:cNvSpPr>
          <p:nvPr/>
        </p:nvSpPr>
        <p:spPr bwMode="auto">
          <a:xfrm>
            <a:off x="7391400" y="2362200"/>
            <a:ext cx="1447800" cy="103412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f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p1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a</a:t>
            </a:r>
          </a:p>
        </p:txBody>
      </p:sp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74641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11" name="Text Box 39" descr=" 175143"/>
          <p:cNvSpPr txBox="1">
            <a:spLocks noChangeArrowheads="1"/>
          </p:cNvSpPr>
          <p:nvPr/>
        </p:nvSpPr>
        <p:spPr bwMode="auto">
          <a:xfrm>
            <a:off x="7391400" y="33020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8" name="Line 45" descr=" 175149"/>
          <p:cNvSpPr>
            <a:spLocks noChangeShapeType="1"/>
          </p:cNvSpPr>
          <p:nvPr/>
        </p:nvSpPr>
        <p:spPr bwMode="auto">
          <a:xfrm>
            <a:off x="228600" y="57150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93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" descr=" 175142"/>
          <p:cNvSpPr txBox="1">
            <a:spLocks noChangeArrowheads="1"/>
          </p:cNvSpPr>
          <p:nvPr/>
        </p:nvSpPr>
        <p:spPr bwMode="auto">
          <a:xfrm>
            <a:off x="7391400" y="2362200"/>
            <a:ext cx="1447800" cy="103412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f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p1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a</a:t>
            </a:r>
          </a:p>
        </p:txBody>
      </p:sp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19233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11" name="Text Box 39" descr=" 175143"/>
          <p:cNvSpPr txBox="1">
            <a:spLocks noChangeArrowheads="1"/>
          </p:cNvSpPr>
          <p:nvPr/>
        </p:nvSpPr>
        <p:spPr bwMode="auto">
          <a:xfrm>
            <a:off x="7391400" y="33020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10" name="Line 50" descr=" 175154"/>
          <p:cNvSpPr>
            <a:spLocks noChangeShapeType="1"/>
          </p:cNvSpPr>
          <p:nvPr/>
        </p:nvSpPr>
        <p:spPr bwMode="auto">
          <a:xfrm>
            <a:off x="228600" y="60198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700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8" descr=" 175142"/>
          <p:cNvSpPr txBox="1">
            <a:spLocks noChangeArrowheads="1"/>
          </p:cNvSpPr>
          <p:nvPr/>
        </p:nvSpPr>
        <p:spPr bwMode="auto">
          <a:xfrm>
            <a:off x="7391400" y="2362200"/>
            <a:ext cx="1447800" cy="1034129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f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p1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a</a:t>
            </a:r>
          </a:p>
        </p:txBody>
      </p:sp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68215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12" name="Line 46" descr=" 175150"/>
          <p:cNvSpPr>
            <a:spLocks noChangeShapeType="1"/>
          </p:cNvSpPr>
          <p:nvPr/>
        </p:nvSpPr>
        <p:spPr bwMode="auto">
          <a:xfrm>
            <a:off x="228600" y="48006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40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30357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8" name="Line 47" descr=" 175151"/>
          <p:cNvSpPr>
            <a:spLocks noChangeShapeType="1"/>
          </p:cNvSpPr>
          <p:nvPr/>
        </p:nvSpPr>
        <p:spPr bwMode="auto">
          <a:xfrm>
            <a:off x="228600" y="20574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9" descr=" 175153"/>
          <p:cNvSpPr txBox="1">
            <a:spLocks noChangeArrowheads="1"/>
          </p:cNvSpPr>
          <p:nvPr/>
        </p:nvSpPr>
        <p:spPr bwMode="auto">
          <a:xfrm>
            <a:off x="7391400" y="23622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961920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7" name="Line 48" descr=" 175152"/>
          <p:cNvSpPr>
            <a:spLocks noChangeShapeType="1"/>
          </p:cNvSpPr>
          <p:nvPr/>
        </p:nvSpPr>
        <p:spPr bwMode="auto">
          <a:xfrm>
            <a:off x="228600" y="57150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778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9" descr=" 175153"/>
          <p:cNvSpPr txBox="1">
            <a:spLocks noChangeArrowheads="1"/>
          </p:cNvSpPr>
          <p:nvPr/>
        </p:nvSpPr>
        <p:spPr bwMode="auto">
          <a:xfrm>
            <a:off x="7391400" y="23622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itchFamily="49" charset="0"/>
              </a:rPr>
              <a:t>p</a:t>
            </a:r>
          </a:p>
        </p:txBody>
      </p:sp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86441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8" name="Line 51" descr=" 175155"/>
          <p:cNvSpPr>
            <a:spLocks noChangeShapeType="1"/>
          </p:cNvSpPr>
          <p:nvPr/>
        </p:nvSpPr>
        <p:spPr bwMode="auto">
          <a:xfrm>
            <a:off x="228600" y="60198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077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47356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8" name="Line 51" descr=" 175155"/>
          <p:cNvSpPr>
            <a:spLocks noChangeShapeType="1"/>
          </p:cNvSpPr>
          <p:nvPr/>
        </p:nvSpPr>
        <p:spPr bwMode="auto">
          <a:xfrm>
            <a:off x="228600" y="60198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020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492785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Line 52" descr=" 175156"/>
          <p:cNvSpPr>
            <a:spLocks noChangeShapeType="1"/>
          </p:cNvSpPr>
          <p:nvPr/>
        </p:nvSpPr>
        <p:spPr bwMode="auto">
          <a:xfrm>
            <a:off x="228600" y="23622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749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CA" dirty="0"/>
              <a:t>Parsing (tokenizing)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4495800"/>
          </a:xfrm>
        </p:spPr>
        <p:txBody>
          <a:bodyPr/>
          <a:lstStyle/>
          <a:p>
            <a:r>
              <a:rPr lang="en-CA" dirty="0"/>
              <a:t>Break up a string into smaller pieces (tokens) using separator characters (delimiters) in the string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char text[]=“123,abc,def”;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char *token;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token=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(text,”,”);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while (token != NULL){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(“%s\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n”,token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token=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(NULL,”,”);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911531"/>
              </p:ext>
            </p:extLst>
          </p:nvPr>
        </p:nvGraphicFramePr>
        <p:xfrm>
          <a:off x="2286000" y="5334000"/>
          <a:ext cx="5867400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96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8323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3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and pointers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505200" cy="4495800"/>
          </a:xfrm>
        </p:spPr>
        <p:txBody>
          <a:bodyPr/>
          <a:lstStyle/>
          <a:p>
            <a:r>
              <a:rPr lang="en-US" sz="2400" dirty="0"/>
              <a:t>A pointer can point to an array element</a:t>
            </a:r>
          </a:p>
          <a:p>
            <a:r>
              <a:rPr lang="en-US" sz="2400" dirty="0"/>
              <a:t>An array's name can be used as a pointer to its first element</a:t>
            </a:r>
          </a:p>
          <a:p>
            <a:r>
              <a:rPr lang="en-US" sz="2400" dirty="0"/>
              <a:t>The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400" dirty="0"/>
              <a:t> notation treats a pointer like an array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pointer[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/>
              <a:t>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elements' worth of bytes forward from pointer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572000" cy="4179606"/>
          </a:xfr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a[5] = {10, 20, 30, 40, 50};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p1 = &amp;a[3];  //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a's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4</a:t>
            </a:r>
            <a:r>
              <a:rPr lang="en-US" sz="1600" b="1" baseline="30000" dirty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element</a:t>
            </a: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p2 = &amp;a[0];  //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a's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1</a:t>
            </a:r>
            <a:r>
              <a:rPr lang="en-US" sz="1600" b="1" baseline="30000" dirty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element</a:t>
            </a: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p3 = a;      //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a's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1</a:t>
            </a:r>
            <a:r>
              <a:rPr lang="en-US" sz="1600" b="1" baseline="30000" dirty="0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element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*p1 = 100;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*p2 = 200;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p1[1] = 300;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p2[1] = 400;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p3[2] = 500;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>
                <a:cs typeface="Courier New" pitchFamily="49" charset="0"/>
              </a:rPr>
              <a:t>Final array contents:</a:t>
            </a:r>
          </a:p>
          <a:p>
            <a:pPr lvl="1">
              <a:buNone/>
            </a:pPr>
            <a:r>
              <a:rPr lang="en-US" sz="1600" b="1" dirty="0">
                <a:cs typeface="Courier New" pitchFamily="49" charset="0"/>
              </a:rPr>
              <a:t>{200, 400, 500, 100, 300}</a:t>
            </a:r>
          </a:p>
        </p:txBody>
      </p:sp>
    </p:spTree>
    <p:extLst>
      <p:ext uri="{BB962C8B-B14F-4D97-AF65-F5344CB8AC3E}">
        <p14:creationId xmlns:p14="http://schemas.microsoft.com/office/powerpoint/2010/main" val="278986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“pointer[</a:t>
            </a:r>
            <a:r>
              <a:rPr lang="en-US" sz="3200" dirty="0" err="1"/>
              <a:t>i</a:t>
            </a:r>
            <a:r>
              <a:rPr lang="en-US" sz="3200" dirty="0"/>
              <a:t>] is </a:t>
            </a:r>
            <a:r>
              <a:rPr lang="en-US" sz="3200" dirty="0" err="1"/>
              <a:t>i</a:t>
            </a:r>
            <a:r>
              <a:rPr lang="en-US" sz="3200" dirty="0"/>
              <a:t> elements' worth of bytes” – what is an “elements’ worth”?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14800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a[5];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b="1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=%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d,double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=%d\n",  	(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), 	(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(double));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("x uses %d bytes\n", 	(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(x));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("a uses %d bytes\n", 	(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(a));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("a[0] uses %d bytes\n", 	(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(a[0]));</a:t>
            </a:r>
          </a:p>
          <a:p>
            <a:pPr marL="569913" indent="-569913">
              <a:lnSpc>
                <a:spcPct val="70000"/>
              </a:lnSpc>
              <a:buFontTx/>
              <a:buNone/>
            </a:pPr>
            <a:endParaRPr lang="en-US" sz="1600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marL="569913" lvl="1" indent="-569913">
              <a:lnSpc>
                <a:spcPct val="70000"/>
              </a:lnSpc>
              <a:buFont typeface="Wingdings" pitchFamily="2" charset="2"/>
              <a:buNone/>
            </a:pPr>
            <a:endParaRPr lang="en-US" sz="1800" dirty="0">
              <a:solidFill>
                <a:srgbClr val="404040"/>
              </a:solidFill>
              <a:cs typeface="Courier New" pitchFamily="49" charset="0"/>
            </a:endParaRPr>
          </a:p>
          <a:p>
            <a:pPr marL="569913" lvl="1" indent="-569913">
              <a:lnSpc>
                <a:spcPct val="70000"/>
              </a:lnSpc>
              <a:buFont typeface="Wingdings" pitchFamily="2" charset="2"/>
              <a:buNone/>
            </a:pPr>
            <a:r>
              <a:rPr lang="en-US" sz="1800" dirty="0" err="1">
                <a:solidFill>
                  <a:srgbClr val="7030A0"/>
                </a:solidFill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cs typeface="Courier New" pitchFamily="49" charset="0"/>
              </a:rPr>
              <a:t>=4, double=8</a:t>
            </a:r>
          </a:p>
          <a:p>
            <a:pPr marL="569913" lvl="1" indent="-569913">
              <a:lnSpc>
                <a:spcPct val="7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7030A0"/>
                </a:solidFill>
                <a:cs typeface="Courier New" pitchFamily="49" charset="0"/>
              </a:rPr>
              <a:t>x    uses 4 bytes</a:t>
            </a:r>
          </a:p>
          <a:p>
            <a:pPr marL="569913" lvl="1" indent="-569913">
              <a:lnSpc>
                <a:spcPct val="7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7030A0"/>
                </a:solidFill>
                <a:cs typeface="Courier New" pitchFamily="49" charset="0"/>
              </a:rPr>
              <a:t>a    uses 20 bytes</a:t>
            </a:r>
          </a:p>
          <a:p>
            <a:pPr marL="569913" lvl="1" indent="-569913">
              <a:lnSpc>
                <a:spcPct val="7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7030A0"/>
                </a:solidFill>
                <a:cs typeface="Courier New" pitchFamily="49" charset="0"/>
              </a:rPr>
              <a:t>a[0] uses 4 bytes</a:t>
            </a:r>
          </a:p>
          <a:p>
            <a:pPr marL="569913" indent="-569913"/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(type)</a:t>
            </a:r>
            <a:r>
              <a:rPr lang="en-US" sz="2000" dirty="0">
                <a:solidFill>
                  <a:srgbClr val="262626"/>
                </a:solidFill>
              </a:rPr>
              <a:t> or </a:t>
            </a:r>
            <a:r>
              <a:rPr lang="en-US" sz="20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(variable) </a:t>
            </a:r>
            <a:r>
              <a:rPr lang="en-US" sz="2000" dirty="0">
                <a:solidFill>
                  <a:srgbClr val="262626"/>
                </a:solidFill>
              </a:rPr>
              <a:t>returns memory size in bytes</a:t>
            </a:r>
          </a:p>
          <a:p>
            <a:pPr marL="342900" lvl="1" indent="-342900">
              <a:buFontTx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Arrays passed as parameters do not remember their size</a:t>
            </a:r>
            <a:br>
              <a:rPr lang="en-US" sz="2400" dirty="0">
                <a:solidFill>
                  <a:srgbClr val="262626"/>
                </a:solidFill>
              </a:rPr>
            </a:br>
            <a:endParaRPr lang="en-US" sz="2400" dirty="0">
              <a:solidFill>
                <a:srgbClr val="262626"/>
              </a:solidFill>
            </a:endParaRPr>
          </a:p>
          <a:p>
            <a:pPr marL="455613" indent="-239713">
              <a:lnSpc>
                <a:spcPct val="65000"/>
              </a:lnSpc>
              <a:buFontTx/>
              <a:buNone/>
            </a:pP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a[5];</a:t>
            </a:r>
          </a:p>
          <a:p>
            <a:pPr marL="455613" indent="-239713">
              <a:lnSpc>
                <a:spcPct val="65000"/>
              </a:lnSpc>
              <a:buFontTx/>
              <a:buNone/>
            </a:pP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("a uses %d bytes\n",</a:t>
            </a:r>
          </a:p>
          <a:p>
            <a:pPr marL="455613" indent="-239713">
              <a:lnSpc>
                <a:spcPct val="65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		(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(a));</a:t>
            </a:r>
          </a:p>
          <a:p>
            <a:pPr marL="455613" indent="-239713">
              <a:lnSpc>
                <a:spcPct val="65000"/>
              </a:lnSpc>
              <a:buFontTx/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f(a);</a:t>
            </a:r>
          </a:p>
          <a:p>
            <a:pPr marL="455613" indent="-239713">
              <a:lnSpc>
                <a:spcPct val="65000"/>
              </a:lnSpc>
              <a:buNone/>
            </a:pPr>
            <a:endParaRPr lang="en-US" sz="1600" b="1" dirty="0" err="1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marL="455613" indent="-239713">
              <a:lnSpc>
                <a:spcPct val="65000"/>
              </a:lnSpc>
              <a:buNone/>
            </a:pP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void f(int a[]) {</a:t>
            </a:r>
          </a:p>
          <a:p>
            <a:pPr marL="455613" indent="-239713">
              <a:lnSpc>
                <a:spcPct val="65000"/>
              </a:lnSpc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("a uses %2d 	bytes in f\n", 	(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 err="1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(a));</a:t>
            </a:r>
          </a:p>
          <a:p>
            <a:pPr marL="455613" indent="-239713">
              <a:lnSpc>
                <a:spcPct val="65000"/>
              </a:lnSpc>
              <a:buNone/>
            </a:pPr>
            <a: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600" b="1" dirty="0">
                <a:solidFill>
                  <a:srgbClr val="262626"/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b="1" dirty="0">
              <a:solidFill>
                <a:srgbClr val="262626"/>
              </a:solidFill>
              <a:latin typeface="Courier New" pitchFamily="49" charset="0"/>
              <a:cs typeface="Courier New" pitchFamily="49" charset="0"/>
            </a:endParaRPr>
          </a:p>
          <a:p>
            <a:pPr indent="-284163">
              <a:lnSpc>
                <a:spcPct val="65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7030A0"/>
                </a:solidFill>
                <a:cs typeface="Courier New" pitchFamily="49" charset="0"/>
              </a:rPr>
              <a:t>a uses 20 bytes</a:t>
            </a:r>
          </a:p>
          <a:p>
            <a:pPr indent="-284163">
              <a:lnSpc>
                <a:spcPct val="65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7030A0"/>
                </a:solidFill>
                <a:cs typeface="Courier New" pitchFamily="49" charset="0"/>
              </a:rPr>
              <a:t>a uses  4 bytes in f</a:t>
            </a:r>
          </a:p>
          <a:p>
            <a:endParaRPr lang="en-US" sz="2400" dirty="0">
              <a:solidFill>
                <a:srgbClr val="262626"/>
              </a:solidFill>
            </a:endParaRPr>
          </a:p>
          <a:p>
            <a:endParaRPr lang="en-US" sz="2400" dirty="0">
              <a:solidFill>
                <a:srgbClr val="26262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42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as parameters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Array parameters are passed as pointers to the first element; the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[] </a:t>
            </a:r>
            <a:r>
              <a:rPr lang="en-US" sz="2000" dirty="0"/>
              <a:t>syntax on parameters is only a convenience – the two programs below are equivalent</a:t>
            </a:r>
            <a:br>
              <a:rPr lang="en-US" sz="1600" dirty="0"/>
            </a:br>
            <a:endParaRPr lang="en-US" sz="1600" dirty="0"/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a[]);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main(void)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a[5];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f(a);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a[])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4267200" y="2971800"/>
            <a:ext cx="44958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a);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a[5];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f(&amp;a[0]);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a)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BD0901"/>
              </a:buClr>
              <a:buSzPct val="100000"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029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an array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Stack-allocated variables disappear at the end of the function: this means an array cannot generally be safely returned from a method</a:t>
            </a:r>
          </a:p>
          <a:p>
            <a:pPr marL="0" lvl="1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[4] = {7, 4, 3, 5};</a:t>
            </a:r>
          </a:p>
          <a:p>
            <a:pPr marL="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nums2[4] = copy(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4);   // no</a:t>
            </a:r>
          </a:p>
          <a:p>
            <a:pPr marL="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lvl="1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[] copy(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 marL="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a2[size];</a:t>
            </a:r>
          </a:p>
          <a:p>
            <a:pPr marL="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a2[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return a2;   // no</a:t>
            </a:r>
          </a:p>
          <a:p>
            <a:pPr marL="0" lvl="1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9073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(alone) don't help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 </a:t>
            </a:r>
            <a:r>
              <a:rPr lang="en-US" sz="2000" i="1" dirty="0"/>
              <a:t>dangling pointer </a:t>
            </a:r>
            <a:r>
              <a:rPr lang="en-US" sz="2000" dirty="0"/>
              <a:t>points to an invalid memory location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main(void) 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[4] = {7, 4, 3, 5};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nums2 = copy(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4);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// nums2 dangling here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copy(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a2[size];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a2[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return a2;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063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We'd like to have C programs with data that are</a:t>
            </a:r>
          </a:p>
          <a:p>
            <a:pPr lvl="1"/>
            <a:r>
              <a:rPr lang="en-US" dirty="0"/>
              <a:t>Dynamic (size of array changes based on user input, etc.)</a:t>
            </a:r>
          </a:p>
          <a:p>
            <a:pPr lvl="1"/>
            <a:r>
              <a:rPr lang="en-US" dirty="0"/>
              <a:t>Long-lived (doesn't disappear after the function is over)</a:t>
            </a:r>
          </a:p>
          <a:p>
            <a:pPr lvl="1"/>
            <a:r>
              <a:rPr lang="en-US" dirty="0"/>
              <a:t>Bigger (the stack can't hold all that much data)</a:t>
            </a:r>
          </a:p>
          <a:p>
            <a:pPr lvl="1"/>
            <a:endParaRPr lang="en-US" dirty="0"/>
          </a:p>
          <a:p>
            <a:r>
              <a:rPr lang="en-US" dirty="0"/>
              <a:t>Currently, our solutions include:</a:t>
            </a:r>
          </a:p>
          <a:p>
            <a:pPr lvl="1"/>
            <a:r>
              <a:rPr lang="en-US" dirty="0"/>
              <a:t>Declaring variables in main and passing as "output parameters"</a:t>
            </a:r>
          </a:p>
          <a:p>
            <a:pPr lvl="1"/>
            <a:r>
              <a:rPr lang="en-US" dirty="0"/>
              <a:t>Declaring global variables (do not want)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Stack</a:t>
            </a:r>
          </a:p>
        </p:txBody>
      </p:sp>
    </p:spTree>
    <p:extLst>
      <p:ext uri="{BB962C8B-B14F-4D97-AF65-F5344CB8AC3E}">
        <p14:creationId xmlns:p14="http://schemas.microsoft.com/office/powerpoint/2010/main" val="885416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heap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543800" cy="44958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i="1" dirty="0"/>
              <a:t>heap</a:t>
            </a:r>
            <a:r>
              <a:rPr lang="en-US" sz="2000" dirty="0"/>
              <a:t> is a large pool of unused memory that you can use for dynamically allocating data</a:t>
            </a:r>
          </a:p>
          <a:p>
            <a:r>
              <a:rPr lang="en-US" sz="2000" dirty="0"/>
              <a:t>It is allocated/</a:t>
            </a:r>
            <a:r>
              <a:rPr lang="en-US" sz="2000" dirty="0" err="1"/>
              <a:t>deallocated</a:t>
            </a:r>
            <a:r>
              <a:rPr lang="en-US" sz="2000" dirty="0"/>
              <a:t> explicitly, not (like the stack) on function calls/returns</a:t>
            </a:r>
          </a:p>
          <a:p>
            <a:r>
              <a:rPr lang="en-US" sz="2000" dirty="0"/>
              <a:t>Many languages (e.g. Java) place all arrays/ objects on the heap</a:t>
            </a:r>
          </a:p>
          <a:p>
            <a:pPr lvl="1"/>
            <a:endParaRPr lang="en-US" sz="2000" dirty="0"/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Java</a:t>
            </a:r>
          </a:p>
          <a:p>
            <a:pPr lvl="1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[] a = new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[5];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Point p = new Point(8, 2);</a:t>
            </a:r>
          </a:p>
        </p:txBody>
      </p:sp>
    </p:spTree>
    <p:extLst>
      <p:ext uri="{BB962C8B-B14F-4D97-AF65-F5344CB8AC3E}">
        <p14:creationId xmlns:p14="http://schemas.microsoft.com/office/powerpoint/2010/main" val="2251349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/>
              <a:t>: allocating heap memory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7772400" cy="4495800"/>
          </a:xfrm>
        </p:spPr>
        <p:txBody>
          <a:bodyPr/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variable = (type*)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(size);</a:t>
            </a:r>
            <a:endParaRPr lang="en-US" sz="2000" dirty="0"/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/>
              <a:t> function allocates a heap memory block of a given size</a:t>
            </a:r>
          </a:p>
          <a:p>
            <a:pPr lvl="1"/>
            <a:r>
              <a:rPr lang="en-US" sz="2000" dirty="0"/>
              <a:t>returns a pointer to the first byte of that memory</a:t>
            </a:r>
          </a:p>
          <a:p>
            <a:pPr lvl="1"/>
            <a:r>
              <a:rPr lang="en-US" sz="2000" dirty="0"/>
              <a:t>can/should cast the returned pointer to the appropriate type</a:t>
            </a:r>
          </a:p>
          <a:p>
            <a:pPr lvl="1"/>
            <a:r>
              <a:rPr lang="en-US" sz="2000" dirty="0"/>
              <a:t>initially the memory contains garbage data</a:t>
            </a:r>
          </a:p>
          <a:p>
            <a:pPr lvl="1"/>
            <a:r>
              <a:rPr lang="en-US" sz="2000" dirty="0"/>
              <a:t>often used with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lang="en-US" sz="2000" dirty="0"/>
              <a:t> to allocate memory for a given data type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a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(8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a[0] = 10;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a[1] = 20;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980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/>
              <a:t>: allocate and zero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variable = (type*)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(count, size);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dirty="0"/>
              <a:t> function is like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/>
              <a:t>, but it zeros out the memory</a:t>
            </a:r>
          </a:p>
          <a:p>
            <a:pPr lvl="1"/>
            <a:r>
              <a:rPr lang="en-US" dirty="0"/>
              <a:t>also takes two parameters, number of elements and size of each</a:t>
            </a:r>
          </a:p>
          <a:p>
            <a:pPr lvl="1"/>
            <a:r>
              <a:rPr lang="en-US" dirty="0"/>
              <a:t>preferred over </a:t>
            </a:r>
            <a:r>
              <a:rPr lang="en-US" b="1" dirty="0" err="1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dirty="0"/>
              <a:t> for avoiding bugs  (but slightly slower)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a[8] = {0};   &lt;-- stack equivalent</a:t>
            </a:r>
          </a:p>
          <a:p>
            <a:pPr lvl="1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a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(8,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72060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[] = {10, 100, 200};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[3];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for (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&lt; MAX;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 // assign the address of integer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] = &amp;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3114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7772400" cy="1143000"/>
          </a:xfrm>
        </p:spPr>
        <p:txBody>
          <a:bodyPr/>
          <a:lstStyle/>
          <a:p>
            <a:r>
              <a:rPr lang="en-US" dirty="0"/>
              <a:t>Returning a heap array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7772400" cy="4495800"/>
          </a:xfrm>
        </p:spPr>
        <p:txBody>
          <a:bodyPr/>
          <a:lstStyle/>
          <a:p>
            <a:r>
              <a:rPr lang="en-US" dirty="0"/>
              <a:t>To return an array,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dirty="0"/>
              <a:t> it and return a pointer</a:t>
            </a:r>
          </a:p>
          <a:p>
            <a:pPr lvl="1"/>
            <a:r>
              <a:rPr lang="en-US" dirty="0"/>
              <a:t>Array will live on after the function return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[4] = {7, 4, 3, 5};</a:t>
            </a: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nums2 = copy(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4); ...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copy(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 a2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(size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 a2[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return a2;</a:t>
            </a:r>
          </a:p>
          <a:p>
            <a:pPr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7444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strdup</a:t>
            </a:r>
            <a:r>
              <a:rPr lang="en-CA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 C library function automatically calls </a:t>
            </a:r>
            <a:r>
              <a:rPr lang="en-CA" dirty="0" err="1"/>
              <a:t>malloc</a:t>
            </a:r>
            <a:endParaRPr lang="en-CA" dirty="0"/>
          </a:p>
          <a:p>
            <a:r>
              <a:rPr lang="en-CA" dirty="0"/>
              <a:t>E.g. </a:t>
            </a:r>
            <a:r>
              <a:rPr lang="en-CA" dirty="0" err="1"/>
              <a:t>strdup</a:t>
            </a:r>
            <a:r>
              <a:rPr lang="en-CA" dirty="0"/>
              <a:t>(s) returns a pointer to a new string which is a duplicate of the string 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strdup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char *s) {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Allocate memory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*d =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(s) + 1);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Copy string if ok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 != NULL)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d,s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Return new memory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d;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9736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66200" cy="6477000"/>
          </a:xfrm>
        </p:spPr>
        <p:txBody>
          <a:bodyPr/>
          <a:lstStyle/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char *customers[30][9];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 marL="0" indent="0">
              <a:buNone/>
            </a:pPr>
            <a:r>
              <a:rPr lang="en-C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read_customers</a:t>
            </a: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buffer[BUFSIZE];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</a:t>
            </a:r>
            <a:r>
              <a:rPr lang="en-C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(“data.txt”, “r”);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num_cust</a:t>
            </a: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((</a:t>
            </a:r>
            <a:r>
              <a:rPr lang="en-C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(buffer, BUFSIZE, </a:t>
            </a:r>
            <a:r>
              <a:rPr lang="en-C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NULL){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token_num</a:t>
            </a: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*token = </a:t>
            </a:r>
            <a:r>
              <a:rPr lang="en-C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(buffer, “|\n”);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(token != NULL){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customers[</a:t>
            </a:r>
            <a:r>
              <a:rPr lang="en-C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num_cust</a:t>
            </a: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C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token_num</a:t>
            </a: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C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strdup</a:t>
            </a: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(token);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C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token_num</a:t>
            </a: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token = </a:t>
            </a:r>
            <a:r>
              <a:rPr lang="en-C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(NULL, “|\n”);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num_cust</a:t>
            </a:r>
            <a:r>
              <a:rPr lang="en-CA" sz="190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CA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E583AF-2D80-46F1-B92D-D3B9421D2A74}"/>
                  </a:ext>
                </a:extLst>
              </p14:cNvPr>
              <p14:cNvContentPartPr/>
              <p14:nvPr/>
            </p14:nvContentPartPr>
            <p14:xfrm>
              <a:off x="276120" y="86400"/>
              <a:ext cx="8830080" cy="617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E583AF-2D80-46F1-B92D-D3B9421D2A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760" y="77040"/>
                <a:ext cx="8848800" cy="61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464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>
                <a:cs typeface="Courier New" pitchFamily="49" charset="0"/>
              </a:rPr>
              <a:t>: an </a:t>
            </a:r>
            <a:r>
              <a:rPr lang="en-US" dirty="0"/>
              <a:t>invalid memory location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In C, 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2000" dirty="0"/>
              <a:t> is a global constant whose value is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  <a:p>
            <a:r>
              <a:rPr lang="en-US" sz="2000" dirty="0"/>
              <a:t>If you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/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calloc</a:t>
            </a:r>
            <a:r>
              <a:rPr lang="en-US" sz="2000" dirty="0"/>
              <a:t> but have no memory free, it returns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</a:p>
          <a:p>
            <a:r>
              <a:rPr lang="en-US" sz="2000" dirty="0"/>
              <a:t>You can initialize a pointer to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sz="2000" dirty="0"/>
              <a:t> if it has no meaningful value</a:t>
            </a:r>
          </a:p>
          <a:p>
            <a:r>
              <a:rPr lang="en-US" sz="2000" dirty="0"/>
              <a:t>Dereferencing a null pointer will crash your program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 p = NULL;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*p = 42;          //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segfault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882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Pointers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 memory allocation function can’t locate a memory block of the requested size, it returns a </a:t>
            </a:r>
            <a:r>
              <a:rPr lang="en-US" altLang="en-US" b="1" i="1" dirty="0"/>
              <a:t>null pointer.</a:t>
            </a:r>
          </a:p>
          <a:p>
            <a:r>
              <a:rPr lang="en-US" altLang="en-US" dirty="0"/>
              <a:t>A null pointer is a special value that can be distinguished from all valid pointers.</a:t>
            </a:r>
          </a:p>
        </p:txBody>
      </p:sp>
    </p:spTree>
    <p:extLst>
      <p:ext uri="{BB962C8B-B14F-4D97-AF65-F5344CB8AC3E}">
        <p14:creationId xmlns:p14="http://schemas.microsoft.com/office/powerpoint/2010/main" val="409460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Pointers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en-US" dirty="0"/>
              <a:t>An example of testing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 err="1"/>
              <a:t>’s</a:t>
            </a:r>
            <a:r>
              <a:rPr lang="en-US" altLang="en-US" dirty="0"/>
              <a:t> return value: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p =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(10000);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if (p == NULL)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  /*</a:t>
            </a:r>
            <a:r>
              <a:rPr lang="en-US" alt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allocation</a:t>
            </a:r>
            <a:r>
              <a:rPr lang="en-US" alt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failed;</a:t>
            </a:r>
            <a:r>
              <a:rPr lang="en-US" alt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take</a:t>
            </a:r>
            <a:r>
              <a:rPr lang="en-US" alt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appropriate</a:t>
            </a:r>
            <a:r>
              <a:rPr lang="en-US" alt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alt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altLang="en-US" dirty="0"/>
              <a:t>Some programmers combine the call of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/>
              <a:t> with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 dirty="0"/>
              <a:t> test: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if ((p =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(10000)) == NULL)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  /*</a:t>
            </a:r>
            <a:r>
              <a:rPr lang="en-US" alt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allocation</a:t>
            </a:r>
            <a:r>
              <a:rPr lang="en-US" alt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failed;</a:t>
            </a:r>
            <a:r>
              <a:rPr lang="en-US" alt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take</a:t>
            </a:r>
            <a:r>
              <a:rPr lang="en-US" alt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appropriate</a:t>
            </a:r>
            <a:r>
              <a:rPr lang="en-US" alt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altLang="en-US" sz="13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36420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Null Pointers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495800"/>
          </a:xfrm>
        </p:spPr>
        <p:txBody>
          <a:bodyPr/>
          <a:lstStyle/>
          <a:p>
            <a:r>
              <a:rPr lang="en-US" altLang="en-US" sz="2600" dirty="0"/>
              <a:t>Pointers test true or false in the same way as numbers.</a:t>
            </a:r>
          </a:p>
          <a:p>
            <a:r>
              <a:rPr lang="en-US" altLang="en-US" sz="2600" dirty="0"/>
              <a:t>All non-null pointers test true; only null pointers are false.</a:t>
            </a:r>
          </a:p>
          <a:p>
            <a:r>
              <a:rPr lang="en-US" altLang="en-US" sz="2600" dirty="0"/>
              <a:t>Instead of writing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	if (p == NULL) …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altLang="en-US" sz="2600" dirty="0"/>
              <a:t>	we could write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	if (!p) …</a:t>
            </a:r>
          </a:p>
          <a:p>
            <a:r>
              <a:rPr lang="en-US" altLang="en-US" sz="2600" dirty="0"/>
              <a:t>Instead of writing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	if (p != NULL) …</a:t>
            </a:r>
          </a:p>
          <a:p>
            <a:pPr>
              <a:spcBef>
                <a:spcPts val="400"/>
              </a:spcBef>
              <a:buFontTx/>
              <a:buNone/>
            </a:pPr>
            <a:r>
              <a:rPr lang="en-US" altLang="en-US" sz="2600" dirty="0"/>
              <a:t>	we could write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	if (p) …</a:t>
            </a:r>
          </a:p>
        </p:txBody>
      </p:sp>
    </p:spTree>
    <p:extLst>
      <p:ext uri="{BB962C8B-B14F-4D97-AF65-F5344CB8AC3E}">
        <p14:creationId xmlns:p14="http://schemas.microsoft.com/office/powerpoint/2010/main" val="1073343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Deallocating memory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Heap memory stays allocated until the end of your program</a:t>
            </a:r>
          </a:p>
          <a:p>
            <a:r>
              <a:rPr lang="en-US" sz="2000" dirty="0"/>
              <a:t>A </a:t>
            </a:r>
            <a:r>
              <a:rPr lang="en-US" sz="2000" i="1" dirty="0"/>
              <a:t>garbage collector</a:t>
            </a:r>
            <a:r>
              <a:rPr lang="en-US" sz="2000" dirty="0"/>
              <a:t>  is a process that automatically reclaims memory no longer in use</a:t>
            </a:r>
          </a:p>
          <a:p>
            <a:pPr lvl="1"/>
            <a:r>
              <a:rPr lang="en-US" sz="2000" dirty="0"/>
              <a:t>Keeps track of which variables point to which memory, etc.</a:t>
            </a:r>
          </a:p>
          <a:p>
            <a:pPr lvl="1"/>
            <a:r>
              <a:rPr lang="en-US" sz="2000" dirty="0"/>
              <a:t>Used in Java and many other modern languages;  </a:t>
            </a:r>
            <a:r>
              <a:rPr lang="en-US" sz="2000" b="1" i="1" dirty="0">
                <a:solidFill>
                  <a:srgbClr val="FF0000"/>
                </a:solidFill>
              </a:rPr>
              <a:t>not in C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// Java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f()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a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[1000];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a2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[1000];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a2;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  // no variables refer to a here; can be freed</a:t>
            </a:r>
          </a:p>
        </p:txBody>
      </p:sp>
    </p:spTree>
    <p:extLst>
      <p:ext uri="{BB962C8B-B14F-4D97-AF65-F5344CB8AC3E}">
        <p14:creationId xmlns:p14="http://schemas.microsoft.com/office/powerpoint/2010/main" val="1208046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leaks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memory leak </a:t>
            </a:r>
            <a:r>
              <a:rPr lang="en-US" dirty="0"/>
              <a:t>is a failure to release memory when no longer needed.</a:t>
            </a:r>
          </a:p>
          <a:p>
            <a:pPr lvl="1"/>
            <a:r>
              <a:rPr lang="en-US" dirty="0"/>
              <a:t>easy to do in C</a:t>
            </a:r>
          </a:p>
          <a:p>
            <a:pPr lvl="1"/>
            <a:r>
              <a:rPr lang="en-US" dirty="0"/>
              <a:t>can be a problem if your program will run for a long time</a:t>
            </a:r>
          </a:p>
          <a:p>
            <a:pPr lvl="1"/>
            <a:r>
              <a:rPr lang="en-US" dirty="0"/>
              <a:t>when your program exits, all of its memory is returned to the OS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f()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 a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(1000,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  // oops; the memory for a is now lost</a:t>
            </a:r>
          </a:p>
        </p:txBody>
      </p:sp>
    </p:spTree>
    <p:extLst>
      <p:ext uri="{BB962C8B-B14F-4D97-AF65-F5344CB8AC3E}">
        <p14:creationId xmlns:p14="http://schemas.microsoft.com/office/powerpoint/2010/main" val="1885879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dirty="0"/>
              <a:t>: releases memory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free(pointer);</a:t>
            </a:r>
          </a:p>
          <a:p>
            <a:r>
              <a:rPr lang="en-US" dirty="0"/>
              <a:t>Releases the memory pointed to by the given pointer</a:t>
            </a:r>
          </a:p>
          <a:p>
            <a:pPr lvl="1"/>
            <a:r>
              <a:rPr lang="en-US" dirty="0"/>
              <a:t>precondition: pointer must refer to a heap-allocated memory block that has not already been freed</a:t>
            </a:r>
          </a:p>
          <a:p>
            <a:pPr lvl="1"/>
            <a:r>
              <a:rPr lang="en-US" dirty="0"/>
              <a:t>it is considered good practice to set a pointer to </a:t>
            </a: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NULL</a:t>
            </a:r>
            <a:r>
              <a:rPr lang="en-US" dirty="0"/>
              <a:t> after freeing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* a =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(8,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free(a);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a = NULL;</a:t>
            </a:r>
          </a:p>
        </p:txBody>
      </p:sp>
    </p:spTree>
    <p:extLst>
      <p:ext uri="{BB962C8B-B14F-4D97-AF65-F5344CB8AC3E}">
        <p14:creationId xmlns:p14="http://schemas.microsoft.com/office/powerpoint/2010/main" val="100963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0" y="1295400"/>
            <a:ext cx="35814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when a program runs, its instructions/</a:t>
            </a:r>
            <a:r>
              <a:rPr lang="en-US" dirty="0" err="1">
                <a:solidFill>
                  <a:srgbClr val="262626"/>
                </a:solidFill>
              </a:rPr>
              <a:t>globals</a:t>
            </a:r>
            <a:r>
              <a:rPr lang="en-US" dirty="0">
                <a:solidFill>
                  <a:srgbClr val="262626"/>
                </a:solidFill>
              </a:rPr>
              <a:t> load into memory</a:t>
            </a:r>
            <a:endParaRPr lang="en-US" sz="1200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address space is like a huge array of bytes</a:t>
            </a:r>
          </a:p>
          <a:p>
            <a:r>
              <a:rPr lang="en-US" dirty="0">
                <a:solidFill>
                  <a:srgbClr val="262626"/>
                </a:solidFill>
              </a:rPr>
              <a:t>as functions are called, data goes on a </a:t>
            </a:r>
            <a:r>
              <a:rPr lang="en-US" b="1" dirty="0">
                <a:solidFill>
                  <a:srgbClr val="262626"/>
                </a:solidFill>
              </a:rPr>
              <a:t>stack</a:t>
            </a:r>
            <a:endParaRPr lang="en-US" sz="1200" i="1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dynamic data is created on a </a:t>
            </a:r>
            <a:r>
              <a:rPr lang="en-US" b="1" dirty="0">
                <a:solidFill>
                  <a:srgbClr val="262626"/>
                </a:solidFill>
              </a:rPr>
              <a:t>heap</a:t>
            </a:r>
          </a:p>
        </p:txBody>
      </p:sp>
      <p:graphicFrame>
        <p:nvGraphicFramePr>
          <p:cNvPr id="172081" name="Group 49"/>
          <p:cNvGraphicFramePr>
            <a:graphicFrameLocks noGrp="1"/>
          </p:cNvGraphicFramePr>
          <p:nvPr/>
        </p:nvGraphicFramePr>
        <p:xfrm>
          <a:off x="1828800" y="1524000"/>
          <a:ext cx="3657600" cy="4672076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(function calls)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 memory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(dynamically allocated data)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global/static variables</a:t>
                      </a: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("data segment")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 instructions</a:t>
                      </a: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("text segment")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100013" y="5986463"/>
            <a:ext cx="15763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Calibri" pitchFamily="34" charset="0"/>
              </a:rPr>
              <a:t>0x00000000</a:t>
            </a:r>
          </a:p>
        </p:txBody>
      </p:sp>
      <p:sp>
        <p:nvSpPr>
          <p:cNvPr id="172053" name="Text Box 21"/>
          <p:cNvSpPr txBox="1">
            <a:spLocks noChangeArrowheads="1"/>
          </p:cNvSpPr>
          <p:nvPr/>
        </p:nvSpPr>
        <p:spPr bwMode="auto">
          <a:xfrm>
            <a:off x="195263" y="1255713"/>
            <a:ext cx="14747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Calibri" pitchFamily="34" charset="0"/>
              </a:rPr>
              <a:t>0xFFFFFFFF</a:t>
            </a:r>
          </a:p>
        </p:txBody>
      </p:sp>
      <p:sp>
        <p:nvSpPr>
          <p:cNvPr id="172054" name="Text Box 22"/>
          <p:cNvSpPr txBox="1">
            <a:spLocks noChangeArrowheads="1"/>
          </p:cNvSpPr>
          <p:nvPr/>
        </p:nvSpPr>
        <p:spPr bwMode="auto">
          <a:xfrm>
            <a:off x="461963" y="3349625"/>
            <a:ext cx="10652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Calibri" pitchFamily="34" charset="0"/>
              </a:rPr>
              <a:t>address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000000"/>
                </a:solidFill>
                <a:latin typeface="Calibri" pitchFamily="34" charset="0"/>
              </a:rPr>
              <a:t>space</a:t>
            </a:r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V="1">
            <a:off x="990600" y="1676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>
            <a:off x="990600" y="4267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3117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corruption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If the pointer passed to free doesn't point to a heap-allocated block, or if that block has already been freed, bad things happen</a:t>
            </a:r>
          </a:p>
          <a:p>
            <a:pPr lvl="1"/>
            <a:r>
              <a:rPr lang="en-US" sz="2000" dirty="0"/>
              <a:t>you're lucky if it crashes, rather than silently corrupting something</a:t>
            </a:r>
            <a:br>
              <a:rPr lang="en-US" sz="2000" dirty="0"/>
            </a:br>
            <a:endParaRPr lang="en-US" sz="2000" dirty="0"/>
          </a:p>
          <a:p>
            <a:pPr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* a1 =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(1000,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a2[1000];</a:t>
            </a:r>
          </a:p>
          <a:p>
            <a:pPr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* a3;</a:t>
            </a:r>
          </a:p>
          <a:p>
            <a:pPr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* a4 = NULL;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free(a1);     // ok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free(a1);     // bad (already freed)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free(a2);     // bad (not heap allocated)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free(a3);     // bad (not heap allocated)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free(a4);     // bad (not heap allocated)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71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and </a:t>
            </a:r>
            <a:r>
              <a:rPr lang="en-CA" dirty="0" err="1"/>
              <a:t>const</a:t>
            </a:r>
            <a:r>
              <a:rPr lang="en-CA" dirty="0"/>
              <a:t>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use the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dirty="0"/>
              <a:t> modifier to make the pointer constant, the data it points to constant, or both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&amp;value;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*const_value1 = &amp;value;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*const_value2 = &amp;value;</a:t>
            </a:r>
          </a:p>
          <a:p>
            <a:pPr marL="0" indent="0">
              <a:buNone/>
            </a:pP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const_ptr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&amp;value;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6586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7772400" cy="1143000"/>
          </a:xfrm>
        </p:spPr>
        <p:txBody>
          <a:bodyPr/>
          <a:lstStyle/>
          <a:p>
            <a:r>
              <a:rPr lang="en-CA" dirty="0"/>
              <a:t>Pointer and </a:t>
            </a:r>
            <a:r>
              <a:rPr lang="en-CA" dirty="0" err="1"/>
              <a:t>const</a:t>
            </a:r>
            <a:r>
              <a:rPr lang="en-CA" dirty="0"/>
              <a:t>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10600" cy="5943600"/>
          </a:xfrm>
        </p:spPr>
        <p:txBody>
          <a:bodyPr/>
          <a:lstStyle/>
          <a:p>
            <a:r>
              <a:rPr lang="en-CA" dirty="0"/>
              <a:t>Use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dirty="0"/>
              <a:t> to prevent data to be modified in a function</a:t>
            </a:r>
          </a:p>
          <a:p>
            <a:pPr marL="0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NODE *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Node{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link;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traverse(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head){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traverse the list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NULL){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-&gt;item);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-&gt;item++; // not allowed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head = head-&gt;link;  // not allowed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-&gt;link;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1529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14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Dynamically Allocated Strings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Dynamic storage allocation is often useful for working with strings.</a:t>
            </a:r>
          </a:p>
          <a:p>
            <a:r>
              <a:rPr lang="en-US" altLang="en-US"/>
              <a:t>Strings are stored in character arrays, and it can be hard to anticipate how long these arrays need to be.</a:t>
            </a:r>
          </a:p>
          <a:p>
            <a:r>
              <a:rPr lang="en-US" altLang="en-US"/>
              <a:t>By allocating strings dynamically, we can postpone the decision until the program is running.</a:t>
            </a:r>
          </a:p>
        </p:txBody>
      </p:sp>
    </p:spTree>
    <p:extLst>
      <p:ext uri="{BB962C8B-B14F-4D97-AF65-F5344CB8AC3E}">
        <p14:creationId xmlns:p14="http://schemas.microsoft.com/office/powerpoint/2010/main" val="4161034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30225" y="762000"/>
            <a:ext cx="8080375" cy="685800"/>
          </a:xfrm>
        </p:spPr>
        <p:txBody>
          <a:bodyPr/>
          <a:lstStyle/>
          <a:p>
            <a:r>
              <a:rPr lang="en-US" altLang="en-US" sz="3000"/>
              <a:t>Using </a:t>
            </a:r>
            <a:r>
              <a:rPr lang="en-US" altLang="en-US" sz="3000" b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3000"/>
              <a:t> to Allocate Memory for a String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Prototype for the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/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void *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/>
              <a:t> allocates a block of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en-US" dirty="0"/>
              <a:t> bytes and returns a pointer to it.</a:t>
            </a:r>
          </a:p>
          <a:p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en-US" dirty="0"/>
              <a:t> is an unsigned integer type defined in the library.</a:t>
            </a:r>
          </a:p>
        </p:txBody>
      </p:sp>
    </p:spTree>
    <p:extLst>
      <p:ext uri="{BB962C8B-B14F-4D97-AF65-F5344CB8AC3E}">
        <p14:creationId xmlns:p14="http://schemas.microsoft.com/office/powerpoint/2010/main" val="3707088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/>
              <a:t>Using </a:t>
            </a:r>
            <a:r>
              <a:rPr lang="en-US" altLang="en-US" sz="3000" b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3000"/>
              <a:t> to Allocate Memory for a String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call of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/>
              <a:t> that allocates memory for a string of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/>
              <a:t> characters: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p=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(char)*(n+1));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 // or p=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(n+1)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dirty="0"/>
              <a:t> is a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en-US" dirty="0"/>
              <a:t> variable.</a:t>
            </a:r>
          </a:p>
          <a:p>
            <a:r>
              <a:rPr lang="en-US" altLang="en-US" dirty="0"/>
              <a:t>Each character requires one byte of memory; adding 1 to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/>
              <a:t> leaves room for the null character.</a:t>
            </a:r>
          </a:p>
          <a:p>
            <a:r>
              <a:rPr lang="en-US" altLang="en-US" dirty="0"/>
              <a:t>Some programmers prefer to cast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 err="1"/>
              <a:t>’s</a:t>
            </a:r>
            <a:r>
              <a:rPr lang="en-US" altLang="en-US" dirty="0"/>
              <a:t> return value, although the cast is not required: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p = (char *)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(n + 1);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8495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/>
              <a:t>Using </a:t>
            </a:r>
            <a:r>
              <a:rPr lang="en-US" altLang="en-US" sz="3000" b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3000"/>
              <a:t> to Allocate Memory for a String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Memory allocated using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/>
              <a:t> isn’t cleared, so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/>
              <a:t> will point to an uninitialized array of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/>
              <a:t> + 1 characters:</a:t>
            </a:r>
          </a:p>
        </p:txBody>
      </p:sp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986088"/>
            <a:ext cx="4243387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6565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/>
              <a:t>Using </a:t>
            </a:r>
            <a:r>
              <a:rPr lang="en-US" altLang="en-US" sz="3000" b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3000"/>
              <a:t> to Allocate Memory for a String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Calling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en-US"/>
              <a:t> is one way to initialize this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strcpy(p, "abc");</a:t>
            </a:r>
          </a:p>
          <a:p>
            <a:r>
              <a:rPr lang="en-US" altLang="en-US"/>
              <a:t>The first four characters in the array will now be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/>
              <a:t>,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b</a:t>
            </a:r>
            <a:r>
              <a:rPr lang="en-US" altLang="en-US"/>
              <a:t>,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en-US"/>
              <a:t>, and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\0</a:t>
            </a:r>
            <a:r>
              <a:rPr lang="en-US" altLang="en-US"/>
              <a:t>: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538538"/>
            <a:ext cx="4230687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371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Dynamic Storage Allocation</a:t>
            </a:r>
            <a:br>
              <a:rPr lang="en-US" altLang="en-US"/>
            </a:br>
            <a:r>
              <a:rPr lang="en-US" altLang="en-US"/>
              <a:t>in String Functions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/>
              <a:t>Dynamic storage allocation makes it possible to write functions that return a pointer to a “new” string.</a:t>
            </a:r>
          </a:p>
          <a:p>
            <a:r>
              <a:rPr lang="en-US" altLang="en-US"/>
              <a:t>Consider the problem of writing a function that concatenates two strings without changing either one.</a:t>
            </a:r>
          </a:p>
          <a:p>
            <a:r>
              <a:rPr lang="en-US" altLang="en-US"/>
              <a:t>The function will measure the lengths of the two strings to be concatenated, then call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/>
              <a:t> to allocate the right amount of space for the result.</a:t>
            </a:r>
          </a:p>
        </p:txBody>
      </p:sp>
    </p:spTree>
    <p:extLst>
      <p:ext uri="{BB962C8B-B14F-4D97-AF65-F5344CB8AC3E}">
        <p14:creationId xmlns:p14="http://schemas.microsoft.com/office/powerpoint/2010/main" val="417817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 descr=" 1740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frames</a:t>
            </a:r>
          </a:p>
        </p:txBody>
      </p:sp>
      <p:sp>
        <p:nvSpPr>
          <p:cNvPr id="174083" name="Rectangle 3" descr=" 174083"/>
          <p:cNvSpPr>
            <a:spLocks noGrp="1" noChangeArrowheads="1"/>
          </p:cNvSpPr>
          <p:nvPr>
            <p:ph type="body" idx="1"/>
          </p:nvPr>
        </p:nvSpPr>
        <p:spPr>
          <a:xfrm>
            <a:off x="478465" y="1295400"/>
            <a:ext cx="7979736" cy="5562600"/>
          </a:xfrm>
        </p:spPr>
        <p:txBody>
          <a:bodyPr/>
          <a:lstStyle/>
          <a:p>
            <a:r>
              <a:rPr lang="en-US" sz="2000" b="1" dirty="0">
                <a:solidFill>
                  <a:srgbClr val="262626"/>
                </a:solidFill>
              </a:rPr>
              <a:t>stack frame</a:t>
            </a:r>
            <a:r>
              <a:rPr lang="en-US" sz="2000" dirty="0">
                <a:solidFill>
                  <a:srgbClr val="262626"/>
                </a:solidFill>
              </a:rPr>
              <a:t> or </a:t>
            </a:r>
            <a:r>
              <a:rPr lang="en-US" sz="2000" b="1" dirty="0">
                <a:solidFill>
                  <a:srgbClr val="262626"/>
                </a:solidFill>
              </a:rPr>
              <a:t>activation record</a:t>
            </a:r>
            <a:r>
              <a:rPr lang="en-US" sz="2000" dirty="0">
                <a:solidFill>
                  <a:srgbClr val="262626"/>
                </a:solidFill>
              </a:rPr>
              <a:t>: memory for a function call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stores parameters, local variables, and </a:t>
            </a:r>
            <a:r>
              <a:rPr lang="en-US" sz="2000" b="1" dirty="0">
                <a:solidFill>
                  <a:srgbClr val="404040"/>
                </a:solidFill>
              </a:rPr>
              <a:t>return address</a:t>
            </a:r>
            <a:r>
              <a:rPr lang="en-US" sz="2000" dirty="0">
                <a:solidFill>
                  <a:srgbClr val="404040"/>
                </a:solidFill>
              </a:rPr>
              <a:t> to go back to</a:t>
            </a:r>
          </a:p>
          <a:p>
            <a:pPr lvl="1">
              <a:buFont typeface="Wingdings" pitchFamily="2" charset="2"/>
              <a:buNone/>
            </a:pPr>
            <a:endParaRPr lang="en-US" sz="1200" dirty="0">
              <a:solidFill>
                <a:srgbClr val="40404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800" b="1" dirty="0" err="1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p1, </a:t>
            </a:r>
            <a:r>
              <a:rPr lang="en-US" sz="1800" b="1" dirty="0" err="1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74250" name="Group 170" descr=" 174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180478"/>
              </p:ext>
            </p:extLst>
          </p:nvPr>
        </p:nvGraphicFramePr>
        <p:xfrm>
          <a:off x="7473950" y="2643188"/>
          <a:ext cx="1441450" cy="3011679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413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Dynamic Storage Allocation</a:t>
            </a:r>
            <a:br>
              <a:rPr lang="en-US" altLang="en-US"/>
            </a:br>
            <a:r>
              <a:rPr lang="en-US" altLang="en-US"/>
              <a:t>in String Functions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724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char *concat(const char *s1, const char *s2)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  char *result;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2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  result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malloc(strlen(s1)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strlen(s2)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1);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  if (result == NULL)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    printf("Error: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failed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concat\n");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    exit(EXIT_FAILURE);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  strcpy(result, s1);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  strcat(result, s2);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02420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Dynamic Storage Allocation</a:t>
            </a:r>
            <a:br>
              <a:rPr lang="en-US" altLang="en-US"/>
            </a:br>
            <a:r>
              <a:rPr lang="en-US" altLang="en-US"/>
              <a:t>in String Functions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/>
              <a:t>A call of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altLang="en-US"/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p = concat("abc", "def");</a:t>
            </a:r>
          </a:p>
          <a:p>
            <a:r>
              <a:rPr lang="en-US" altLang="en-US"/>
              <a:t>After the call,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/>
              <a:t> will point to the string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"abcdef"</a:t>
            </a:r>
            <a:r>
              <a:rPr lang="en-US" altLang="en-US"/>
              <a:t>, which is stored in a dynamically allocated array.</a:t>
            </a:r>
          </a:p>
        </p:txBody>
      </p:sp>
    </p:spTree>
    <p:extLst>
      <p:ext uri="{BB962C8B-B14F-4D97-AF65-F5344CB8AC3E}">
        <p14:creationId xmlns:p14="http://schemas.microsoft.com/office/powerpoint/2010/main" val="5060849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Dynamic Storage Allocation</a:t>
            </a:r>
            <a:br>
              <a:rPr lang="en-US" altLang="en-US"/>
            </a:br>
            <a:r>
              <a:rPr lang="en-US" altLang="en-US"/>
              <a:t>in String Functions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/>
              <a:t>Functions such as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altLang="en-US"/>
              <a:t> that dynamically allocate storage must be used with care.</a:t>
            </a:r>
          </a:p>
          <a:p>
            <a:r>
              <a:rPr lang="en-US" altLang="en-US"/>
              <a:t>When the string that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altLang="en-US"/>
              <a:t> returns is no longer needed, we’ll want to call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altLang="en-US"/>
              <a:t> function to release the space that the string occupies.</a:t>
            </a:r>
          </a:p>
          <a:p>
            <a:r>
              <a:rPr lang="en-US" altLang="en-US"/>
              <a:t>If we don’t, the program may eventually run out of memory.</a:t>
            </a:r>
          </a:p>
        </p:txBody>
      </p:sp>
    </p:spTree>
    <p:extLst>
      <p:ext uri="{BB962C8B-B14F-4D97-AF65-F5344CB8AC3E}">
        <p14:creationId xmlns:p14="http://schemas.microsoft.com/office/powerpoint/2010/main" val="2163623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Dynamically Allocated Arrays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Dynamically allocated arrays have the same advantages as dynamically allocated strings.</a:t>
            </a:r>
          </a:p>
          <a:p>
            <a:r>
              <a:rPr lang="en-US" altLang="en-US" dirty="0"/>
              <a:t>The close relationship between arrays and pointers makes a dynamically allocated array as easy to use as an ordinary array.</a:t>
            </a:r>
          </a:p>
          <a:p>
            <a:r>
              <a:rPr lang="en-US" altLang="en-US" dirty="0"/>
              <a:t>Although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/>
              <a:t> can allocate space for an array, the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 dirty="0"/>
              <a:t> function is sometimes used instead, since it initializes the memory that it allocates.</a:t>
            </a:r>
          </a:p>
        </p:txBody>
      </p:sp>
    </p:spTree>
    <p:extLst>
      <p:ext uri="{BB962C8B-B14F-4D97-AF65-F5344CB8AC3E}">
        <p14:creationId xmlns:p14="http://schemas.microsoft.com/office/powerpoint/2010/main" val="3670468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Dynamically Allocated Arrays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Dynamically allocated arrays have the same advantages as dynamically allocated strings.</a:t>
            </a:r>
          </a:p>
          <a:p>
            <a:r>
              <a:rPr lang="en-US" altLang="en-US" dirty="0"/>
              <a:t>The close relationship between arrays and pointers makes a dynamically allocated array as easy to use as an ordinary array.</a:t>
            </a:r>
          </a:p>
          <a:p>
            <a:r>
              <a:rPr lang="en-US" altLang="en-US" dirty="0"/>
              <a:t>Although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/>
              <a:t> can allocate space for an array, the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 dirty="0"/>
              <a:t> function is sometimes used instead, since it initializes the memory that it allocates.</a:t>
            </a:r>
          </a:p>
          <a:p>
            <a:r>
              <a:rPr lang="en-US" altLang="en-US" dirty="0"/>
              <a:t>The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dirty="0"/>
              <a:t> function allows us to make an array “grow” or “shrink” as needed.</a:t>
            </a:r>
          </a:p>
        </p:txBody>
      </p:sp>
    </p:spTree>
    <p:extLst>
      <p:ext uri="{BB962C8B-B14F-4D97-AF65-F5344CB8AC3E}">
        <p14:creationId xmlns:p14="http://schemas.microsoft.com/office/powerpoint/2010/main" val="1280551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/>
              <a:t>Using </a:t>
            </a:r>
            <a:r>
              <a:rPr lang="en-US" altLang="en-US" sz="3000" b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3000"/>
              <a:t> to Allocate Storage for an Array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Suppose a program needs an array of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/>
              <a:t> integers, where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/>
              <a:t> is computed during program execution.</a:t>
            </a:r>
          </a:p>
          <a:p>
            <a:r>
              <a:rPr lang="en-US" altLang="en-US" dirty="0"/>
              <a:t>We’ll first declare a pointer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*a;</a:t>
            </a:r>
          </a:p>
          <a:p>
            <a:r>
              <a:rPr lang="en-US" altLang="en-US" dirty="0"/>
              <a:t>Once the value of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 dirty="0"/>
              <a:t> is known, the program can call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dirty="0"/>
              <a:t> to allocate space for the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a = (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(n *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Always use the </a:t>
            </a:r>
            <a:r>
              <a:rPr lang="en-US" alt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en-US" dirty="0">
                <a:solidFill>
                  <a:srgbClr val="000000"/>
                </a:solidFill>
              </a:rPr>
              <a:t> operator to calculate the amount of space required for each element.</a:t>
            </a:r>
          </a:p>
        </p:txBody>
      </p:sp>
    </p:spTree>
    <p:extLst>
      <p:ext uri="{BB962C8B-B14F-4D97-AF65-F5344CB8AC3E}">
        <p14:creationId xmlns:p14="http://schemas.microsoft.com/office/powerpoint/2010/main" val="2195937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/>
              <a:t>Using </a:t>
            </a:r>
            <a:r>
              <a:rPr lang="en-US" altLang="en-US" sz="3000" b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3000"/>
              <a:t> to Allocate Storage for an Array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can now ignore the fact that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/>
              <a:t> is a pointer and use it instead as an array name, thanks to the relationship between arrays and pointers in C.</a:t>
            </a:r>
          </a:p>
          <a:p>
            <a:r>
              <a:rPr lang="en-US" altLang="en-US" dirty="0"/>
              <a:t>For example, we could use the following loop to initialize the array that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dirty="0"/>
              <a:t> points to: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  a[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1527194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/>
              <a:t> Function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/>
              <a:t> function is an alternative to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/>
              <a:t>.</a:t>
            </a:r>
          </a:p>
          <a:p>
            <a:r>
              <a:rPr lang="en-US" altLang="en-US">
                <a:cs typeface="Courier New" pitchFamily="49" charset="0"/>
              </a:rPr>
              <a:t>Prototype for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*calloc(size_t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nmemb,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en-US" sz="22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size);</a:t>
            </a:r>
          </a:p>
          <a:p>
            <a:r>
              <a:rPr lang="en-US" altLang="en-US">
                <a:cs typeface="Courier New" pitchFamily="49" charset="0"/>
              </a:rPr>
              <a:t>Properties of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>
                <a:cs typeface="Courier New" pitchFamily="49" charset="0"/>
              </a:rPr>
              <a:t>:</a:t>
            </a:r>
          </a:p>
          <a:p>
            <a:pPr lvl="1"/>
            <a:r>
              <a:rPr lang="en-US" altLang="en-US"/>
              <a:t>Allocates space for an array with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nmemb</a:t>
            </a:r>
            <a:r>
              <a:rPr lang="en-US" altLang="en-US"/>
              <a:t> elements, each of which is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en-US"/>
              <a:t> bytes long.</a:t>
            </a:r>
          </a:p>
          <a:p>
            <a:pPr lvl="1"/>
            <a:r>
              <a:rPr lang="en-US" altLang="en-US"/>
              <a:t>Returns a null pointer if the requested space isn’t available.</a:t>
            </a:r>
          </a:p>
          <a:p>
            <a:pPr lvl="1"/>
            <a:r>
              <a:rPr lang="en-US" altLang="en-US"/>
              <a:t>Initializes allocated memory by setting all bits to 0.</a:t>
            </a:r>
          </a:p>
        </p:txBody>
      </p:sp>
    </p:spTree>
    <p:extLst>
      <p:ext uri="{BB962C8B-B14F-4D97-AF65-F5344CB8AC3E}">
        <p14:creationId xmlns:p14="http://schemas.microsoft.com/office/powerpoint/2010/main" val="27881283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/>
              <a:t> Function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call of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/>
              <a:t> that allocates space for an array of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/>
              <a:t> integers: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a = calloc(n, sizeof(int));</a:t>
            </a:r>
          </a:p>
          <a:p>
            <a:r>
              <a:rPr lang="en-US" altLang="en-US"/>
              <a:t>By calling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/>
              <a:t> with 1 as its first argument, we can allocate space for a data item of any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struct point { int x, y; }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p = calloc(1, sizeof(struct point));</a:t>
            </a:r>
          </a:p>
        </p:txBody>
      </p:sp>
    </p:spTree>
    <p:extLst>
      <p:ext uri="{BB962C8B-B14F-4D97-AF65-F5344CB8AC3E}">
        <p14:creationId xmlns:p14="http://schemas.microsoft.com/office/powerpoint/2010/main" val="31155159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/>
              <a:t> Function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/>
              <a:t> function can resize a dynamically allocated array.</a:t>
            </a:r>
          </a:p>
          <a:p>
            <a:r>
              <a:rPr lang="en-US" altLang="en-US"/>
              <a:t>Prototype for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void *realloc(void *ptr, size_t size);</a:t>
            </a:r>
          </a:p>
          <a:p>
            <a:r>
              <a:rPr lang="en-US" altLang="en-US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en-US"/>
              <a:t> must point to a memory block obtained by a previous call of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/>
              <a:t>,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en-US"/>
              <a:t>, or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/>
              <a:t>.</a:t>
            </a:r>
          </a:p>
          <a:p>
            <a:r>
              <a:rPr lang="en-US" altLang="en-US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en-US"/>
              <a:t> represents the new size of the block, which may be larger or smaller than the original size.</a:t>
            </a:r>
          </a:p>
        </p:txBody>
      </p:sp>
    </p:spTree>
    <p:extLst>
      <p:ext uri="{BB962C8B-B14F-4D97-AF65-F5344CB8AC3E}">
        <p14:creationId xmlns:p14="http://schemas.microsoft.com/office/powerpoint/2010/main" val="228599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 descr=" 1740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frames</a:t>
            </a:r>
          </a:p>
        </p:txBody>
      </p:sp>
      <p:sp>
        <p:nvSpPr>
          <p:cNvPr id="174083" name="Rectangle 3" descr=" 174083"/>
          <p:cNvSpPr>
            <a:spLocks noGrp="1" noChangeArrowheads="1"/>
          </p:cNvSpPr>
          <p:nvPr>
            <p:ph type="body" idx="1"/>
          </p:nvPr>
        </p:nvSpPr>
        <p:spPr>
          <a:xfrm>
            <a:off x="478465" y="1295400"/>
            <a:ext cx="7979736" cy="5562600"/>
          </a:xfrm>
        </p:spPr>
        <p:txBody>
          <a:bodyPr/>
          <a:lstStyle/>
          <a:p>
            <a:r>
              <a:rPr lang="en-US" sz="2000" b="1" dirty="0">
                <a:solidFill>
                  <a:srgbClr val="262626"/>
                </a:solidFill>
              </a:rPr>
              <a:t>stack frame</a:t>
            </a:r>
            <a:r>
              <a:rPr lang="en-US" sz="2000" dirty="0">
                <a:solidFill>
                  <a:srgbClr val="262626"/>
                </a:solidFill>
              </a:rPr>
              <a:t> or </a:t>
            </a:r>
            <a:r>
              <a:rPr lang="en-US" sz="2000" b="1" dirty="0">
                <a:solidFill>
                  <a:srgbClr val="262626"/>
                </a:solidFill>
              </a:rPr>
              <a:t>activation record</a:t>
            </a:r>
            <a:r>
              <a:rPr lang="en-US" sz="2000" dirty="0">
                <a:solidFill>
                  <a:srgbClr val="262626"/>
                </a:solidFill>
              </a:rPr>
              <a:t>: memory for a function call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</a:rPr>
              <a:t>stores parameters, local variables, and </a:t>
            </a:r>
            <a:r>
              <a:rPr lang="en-US" sz="2000" b="1" dirty="0">
                <a:solidFill>
                  <a:srgbClr val="404040"/>
                </a:solidFill>
              </a:rPr>
              <a:t>return address</a:t>
            </a:r>
            <a:r>
              <a:rPr lang="en-US" sz="2000" dirty="0">
                <a:solidFill>
                  <a:srgbClr val="404040"/>
                </a:solidFill>
              </a:rPr>
              <a:t> to go back to</a:t>
            </a:r>
          </a:p>
          <a:p>
            <a:pPr lvl="1">
              <a:buFont typeface="Wingdings" pitchFamily="2" charset="2"/>
              <a:buNone/>
            </a:pPr>
            <a:endParaRPr lang="en-US" sz="1200" dirty="0">
              <a:solidFill>
                <a:srgbClr val="40404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800" b="1" dirty="0" err="1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p1, </a:t>
            </a:r>
            <a:r>
              <a:rPr lang="en-US" sz="1800" b="1" dirty="0" err="1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40404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74250" name="Group 170" descr=" 174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10260"/>
              </p:ext>
            </p:extLst>
          </p:nvPr>
        </p:nvGraphicFramePr>
        <p:xfrm>
          <a:off x="7473950" y="2643188"/>
          <a:ext cx="1441450" cy="3011679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413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163" descr=" 174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82035"/>
              </p:ext>
            </p:extLst>
          </p:nvPr>
        </p:nvGraphicFramePr>
        <p:xfrm>
          <a:off x="4038600" y="3162300"/>
          <a:ext cx="2895600" cy="3169920"/>
        </p:xfrm>
        <a:graphic>
          <a:graphicData uri="http://schemas.openxmlformats.org/drawingml/2006/table">
            <a:tbl>
              <a:tblPr/>
              <a:tblGrid>
                <a:gridCol w="80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contents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588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588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588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return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588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a[2]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588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a[1]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588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a[0]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588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itchFamily="49" charset="0"/>
                        </a:rPr>
                        <a:t>x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oup 164" descr=" 2"/>
          <p:cNvGrpSpPr>
            <a:grpSpLocks/>
          </p:cNvGrpSpPr>
          <p:nvPr/>
        </p:nvGrpSpPr>
        <p:grpSpPr bwMode="auto">
          <a:xfrm>
            <a:off x="4876800" y="2667000"/>
            <a:ext cx="4038600" cy="3657600"/>
            <a:chOff x="3072" y="1680"/>
            <a:chExt cx="2544" cy="2304"/>
          </a:xfrm>
        </p:grpSpPr>
        <p:sp>
          <p:nvSpPr>
            <p:cNvPr id="6" name="Line 145"/>
            <p:cNvSpPr>
              <a:spLocks noChangeShapeType="1"/>
            </p:cNvSpPr>
            <p:nvPr/>
          </p:nvSpPr>
          <p:spPr bwMode="auto">
            <a:xfrm flipH="1">
              <a:off x="3072" y="1680"/>
              <a:ext cx="163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Line 146"/>
            <p:cNvSpPr>
              <a:spLocks noChangeShapeType="1"/>
            </p:cNvSpPr>
            <p:nvPr/>
          </p:nvSpPr>
          <p:spPr bwMode="auto">
            <a:xfrm flipH="1">
              <a:off x="4368" y="1968"/>
              <a:ext cx="1248" cy="20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Line 147"/>
            <p:cNvSpPr>
              <a:spLocks noChangeShapeType="1"/>
            </p:cNvSpPr>
            <p:nvPr/>
          </p:nvSpPr>
          <p:spPr bwMode="auto">
            <a:xfrm flipH="1">
              <a:off x="4368" y="1680"/>
              <a:ext cx="1248" cy="5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11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/>
              <a:t> Function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Properties of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When it expands a memory block,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/>
              <a:t> doesn’t initialize the bytes that are added to the block.</a:t>
            </a:r>
          </a:p>
          <a:p>
            <a:pPr lvl="1"/>
            <a:r>
              <a:rPr lang="en-US" altLang="en-US"/>
              <a:t>If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/>
              <a:t> can’t enlarge the memory block as requested, it returns a null pointer; the data in the old memory block is unchanged.</a:t>
            </a:r>
          </a:p>
          <a:p>
            <a:pPr lvl="1"/>
            <a:r>
              <a:rPr lang="en-US" altLang="en-US"/>
              <a:t>If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/>
              <a:t> is called with a null pointer as its first argument, it behaves like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If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/>
              <a:t> is called with 0 as its second argument, it frees the memory block.</a:t>
            </a:r>
          </a:p>
        </p:txBody>
      </p:sp>
    </p:spTree>
    <p:extLst>
      <p:ext uri="{BB962C8B-B14F-4D97-AF65-F5344CB8AC3E}">
        <p14:creationId xmlns:p14="http://schemas.microsoft.com/office/powerpoint/2010/main" val="31310165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/>
              <a:t> Function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700"/>
              <a:t>We expect </a:t>
            </a:r>
            <a:r>
              <a:rPr lang="en-US" altLang="en-US" sz="270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z="2700"/>
              <a:t> to be reasonably efficient:</a:t>
            </a:r>
          </a:p>
          <a:p>
            <a:pPr lvl="1"/>
            <a:r>
              <a:rPr lang="en-US" altLang="en-US" sz="2300"/>
              <a:t>When asked to reduce the size of a memory block, </a:t>
            </a:r>
            <a:r>
              <a:rPr lang="en-US" altLang="en-US" sz="230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z="2300"/>
              <a:t> should shrink the block “in place.”</a:t>
            </a:r>
          </a:p>
          <a:p>
            <a:pPr lvl="1"/>
            <a:r>
              <a:rPr lang="en-US" altLang="en-US" sz="230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z="2300"/>
              <a:t> should always attempt to expand a memory block without moving it.</a:t>
            </a:r>
          </a:p>
          <a:p>
            <a:r>
              <a:rPr lang="en-US" altLang="en-US" sz="2700"/>
              <a:t>If it can’t enlarge a block, </a:t>
            </a:r>
            <a:r>
              <a:rPr lang="en-US" altLang="en-US" sz="270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z="2700"/>
              <a:t> will allocate a new block elsewhere, then copy the contents of the old block into the new one.</a:t>
            </a:r>
          </a:p>
          <a:p>
            <a:r>
              <a:rPr lang="en-US" altLang="en-US" sz="2700"/>
              <a:t>Once </a:t>
            </a:r>
            <a:r>
              <a:rPr lang="en-US" altLang="en-US" sz="2700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en-US" sz="2700"/>
              <a:t> has returned, be sure to update all pointers to the memory block in case it has been moved.</a:t>
            </a:r>
          </a:p>
        </p:txBody>
      </p:sp>
    </p:spTree>
    <p:extLst>
      <p:ext uri="{BB962C8B-B14F-4D97-AF65-F5344CB8AC3E}">
        <p14:creationId xmlns:p14="http://schemas.microsoft.com/office/powerpoint/2010/main" val="42694169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Deallocating Storage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/>
              <a:t> and the other memory allocation functions obtain memory blocks from a storage pool known as the </a:t>
            </a:r>
            <a:r>
              <a:rPr lang="en-US" altLang="en-US" b="1" i="1"/>
              <a:t>heap.</a:t>
            </a:r>
          </a:p>
          <a:p>
            <a:r>
              <a:rPr lang="en-US" altLang="en-US"/>
              <a:t>Calling these functions too often—or asking them for large blocks of memory—can exhaust the heap, causing the functions to return a null pointer.</a:t>
            </a:r>
          </a:p>
          <a:p>
            <a:r>
              <a:rPr lang="en-US" altLang="en-US"/>
              <a:t>To make matters worse, a program may allocate blocks of memory and then lose track of them, thereby wasting space.</a:t>
            </a:r>
          </a:p>
        </p:txBody>
      </p:sp>
    </p:spTree>
    <p:extLst>
      <p:ext uri="{BB962C8B-B14F-4D97-AF65-F5344CB8AC3E}">
        <p14:creationId xmlns:p14="http://schemas.microsoft.com/office/powerpoint/2010/main" val="3244188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Deallocating Storage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p = malloc(…);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q = malloc(…);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p = q; </a:t>
            </a:r>
          </a:p>
          <a:p>
            <a:r>
              <a:rPr lang="en-US" altLang="en-US"/>
              <a:t>A snapshot after the first two statements have been executed: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43388"/>
            <a:ext cx="247015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8816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Deallocating Storage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After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q</a:t>
            </a:r>
            <a:r>
              <a:rPr lang="en-US" altLang="en-US"/>
              <a:t> is assigned to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/>
              <a:t>, both variables now point to the second memory block: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There are no pointers to the first block, so we’ll never be able to use it again.</a:t>
            </a:r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2541588"/>
            <a:ext cx="250825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5851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Deallocating Storage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block of memory that’s no longer accessible to a program is said to be </a:t>
            </a:r>
            <a:r>
              <a:rPr lang="en-US" altLang="en-US" b="1" i="1"/>
              <a:t>garbage.</a:t>
            </a:r>
          </a:p>
          <a:p>
            <a:r>
              <a:rPr lang="en-US" altLang="en-US"/>
              <a:t>A program that leaves garbage behind has a </a:t>
            </a:r>
            <a:r>
              <a:rPr lang="en-US" altLang="en-US" b="1" i="1"/>
              <a:t>memory leak.</a:t>
            </a:r>
          </a:p>
          <a:p>
            <a:r>
              <a:rPr lang="en-US" altLang="en-US"/>
              <a:t>Some languages provide a </a:t>
            </a:r>
            <a:r>
              <a:rPr lang="en-US" altLang="en-US" b="1" i="1"/>
              <a:t>garbage collector</a:t>
            </a:r>
            <a:r>
              <a:rPr lang="en-US" altLang="en-US"/>
              <a:t> that automatically locates and recycles garbage, but C doesn’t.</a:t>
            </a:r>
          </a:p>
          <a:p>
            <a:r>
              <a:rPr lang="en-US" altLang="en-US"/>
              <a:t>Instead, each C program is responsible for recycling its own garbage by calling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altLang="en-US"/>
              <a:t> function to release unneeded memory.</a:t>
            </a:r>
          </a:p>
        </p:txBody>
      </p:sp>
    </p:spTree>
    <p:extLst>
      <p:ext uri="{BB962C8B-B14F-4D97-AF65-F5344CB8AC3E}">
        <p14:creationId xmlns:p14="http://schemas.microsoft.com/office/powerpoint/2010/main" val="27561481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altLang="en-US"/>
              <a:t> Function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Prototype for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void free(void *ptr);</a:t>
            </a:r>
          </a:p>
          <a:p>
            <a:r>
              <a:rPr lang="en-US" altLang="en-US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altLang="en-US"/>
              <a:t> will be passed a pointer to an unneeded memory block: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p = malloc(…);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q = malloc(…);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free(p);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p = q;</a:t>
            </a:r>
          </a:p>
          <a:p>
            <a:r>
              <a:rPr lang="en-US" altLang="en-US"/>
              <a:t>Calling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altLang="en-US"/>
              <a:t> releases the block of memory that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/>
              <a:t> points to.</a:t>
            </a:r>
          </a:p>
        </p:txBody>
      </p:sp>
    </p:spTree>
    <p:extLst>
      <p:ext uri="{BB962C8B-B14F-4D97-AF65-F5344CB8AC3E}">
        <p14:creationId xmlns:p14="http://schemas.microsoft.com/office/powerpoint/2010/main" val="1506668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corruption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If the pointer passed to free doesn't point to a heap-allocated block, or if that block has already been freed, bad things happen</a:t>
            </a:r>
          </a:p>
          <a:p>
            <a:pPr lvl="1"/>
            <a:r>
              <a:rPr lang="en-US" sz="2000" dirty="0"/>
              <a:t>you're lucky if it crashes, rather than silently corrupting something</a:t>
            </a:r>
            <a:br>
              <a:rPr lang="en-US" sz="2000" dirty="0"/>
            </a:br>
            <a:endParaRPr lang="en-US" sz="2000" dirty="0"/>
          </a:p>
          <a:p>
            <a:pPr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* a1 =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*)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(1000,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a2[1000];</a:t>
            </a:r>
          </a:p>
          <a:p>
            <a:pPr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* a3;</a:t>
            </a:r>
          </a:p>
          <a:p>
            <a:pPr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* a4 = NULL;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free(a1);     // ok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free(a1);     // bad (already freed)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free(a2);     // bad (not heap allocated)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free(a3);     // bad (not heap allocated)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free(a4);     // bad (not heap allocated)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53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“Dangling Pointer” Problem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Using </a:t>
            </a:r>
            <a:r>
              <a:rPr lang="en-US" altLang="en-US" sz="2600" dirty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altLang="en-US" sz="2600" dirty="0"/>
              <a:t> leads to a new problem: </a:t>
            </a:r>
            <a:r>
              <a:rPr lang="en-US" altLang="en-US" sz="2600" b="1" i="1" dirty="0"/>
              <a:t>dangling pointers.</a:t>
            </a:r>
          </a:p>
          <a:p>
            <a:r>
              <a:rPr lang="en-US" altLang="en-US" sz="2600" dirty="0">
                <a:latin typeface="Courier New" pitchFamily="49" charset="0"/>
                <a:cs typeface="Courier New" pitchFamily="49" charset="0"/>
              </a:rPr>
              <a:t>free(p)</a:t>
            </a:r>
            <a:r>
              <a:rPr lang="en-US" altLang="en-US" sz="2600" dirty="0"/>
              <a:t> deallocates the memory block that </a:t>
            </a:r>
            <a:r>
              <a:rPr lang="en-US" altLang="en-US" sz="2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2600" dirty="0"/>
              <a:t> points to, but doesn’t change </a:t>
            </a:r>
            <a:r>
              <a:rPr lang="en-US" altLang="en-US" sz="2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2600" dirty="0"/>
              <a:t> itself.</a:t>
            </a:r>
          </a:p>
          <a:p>
            <a:r>
              <a:rPr lang="en-US" altLang="en-US" sz="2600" dirty="0"/>
              <a:t>If we forget that </a:t>
            </a:r>
            <a:r>
              <a:rPr lang="en-US" altLang="en-US" sz="2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2600" dirty="0"/>
              <a:t> no longer points to a valid memory block, chaos may ensue: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	char *p = </a:t>
            </a:r>
            <a:r>
              <a:rPr lang="en-US" altLang="en-US" sz="22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(4);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	free(p);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200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(p, "</a:t>
            </a:r>
            <a:r>
              <a:rPr lang="en-US" altLang="en-US" sz="22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en-US" sz="2200" dirty="0">
                <a:latin typeface="Courier New" pitchFamily="49" charset="0"/>
                <a:cs typeface="Courier New" pitchFamily="49" charset="0"/>
              </a:rPr>
              <a:t>");   /*** WRONG ***/</a:t>
            </a:r>
          </a:p>
          <a:p>
            <a:r>
              <a:rPr lang="en-US" altLang="en-US" sz="2600" dirty="0"/>
              <a:t>Modifying the memory that </a:t>
            </a:r>
            <a:r>
              <a:rPr lang="en-US" altLang="en-US" sz="26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2600" dirty="0"/>
              <a:t> points to is a serious error.</a:t>
            </a:r>
          </a:p>
        </p:txBody>
      </p:sp>
    </p:spTree>
    <p:extLst>
      <p:ext uri="{BB962C8B-B14F-4D97-AF65-F5344CB8AC3E}">
        <p14:creationId xmlns:p14="http://schemas.microsoft.com/office/powerpoint/2010/main" val="37644319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“Dangling Pointer” Problem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Dangling pointers can be hard to spot, since several pointers may point to the same block of memory.</a:t>
            </a:r>
          </a:p>
          <a:p>
            <a:r>
              <a:rPr lang="en-US" altLang="en-US" dirty="0"/>
              <a:t>When the block is freed, all the pointers are left dangling.</a:t>
            </a:r>
          </a:p>
        </p:txBody>
      </p:sp>
    </p:spTree>
    <p:extLst>
      <p:ext uri="{BB962C8B-B14F-4D97-AF65-F5344CB8AC3E}">
        <p14:creationId xmlns:p14="http://schemas.microsoft.com/office/powerpoint/2010/main" val="411760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1235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1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2243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Dynamic storage allocation is especially useful for building lists, trees, graphs, and other linked data structures.</a:t>
            </a:r>
          </a:p>
          <a:p>
            <a:r>
              <a:rPr lang="en-US" altLang="en-US"/>
              <a:t>A </a:t>
            </a:r>
            <a:r>
              <a:rPr lang="en-US" altLang="en-US" b="1" i="1"/>
              <a:t>linked list</a:t>
            </a:r>
            <a:r>
              <a:rPr lang="en-US" altLang="en-US"/>
              <a:t> consists of a chain of structures (called </a:t>
            </a:r>
            <a:r>
              <a:rPr lang="en-US" altLang="en-US" b="1" i="1"/>
              <a:t>nodes</a:t>
            </a:r>
            <a:r>
              <a:rPr lang="en-US" altLang="en-US"/>
              <a:t>), with each node containing a pointer to the next node in the chain: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The last node in the list contains a null pointer.</a:t>
            </a:r>
          </a:p>
          <a:p>
            <a:endParaRPr lang="en-US" altLang="en-US"/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25950"/>
            <a:ext cx="44815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linked list is more flexible than an array: we can easily insert and delete nodes in a linked list, allowing the list to grow and shrink as needed.</a:t>
            </a:r>
          </a:p>
          <a:p>
            <a:r>
              <a:rPr lang="en-US" altLang="en-US"/>
              <a:t>On the other hand, we lose the “random access” capability of an array:</a:t>
            </a:r>
          </a:p>
          <a:p>
            <a:pPr lvl="1"/>
            <a:r>
              <a:rPr lang="en-US" altLang="en-US"/>
              <a:t>Any element of an array can be accessed in the same amount of time.</a:t>
            </a:r>
          </a:p>
          <a:p>
            <a:pPr lvl="1"/>
            <a:r>
              <a:rPr lang="en-US" altLang="en-US"/>
              <a:t>Accessing a node in a linked list is fast if the node is close to the beginning of the list, slow if it’s near the end.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a Node Type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en-US" dirty="0"/>
              <a:t>To set up a linked list, we’ll need a structure that represents a single node.</a:t>
            </a:r>
          </a:p>
          <a:p>
            <a:r>
              <a:rPr lang="en-US" altLang="en-US" dirty="0"/>
              <a:t>A node structure will contain data (an integer in this example) plus a pointer to the next node in the list: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value;       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the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*next;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pointer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the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a Node Type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en-US"/>
              <a:t>To set up a linked list, we’ll need a structure that represents a single node.</a:t>
            </a:r>
          </a:p>
          <a:p>
            <a:r>
              <a:rPr lang="en-US" altLang="en-US"/>
              <a:t>A node structure will contain data (an integer in this example) plus a pointer to the next node in the list: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struct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int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value;       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the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struct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*next;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pointer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the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spcBef>
                <a:spcPts val="675"/>
              </a:spcBef>
            </a:pP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>
                <a:solidFill>
                  <a:srgbClr val="000000"/>
                </a:solidFill>
              </a:rPr>
              <a:t> must be a tag, not </a:t>
            </a:r>
            <a:r>
              <a:rPr lang="en-US" altLang="en-US"/>
              <a:t>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/>
              <a:t> name, or there would be no way to declare the type of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altLang="en-US"/>
              <a:t>.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320049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a Node Type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Next, we’ll need a variable that always points to the first node in the list: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struct node *first = NULL;</a:t>
            </a:r>
          </a:p>
          <a:p>
            <a:r>
              <a:rPr lang="en-US" altLang="en-US"/>
              <a:t>Setting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altLang="en-US"/>
              <a:t> to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/>
              <a:t> indicates that the list is initially empty.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Node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 we construct a linked list, we’ll create nodes one by one, adding each to the list.</a:t>
            </a:r>
          </a:p>
          <a:p>
            <a:r>
              <a:rPr lang="en-US" altLang="en-US"/>
              <a:t>Steps involved in creating a node: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/>
              <a:t>Allocate memory for the node.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/>
              <a:t>Store data in the node.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/>
              <a:t>Insert the node into the list.</a:t>
            </a:r>
          </a:p>
          <a:p>
            <a:r>
              <a:rPr lang="en-US" altLang="en-US"/>
              <a:t>We’ll concentrate on the first two steps for now.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Node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we create a node, we’ll need a variable that can point to the node temporarily: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struct node *new_node;</a:t>
            </a:r>
          </a:p>
          <a:p>
            <a:r>
              <a:rPr lang="en-US" altLang="en-US"/>
              <a:t>We’ll use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/>
              <a:t> to allocate memory for the new node, saving the return value in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new_node = malloc(sizeof(struct node));</a:t>
            </a:r>
          </a:p>
          <a:p>
            <a:r>
              <a:rPr lang="en-US" altLang="en-US"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US" altLang="en-US"/>
              <a:t> now points to a block of memory just large enough to hold 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/>
              <a:t> structure:</a:t>
            </a: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291138"/>
            <a:ext cx="3363913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Node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Next, we’ll store data in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altLang="en-US" dirty="0"/>
              <a:t> member of the new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(*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).value = 10;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  // equivalently: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-&gt;value = 10;</a:t>
            </a:r>
          </a:p>
          <a:p>
            <a:r>
              <a:rPr lang="en-US" altLang="en-US" dirty="0"/>
              <a:t>The resulting picture: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81400"/>
            <a:ext cx="33639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altLang="en-US"/>
              <a:t> Operator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Accessing a member of a structure using a pointer is so common that C provides a special operator for this purpose.</a:t>
            </a:r>
          </a:p>
          <a:p>
            <a:r>
              <a:rPr lang="en-US" altLang="en-US"/>
              <a:t>This operator, known as </a:t>
            </a:r>
            <a:r>
              <a:rPr lang="en-US" altLang="en-US" b="1" i="1"/>
              <a:t>right arrow selection,</a:t>
            </a:r>
            <a:r>
              <a:rPr lang="en-US" altLang="en-US"/>
              <a:t> is a minus sign followed by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en-US"/>
              <a:t>.</a:t>
            </a:r>
          </a:p>
          <a:p>
            <a:r>
              <a:rPr lang="en-US" altLang="en-US"/>
              <a:t>Using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altLang="en-US"/>
              <a:t> operator, we can write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new_node-&gt;value = 10;</a:t>
            </a:r>
          </a:p>
          <a:p>
            <a:pPr>
              <a:buFontTx/>
              <a:buNone/>
            </a:pPr>
            <a:r>
              <a:rPr lang="en-US" altLang="en-US"/>
              <a:t>	instead of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(*new_node).value = 10;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11403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Line 35" descr=" 175139"/>
          <p:cNvSpPr>
            <a:spLocks noChangeShapeType="1"/>
          </p:cNvSpPr>
          <p:nvPr/>
        </p:nvSpPr>
        <p:spPr bwMode="auto">
          <a:xfrm>
            <a:off x="228600" y="14478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</p:spTree>
    <p:extLst>
      <p:ext uri="{BB962C8B-B14F-4D97-AF65-F5344CB8AC3E}">
        <p14:creationId xmlns:p14="http://schemas.microsoft.com/office/powerpoint/2010/main" val="192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altLang="en-US"/>
              <a:t> Operator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altLang="en-US"/>
              <a:t> operator produces an lvalue, so we can use it wherever an ordinary variable would be allowed.</a:t>
            </a:r>
          </a:p>
          <a:p>
            <a:r>
              <a:rPr lang="en-US" altLang="en-US"/>
              <a:t>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en-US"/>
              <a:t> 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scanf("%d", &amp;new_node-&gt;value);</a:t>
            </a:r>
          </a:p>
          <a:p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en-US"/>
              <a:t> operator is still required, even though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US" altLang="en-US"/>
              <a:t> is a pointer.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/>
              <a:t>One of the advantages of a linked list is that nodes can be added at any point in the list.</a:t>
            </a:r>
          </a:p>
          <a:p>
            <a:r>
              <a:rPr lang="en-US" altLang="en-US"/>
              <a:t>However, the beginning of a list is the easiest place to insert a node.</a:t>
            </a:r>
          </a:p>
          <a:p>
            <a:r>
              <a:rPr lang="en-US" altLang="en-US"/>
              <a:t>Suppose that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US" altLang="en-US"/>
              <a:t> is pointing to the node to be inserted, and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altLang="en-US"/>
              <a:t> is pointing to the first node in the linked list.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/>
              <a:t>It takes two statements to insert the node into the list.</a:t>
            </a:r>
          </a:p>
          <a:p>
            <a:r>
              <a:rPr lang="en-US" altLang="en-US"/>
              <a:t>The first step is to modify the new node’s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altLang="en-US"/>
              <a:t> member to point to the node that was previously at the beginning of the list: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new_node-&gt;next = first;</a:t>
            </a:r>
          </a:p>
          <a:p>
            <a:r>
              <a:rPr lang="en-US" altLang="en-US"/>
              <a:t>The second step is to make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altLang="en-US"/>
              <a:t> point to the new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first = new_node;</a:t>
            </a:r>
          </a:p>
          <a:p>
            <a:r>
              <a:rPr lang="en-US" altLang="en-US">
                <a:solidFill>
                  <a:srgbClr val="000000"/>
                </a:solidFill>
              </a:rPr>
              <a:t>These statements work even if the list is empty.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/>
              <a:t>Let’s trace the process of inserting two nodes into an empty list.</a:t>
            </a:r>
          </a:p>
          <a:p>
            <a:r>
              <a:rPr lang="en-US" altLang="en-US"/>
              <a:t>We’ll insert a node containing the number 10 first, followed by a node containing 20.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first = NULL;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new_node =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malloc(sizeof(struct node));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new_node-&gt;value = 10;</a:t>
            </a:r>
          </a:p>
        </p:txBody>
      </p:sp>
      <p:pic>
        <p:nvPicPr>
          <p:cNvPr id="6349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3352800"/>
            <a:ext cx="3686175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34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pic>
        <p:nvPicPr>
          <p:cNvPr id="634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676400"/>
            <a:ext cx="13652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349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4953000"/>
            <a:ext cx="36861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new_node-&gt;next = first;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first = new_node;</a:t>
            </a: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new_node =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malloc(sizeof(struct node));</a:t>
            </a:r>
          </a:p>
        </p:txBody>
      </p:sp>
      <p:pic>
        <p:nvPicPr>
          <p:cNvPr id="6451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4956175"/>
            <a:ext cx="370205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45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pic>
        <p:nvPicPr>
          <p:cNvPr id="645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685925"/>
            <a:ext cx="37084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452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3368675"/>
            <a:ext cx="367982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new_node-&gt;value = 20;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new_node-&gt;next = first;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first = new_node;</a:t>
            </a:r>
          </a:p>
        </p:txBody>
      </p:sp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1685925"/>
            <a:ext cx="3679825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3343275"/>
            <a:ext cx="3668712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4940300"/>
            <a:ext cx="3668712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/>
              <a:t>A function that inserts a node containing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/>
              <a:t> into a linked list, which pointed to by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en-US" sz="1900">
                <a:latin typeface="Courier New" pitchFamily="49" charset="0"/>
                <a:cs typeface="Courier New" pitchFamily="49" charset="0"/>
              </a:rPr>
              <a:t>	struct node *add_to_list(struct node *list, int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900">
                <a:latin typeface="Courier New" pitchFamily="49" charset="0"/>
                <a:cs typeface="Courier New" pitchFamily="49" charset="0"/>
              </a:rPr>
              <a:t>	  struct node *new_node;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90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900">
                <a:latin typeface="Courier New" pitchFamily="49" charset="0"/>
                <a:cs typeface="Courier New" pitchFamily="49" charset="0"/>
              </a:rPr>
              <a:t>	  new_node = malloc(sizeof(struct node));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>
                <a:latin typeface="Courier New" pitchFamily="49" charset="0"/>
                <a:cs typeface="Courier New" pitchFamily="49" charset="0"/>
              </a:rPr>
              <a:t>	  if (new_node == NULL)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>
                <a:latin typeface="Courier New" pitchFamily="49" charset="0"/>
                <a:cs typeface="Courier New" pitchFamily="49" charset="0"/>
              </a:rPr>
              <a:t>	    printf("Error:</a:t>
            </a:r>
            <a:r>
              <a:rPr lang="en-US" alt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>
                <a:latin typeface="Courier New" pitchFamily="49" charset="0"/>
                <a:cs typeface="Courier New" pitchFamily="49" charset="0"/>
              </a:rPr>
              <a:t>failed</a:t>
            </a:r>
            <a:r>
              <a:rPr lang="en-US" alt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en-US" sz="1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900">
                <a:latin typeface="Courier New" pitchFamily="49" charset="0"/>
                <a:cs typeface="Courier New" pitchFamily="49" charset="0"/>
              </a:rPr>
              <a:t>add_to_list\n");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>
                <a:latin typeface="Courier New" pitchFamily="49" charset="0"/>
                <a:cs typeface="Courier New" pitchFamily="49" charset="0"/>
              </a:rPr>
              <a:t>	    exit(EXIT_FAILURE);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900"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>
                <a:latin typeface="Courier New" pitchFamily="49" charset="0"/>
                <a:cs typeface="Courier New" pitchFamily="49" charset="0"/>
              </a:rPr>
              <a:t>	  new_node-&gt;value = n;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>
                <a:latin typeface="Courier New" pitchFamily="49" charset="0"/>
                <a:cs typeface="Courier New" pitchFamily="49" charset="0"/>
              </a:rPr>
              <a:t>	  new_node-&gt;next = list;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1900">
                <a:latin typeface="Courier New" pitchFamily="49" charset="0"/>
                <a:cs typeface="Courier New" pitchFamily="49" charset="0"/>
              </a:rPr>
              <a:t>	  return new_node;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90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dirty="0"/>
              <a:t>Note that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add_to_list</a:t>
            </a:r>
            <a:r>
              <a:rPr lang="en-US" altLang="en-US" dirty="0"/>
              <a:t> returns a pointer to the newly created node (now at the beginning of the list).</a:t>
            </a:r>
          </a:p>
          <a:p>
            <a:r>
              <a:rPr lang="en-US" altLang="en-US" dirty="0"/>
              <a:t>When we call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add_to_list</a:t>
            </a:r>
            <a:r>
              <a:rPr lang="en-US" altLang="en-US" dirty="0"/>
              <a:t>, we’ll need to store its return value into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altLang="en-US" dirty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first =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add_to_list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(first, 10);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	first = </a:t>
            </a:r>
            <a:r>
              <a:rPr lang="en-US" altLang="en-US" sz="2400" dirty="0" err="1">
                <a:latin typeface="Courier New" pitchFamily="49" charset="0"/>
                <a:cs typeface="Courier New" pitchFamily="49" charset="0"/>
              </a:rPr>
              <a:t>add_to_list</a:t>
            </a:r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(first, 20);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first = NULL;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new_node =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malloc(sizeof(struct node));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new_node-&gt;value = 10;</a:t>
            </a:r>
          </a:p>
        </p:txBody>
      </p:sp>
      <p:pic>
        <p:nvPicPr>
          <p:cNvPr id="6349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3352800"/>
            <a:ext cx="3686175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34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pic>
        <p:nvPicPr>
          <p:cNvPr id="634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1676400"/>
            <a:ext cx="136525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349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4953000"/>
            <a:ext cx="36861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47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 descr=" 17510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function calls</a:t>
            </a:r>
          </a:p>
        </p:txBody>
      </p:sp>
      <p:sp>
        <p:nvSpPr>
          <p:cNvPr id="175107" name="Rectangle 3" descr=" 175107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main(void)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f(3, -5);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n1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g(n1);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f(int p1, int p2)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x;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int a[3];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x = </a:t>
            </a:r>
            <a:r>
              <a:rPr lang="en-US" sz="2000" b="1">
                <a:solidFill>
                  <a:srgbClr val="404040"/>
                </a:solidFill>
                <a:latin typeface="Consolas" pitchFamily="49" charset="0"/>
              </a:rPr>
              <a:t>g(a[2]);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x + y;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solidFill>
                <a:srgbClr val="404040"/>
              </a:solidFill>
              <a:latin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int g(int param) 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    return param * 2;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404040"/>
                </a:solidFill>
                <a:latin typeface="Consolas" pitchFamily="49" charset="0"/>
              </a:rPr>
              <a:t>}</a:t>
            </a:r>
            <a:endParaRPr lang="en-US">
              <a:solidFill>
                <a:srgbClr val="404040"/>
              </a:solidFill>
            </a:endParaRPr>
          </a:p>
        </p:txBody>
      </p:sp>
      <p:graphicFrame>
        <p:nvGraphicFramePr>
          <p:cNvPr id="175145" name="Group 41" descr=" 175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36441"/>
              </p:ext>
            </p:extLst>
          </p:nvPr>
        </p:nvGraphicFramePr>
        <p:xfrm>
          <a:off x="7391400" y="1295400"/>
          <a:ext cx="1441450" cy="5191633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2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alibri" pitchFamily="34" charset="0"/>
                        </a:rPr>
                        <a:t>available</a:t>
                      </a: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heap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global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825">
                <a:tc>
                  <a:txBody>
                    <a:bodyPr/>
                    <a:lstStyle/>
                    <a:p>
                      <a:pPr marL="1588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2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itchFamily="34" charset="0"/>
                        </a:rPr>
                        <a:t>code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main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f</a:t>
                      </a:r>
                    </a:p>
                    <a:p>
                      <a:pPr marL="398463" marR="0" lvl="1" indent="-230188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nsolas" pitchFamily="49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C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36" descr=" 175140"/>
          <p:cNvSpPr txBox="1">
            <a:spLocks noChangeArrowheads="1"/>
          </p:cNvSpPr>
          <p:nvPr/>
        </p:nvSpPr>
        <p:spPr bwMode="auto">
          <a:xfrm>
            <a:off x="7391400" y="1676400"/>
            <a:ext cx="1447800" cy="701731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</a:rPr>
              <a:t>main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</a:rPr>
              <a:t>n1</a:t>
            </a:r>
          </a:p>
        </p:txBody>
      </p:sp>
      <p:sp>
        <p:nvSpPr>
          <p:cNvPr id="7" name="Line 42" descr=" 175146"/>
          <p:cNvSpPr>
            <a:spLocks noChangeShapeType="1"/>
          </p:cNvSpPr>
          <p:nvPr/>
        </p:nvSpPr>
        <p:spPr bwMode="auto">
          <a:xfrm>
            <a:off x="228600" y="17526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7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new_node-&gt;next = first;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first = new_node;</a:t>
            </a: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new_node =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  malloc(sizeof(struct node));</a:t>
            </a:r>
          </a:p>
        </p:txBody>
      </p:sp>
      <p:pic>
        <p:nvPicPr>
          <p:cNvPr id="6451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4956175"/>
            <a:ext cx="370205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45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pic>
        <p:nvPicPr>
          <p:cNvPr id="645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685925"/>
            <a:ext cx="37084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452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3368675"/>
            <a:ext cx="367982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1185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new_node-&gt;value = 20;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new_node-&gt;next = first;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first = new_node;</a:t>
            </a:r>
          </a:p>
        </p:txBody>
      </p:sp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1685925"/>
            <a:ext cx="3679825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3343275"/>
            <a:ext cx="3668712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55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4940300"/>
            <a:ext cx="3668712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9666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</a:t>
            </a:r>
            <a:br>
              <a:rPr lang="en-US" altLang="en-US" dirty="0"/>
            </a:br>
            <a:r>
              <a:rPr lang="en-US" altLang="en-US" dirty="0"/>
              <a:t>Beginning of a Linked List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724400"/>
          </a:xfrm>
        </p:spPr>
        <p:txBody>
          <a:bodyPr/>
          <a:lstStyle/>
          <a:p>
            <a:r>
              <a:rPr lang="en-US" altLang="en-US" sz="2600" dirty="0"/>
              <a:t>A function that uses </a:t>
            </a:r>
            <a:r>
              <a:rPr lang="en-US" altLang="en-US" sz="2600" dirty="0" err="1">
                <a:latin typeface="Courier New" pitchFamily="49" charset="0"/>
                <a:cs typeface="Courier New" pitchFamily="49" charset="0"/>
              </a:rPr>
              <a:t>add_to_list</a:t>
            </a:r>
            <a:r>
              <a:rPr lang="en-US" altLang="en-US" sz="2600" dirty="0"/>
              <a:t> to create a linked list containing numbers entered by the user: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read_numbers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node *first = NULL;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("Enter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series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of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integers</a:t>
            </a: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alt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terminate):</a:t>
            </a:r>
            <a:r>
              <a:rPr lang="en-US" alt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  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    if (n == 0)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      return first;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    first =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add_to_list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(first, n);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Searching a Linked List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Although 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/>
              <a:t> loop can be used to search a list,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/>
              <a:t> statement is often superior.</a:t>
            </a:r>
          </a:p>
          <a:p>
            <a:r>
              <a:rPr lang="en-US" altLang="en-US"/>
              <a:t>A loop that visits the nodes in a linked list, using a pointer variable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/>
              <a:t> to keep track of the “current”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for (p = first; p != NULL; p = p-&gt;next)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	  …</a:t>
            </a:r>
          </a:p>
          <a:p>
            <a:r>
              <a:rPr lang="en-US" altLang="en-US">
                <a:solidFill>
                  <a:srgbClr val="000000"/>
                </a:solidFill>
              </a:rPr>
              <a:t>A loop of this form can be used in a</a:t>
            </a:r>
            <a:r>
              <a:rPr lang="en-US" altLang="en-US"/>
              <a:t> function that searches a list for an integer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/>
              <a:t>.</a:t>
            </a:r>
            <a:endParaRPr lang="en-US" altLang="en-US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a Linked List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en-US"/>
              <a:t>If it finds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/>
              <a:t>, the function will return a pointer to the node containing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/>
              <a:t>; otherwise, it will return a null pointer.</a:t>
            </a:r>
          </a:p>
          <a:p>
            <a:r>
              <a:rPr lang="en-US" altLang="en-US"/>
              <a:t>An initial version of the function: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struct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*search_list(struct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*list,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struct node *p;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for (p = list; p != NULL; p = p-&gt;next)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if (p-&gt;value ==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  return p;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return NULL;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a Linked List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en-US" sz="2700"/>
              <a:t>There are many other ways to write </a:t>
            </a:r>
            <a:r>
              <a:rPr lang="en-US" altLang="en-US" sz="2700">
                <a:latin typeface="Courier New" pitchFamily="49" charset="0"/>
                <a:cs typeface="Courier New" pitchFamily="49" charset="0"/>
              </a:rPr>
              <a:t>search_list</a:t>
            </a:r>
            <a:r>
              <a:rPr lang="en-US" altLang="en-US" sz="2700"/>
              <a:t>.</a:t>
            </a:r>
          </a:p>
          <a:p>
            <a:r>
              <a:rPr lang="en-US" altLang="en-US" sz="2700"/>
              <a:t>One alternative is to eliminate the </a:t>
            </a:r>
            <a:r>
              <a:rPr lang="en-US" altLang="en-US" sz="270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2700"/>
              <a:t> variable, instead using </a:t>
            </a:r>
            <a:r>
              <a:rPr lang="en-US" altLang="en-US" sz="270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2700"/>
              <a:t> itself to keep track of the current node: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struct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*search_list(struct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*list,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for (; list != NULL; list = list-&gt;next)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if (list-&gt;value ==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  return list;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return NULL;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altLang="en-US" sz="2700"/>
              <a:t>Since </a:t>
            </a:r>
            <a:r>
              <a:rPr lang="en-US" altLang="en-US" sz="270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 sz="2700"/>
              <a:t> is a copy of the original list pointer, there’s no harm in changing it within the function.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a Linked List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en-US"/>
              <a:t>Another alternative: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struct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*search_list(struct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*list,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for (; list != NULL &amp;&amp; list-&gt;value != n;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     list = list-&gt;next)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return list;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675"/>
              </a:spcBef>
            </a:pPr>
            <a:r>
              <a:rPr lang="en-US" altLang="en-US">
                <a:solidFill>
                  <a:srgbClr val="000000"/>
                </a:solidFill>
              </a:rPr>
              <a:t>Since list is 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en-US">
                <a:solidFill>
                  <a:srgbClr val="000000"/>
                </a:solidFill>
              </a:rPr>
              <a:t> if we reach the end of the list, returning 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en-US">
                <a:solidFill>
                  <a:srgbClr val="000000"/>
                </a:solidFill>
              </a:rPr>
              <a:t> is correct even if we don’t find 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en-US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a Linked List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en-US"/>
              <a:t>This version of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search_list</a:t>
            </a:r>
            <a:r>
              <a:rPr lang="en-US" altLang="en-US"/>
              <a:t> might be a bit clearer if we used a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/>
              <a:t> statement: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struct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*search_list(struct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*list,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5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>
                <a:latin typeface="Courier New" pitchFamily="49" charset="0"/>
                <a:cs typeface="Courier New" pitchFamily="49" charset="0"/>
              </a:rPr>
              <a:t>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while (list != NULL &amp;&amp; list-&gt;value !=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  list = list-&gt;next;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  return list;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a Linked List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search_list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*list,</a:t>
            </a:r>
            <a:r>
              <a:rPr lang="en-US" alt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while (list != NULL &amp;&amp; list-&gt;value !=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  list = list-&gt;next;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	return list;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33228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a Node from a Linked List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big advantage of storing data in a linked list is that we can easily delete nodes.</a:t>
            </a:r>
          </a:p>
          <a:p>
            <a:r>
              <a:rPr lang="en-US" altLang="en-US" dirty="0"/>
              <a:t>Deleting a node involves three steps: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dirty="0"/>
              <a:t>Locate the node to be deleted.</a:t>
            </a:r>
          </a:p>
          <a:p>
            <a:pPr marL="914400" lvl="1" indent="-514350">
              <a:lnSpc>
                <a:spcPts val="2700"/>
              </a:lnSpc>
              <a:spcBef>
                <a:spcPts val="300"/>
              </a:spcBef>
              <a:buFontTx/>
              <a:buAutoNum type="arabicPeriod"/>
            </a:pPr>
            <a:r>
              <a:rPr lang="en-US" altLang="en-US" dirty="0"/>
              <a:t>Alter the previous node so that it “bypasses” the deleted node.</a:t>
            </a:r>
          </a:p>
          <a:p>
            <a:pPr marL="914400" lvl="1" indent="-514350">
              <a:lnSpc>
                <a:spcPts val="2700"/>
              </a:lnSpc>
              <a:spcBef>
                <a:spcPts val="300"/>
              </a:spcBef>
              <a:buFontTx/>
              <a:buAutoNum type="arabicPeriod"/>
            </a:pPr>
            <a:r>
              <a:rPr lang="en-US" altLang="en-US" dirty="0"/>
              <a:t>Call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altLang="en-US" dirty="0"/>
              <a:t> to reclaim the space occupied by the deleted node.</a:t>
            </a:r>
          </a:p>
          <a:p>
            <a:r>
              <a:rPr lang="en-US" altLang="en-US" dirty="0"/>
              <a:t>Step 1 is harder than it looks, because step 2 requires changing the </a:t>
            </a:r>
            <a:r>
              <a:rPr lang="en-US" altLang="en-US" i="1" dirty="0"/>
              <a:t>previous</a:t>
            </a:r>
            <a:r>
              <a:rPr lang="en-US" altLang="en-US" dirty="0"/>
              <a:t> node.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an_design_template">
  <a:themeElements>
    <a:clrScheme name="dan_design_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82575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282575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5569</TotalTime>
  <Words>5939</Words>
  <Application>Microsoft Office PowerPoint</Application>
  <PresentationFormat>On-screen Show (4:3)</PresentationFormat>
  <Paragraphs>1564</Paragraphs>
  <Slides>108</Slides>
  <Notes>34</Notes>
  <HiddenSlides>33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108</vt:i4>
      </vt:variant>
    </vt:vector>
  </HeadingPairs>
  <TitlesOfParts>
    <vt:vector size="116" baseType="lpstr">
      <vt:lpstr>Arial</vt:lpstr>
      <vt:lpstr>Calibri</vt:lpstr>
      <vt:lpstr>Consolas</vt:lpstr>
      <vt:lpstr>Courier New</vt:lpstr>
      <vt:lpstr>Times New Roman</vt:lpstr>
      <vt:lpstr>Wingdings</vt:lpstr>
      <vt:lpstr>tm2</vt:lpstr>
      <vt:lpstr>dan_design_template</vt:lpstr>
      <vt:lpstr>More Pointers</vt:lpstr>
      <vt:lpstr>Parsing (tokenizing) a string</vt:lpstr>
      <vt:lpstr>Array of Pointers</vt:lpstr>
      <vt:lpstr>memory layout</vt:lpstr>
      <vt:lpstr>Stack frames</vt:lpstr>
      <vt:lpstr>Stack frames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Tracing function calls</vt:lpstr>
      <vt:lpstr>Arrays and pointers</vt:lpstr>
      <vt:lpstr>“pointer[i] is i elements' worth of bytes” – what is an “elements’ worth”?</vt:lpstr>
      <vt:lpstr>Arrays as parameters</vt:lpstr>
      <vt:lpstr>Returning an array</vt:lpstr>
      <vt:lpstr>Pointers (alone) don't help</vt:lpstr>
      <vt:lpstr>Limitation of Stack</vt:lpstr>
      <vt:lpstr>The heap</vt:lpstr>
      <vt:lpstr>malloc: allocating heap memory</vt:lpstr>
      <vt:lpstr>calloc: allocate and zero</vt:lpstr>
      <vt:lpstr>Returning a heap array</vt:lpstr>
      <vt:lpstr>strdup()</vt:lpstr>
      <vt:lpstr>PowerPoint Presentation</vt:lpstr>
      <vt:lpstr>NULL: an invalid memory location</vt:lpstr>
      <vt:lpstr>Null Pointers</vt:lpstr>
      <vt:lpstr>Null Pointers</vt:lpstr>
      <vt:lpstr>Null Pointers</vt:lpstr>
      <vt:lpstr>Deallocating memory</vt:lpstr>
      <vt:lpstr>Memory leaks</vt:lpstr>
      <vt:lpstr>free: releases memory</vt:lpstr>
      <vt:lpstr>Memory corruption</vt:lpstr>
      <vt:lpstr>Pointer and const modifier</vt:lpstr>
      <vt:lpstr>Pointer and const modifier</vt:lpstr>
      <vt:lpstr>PowerPoint Presentation</vt:lpstr>
      <vt:lpstr>Dynamically Allocated Strings</vt:lpstr>
      <vt:lpstr>Using malloc to Allocate Memory for a String</vt:lpstr>
      <vt:lpstr>Using malloc to Allocate Memory for a String</vt:lpstr>
      <vt:lpstr>Using malloc to Allocate Memory for a String</vt:lpstr>
      <vt:lpstr>Using malloc to Allocate Memory for a String</vt:lpstr>
      <vt:lpstr>Using Dynamic Storage Allocation in String Functions</vt:lpstr>
      <vt:lpstr>Using Dynamic Storage Allocation in String Functions</vt:lpstr>
      <vt:lpstr>Using Dynamic Storage Allocation in String Functions</vt:lpstr>
      <vt:lpstr>Using Dynamic Storage Allocation in String Functions</vt:lpstr>
      <vt:lpstr>Dynamically Allocated Arrays</vt:lpstr>
      <vt:lpstr>Dynamically Allocated Arrays</vt:lpstr>
      <vt:lpstr>Using malloc to Allocate Storage for an Array</vt:lpstr>
      <vt:lpstr>Using malloc to Allocate Storage for an Array</vt:lpstr>
      <vt:lpstr>The calloc Function</vt:lpstr>
      <vt:lpstr>The calloc Function</vt:lpstr>
      <vt:lpstr>The realloc Function</vt:lpstr>
      <vt:lpstr>The realloc Function</vt:lpstr>
      <vt:lpstr>The realloc Function</vt:lpstr>
      <vt:lpstr>Deallocating Storage</vt:lpstr>
      <vt:lpstr>Deallocating Storage</vt:lpstr>
      <vt:lpstr>Deallocating Storage</vt:lpstr>
      <vt:lpstr>Deallocating Storage</vt:lpstr>
      <vt:lpstr>The free Function</vt:lpstr>
      <vt:lpstr>Memory corruption</vt:lpstr>
      <vt:lpstr>The “Dangling Pointer” Problem</vt:lpstr>
      <vt:lpstr>The “Dangling Pointer” Problem</vt:lpstr>
      <vt:lpstr>PowerPoint Presentation</vt:lpstr>
      <vt:lpstr>Linked Lists</vt:lpstr>
      <vt:lpstr>Linked Lists</vt:lpstr>
      <vt:lpstr>Declaring a Node Type</vt:lpstr>
      <vt:lpstr>Declaring a Node Type</vt:lpstr>
      <vt:lpstr>Declaring a Node Type</vt:lpstr>
      <vt:lpstr>Creating a Node</vt:lpstr>
      <vt:lpstr>Creating a Node</vt:lpstr>
      <vt:lpstr>Creating a Node</vt:lpstr>
      <vt:lpstr>The -&gt; Operator</vt:lpstr>
      <vt:lpstr>The -&gt; Operator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Inserting a Node at the Beginning of a Linked List</vt:lpstr>
      <vt:lpstr>Searching a Linked List</vt:lpstr>
      <vt:lpstr>Searching a Linked List</vt:lpstr>
      <vt:lpstr>Searching a Linked List</vt:lpstr>
      <vt:lpstr>Searching a Linked List</vt:lpstr>
      <vt:lpstr>Searching a Linked List</vt:lpstr>
      <vt:lpstr>Searching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Deleting a Node from a Linked List</vt:lpstr>
      <vt:lpstr>Free the memory of the entire list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Stela Seo</cp:lastModifiedBy>
  <cp:revision>1154</cp:revision>
  <cp:lastPrinted>1999-11-08T20:52:53Z</cp:lastPrinted>
  <dcterms:created xsi:type="dcterms:W3CDTF">1999-08-24T18:39:05Z</dcterms:created>
  <dcterms:modified xsi:type="dcterms:W3CDTF">2017-10-10T17:28:26Z</dcterms:modified>
</cp:coreProperties>
</file>