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18" r:id="rId2"/>
    <p:sldId id="313" r:id="rId3"/>
    <p:sldId id="259" r:id="rId4"/>
    <p:sldId id="315" r:id="rId5"/>
    <p:sldId id="316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53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4F1FB-155C-40BC-9B2E-0CB741F028A6}" type="datetimeFigureOut">
              <a:rPr lang="en-CA" smtClean="0"/>
              <a:t>2017-10-12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768A2-DE4E-450D-B16C-D1592E6FEB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36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DDE67-B4EF-414E-9236-EF4ADD88765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DDE67-B4EF-414E-9236-EF4ADD88765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DDE67-B4EF-414E-9236-EF4ADD88765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DDE67-B4EF-414E-9236-EF4ADD88765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DDE67-B4EF-414E-9236-EF4ADD88765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DDE67-B4EF-414E-9236-EF4ADD88765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DDE67-B4EF-414E-9236-EF4ADD88765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DDE67-B4EF-414E-9236-EF4ADD88765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DDE67-B4EF-414E-9236-EF4ADD88765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DDE67-B4EF-414E-9236-EF4ADD88765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DDE67-B4EF-414E-9236-EF4ADD88765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DDE67-B4EF-414E-9236-EF4ADD88765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DDE67-B4EF-414E-9236-EF4ADD88765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687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375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</a:rPr>
              <a:t>CSE303 Au09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fld id="{58BDFF4E-8388-456E-B82C-8E57F90A0282}" type="slidenum">
              <a:rPr lang="en-US" sz="2400">
                <a:solidFill>
                  <a:srgbClr val="000000"/>
                </a:solidFill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defRPr/>
              </a:pPr>
              <a:t>‹#›</a:t>
            </a:fld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1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652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847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810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630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932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6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00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284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43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Separate compilation</a:t>
            </a:r>
          </a:p>
          <a:p>
            <a:r>
              <a:rPr lang="en-CA" dirty="0"/>
              <a:t>Modular design</a:t>
            </a:r>
          </a:p>
          <a:p>
            <a:r>
              <a:rPr lang="en-CA" dirty="0" err="1"/>
              <a:t>makefile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5343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(.o) files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partial program can be compiled into an object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.o</a:t>
            </a:r>
            <a:r>
              <a:rPr lang="en-US" dirty="0"/>
              <a:t>) file with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-c 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$ clang -Wall -c part1.c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ls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part1.c   part1.o   part2.c</a:t>
            </a:r>
          </a:p>
          <a:p>
            <a:r>
              <a:rPr lang="en-US" dirty="0"/>
              <a:t>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.o </a:t>
            </a:r>
            <a:r>
              <a:rPr lang="en-US" dirty="0"/>
              <a:t>file is a binary blob of compiled C code that cannot be directly executed, but can be directly inserted into a larger executable later</a:t>
            </a:r>
          </a:p>
          <a:p>
            <a:r>
              <a:rPr lang="en-US" dirty="0"/>
              <a:t>You can compile a mixture of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.c </a:t>
            </a:r>
            <a:r>
              <a:rPr lang="en-US" dirty="0"/>
              <a:t>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.o </a:t>
            </a:r>
            <a:r>
              <a:rPr lang="en-US" dirty="0"/>
              <a:t>files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$ clang -Wall -o combined part1.o part2.o</a:t>
            </a:r>
          </a:p>
          <a:p>
            <a:r>
              <a:rPr lang="en-US" dirty="0"/>
              <a:t>Avoids recompilation of unchanged partial program files</a:t>
            </a:r>
          </a:p>
        </p:txBody>
      </p:sp>
    </p:spTree>
    <p:extLst>
      <p:ext uri="{BB962C8B-B14F-4D97-AF65-F5344CB8AC3E}">
        <p14:creationId xmlns:p14="http://schemas.microsoft.com/office/powerpoint/2010/main" val="1341152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With the previous code, we can't safely create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part2.o</a:t>
            </a:r>
            <a:r>
              <a:rPr lang="en-US" sz="2000" dirty="0"/>
              <a:t> </a:t>
            </a:r>
            <a:endParaRPr lang="en-US" dirty="0"/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$ clang -Wall -c part2.c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warning: implicit declaration of function `f1‘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endParaRPr lang="en-US" sz="2800" dirty="0"/>
          </a:p>
          <a:p>
            <a:r>
              <a:rPr lang="en-US" sz="2000" dirty="0"/>
              <a:t>The compiler is complaining because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f1</a:t>
            </a:r>
            <a:r>
              <a:rPr lang="en-US" sz="2000" dirty="0"/>
              <a:t> does not exist.</a:t>
            </a:r>
          </a:p>
          <a:p>
            <a:pPr lvl="1"/>
            <a:r>
              <a:rPr lang="en-US" sz="2000" dirty="0">
                <a:ea typeface="+mn-ea"/>
                <a:cs typeface="+mn-cs"/>
              </a:rPr>
              <a:t>But it will exist once 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part1.c/o</a:t>
            </a:r>
            <a:r>
              <a:rPr lang="en-US" sz="2000" dirty="0">
                <a:ea typeface="+mn-ea"/>
                <a:cs typeface="+mn-cs"/>
              </a:rPr>
              <a:t> is added in later</a:t>
            </a:r>
            <a:br>
              <a:rPr lang="en-US" sz="2000" dirty="0">
                <a:ea typeface="+mn-ea"/>
                <a:cs typeface="+mn-cs"/>
              </a:rPr>
            </a:br>
            <a:endParaRPr lang="en-US" sz="2000" dirty="0">
              <a:ea typeface="+mn-ea"/>
              <a:cs typeface="+mn-cs"/>
            </a:endParaRPr>
          </a:p>
          <a:p>
            <a:r>
              <a:rPr lang="en-US" sz="2000" dirty="0"/>
              <a:t>We'd like a way to be able to declare to the compiler that certain things will be defined later in the compilation process...</a:t>
            </a:r>
          </a:p>
        </p:txBody>
      </p:sp>
    </p:spTree>
    <p:extLst>
      <p:ext uri="{BB962C8B-B14F-4D97-AF65-F5344CB8AC3E}">
        <p14:creationId xmlns:p14="http://schemas.microsoft.com/office/powerpoint/2010/main" val="816701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Header files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Header : A file whose only purpose is to be included</a:t>
            </a:r>
          </a:p>
          <a:p>
            <a:pPr lvl="1"/>
            <a:r>
              <a:rPr lang="en-US" sz="2000" dirty="0"/>
              <a:t>By convention a filename with the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.h </a:t>
            </a:r>
            <a:r>
              <a:rPr lang="en-US" sz="2000" dirty="0"/>
              <a:t>extension</a:t>
            </a:r>
          </a:p>
          <a:p>
            <a:pPr lvl="1"/>
            <a:r>
              <a:rPr lang="en-US" sz="2000" dirty="0"/>
              <a:t>Holds shared variables, types, and function declarations</a:t>
            </a:r>
          </a:p>
          <a:p>
            <a:r>
              <a:rPr lang="en-US" sz="2000" dirty="0"/>
              <a:t>Key ideas:</a:t>
            </a:r>
          </a:p>
          <a:p>
            <a:pPr lvl="1"/>
            <a:r>
              <a:rPr lang="en-US" sz="2000" dirty="0"/>
              <a:t>every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name.c</a:t>
            </a:r>
            <a:r>
              <a:rPr lang="en-US" sz="2000" dirty="0"/>
              <a:t> intended to be a module has a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name.h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name.h</a:t>
            </a:r>
            <a:r>
              <a:rPr lang="en-US" sz="2000" dirty="0"/>
              <a:t> declares all global functions/data of the module</a:t>
            </a:r>
          </a:p>
          <a:p>
            <a:pPr lvl="1"/>
            <a:r>
              <a:rPr lang="en-US" sz="2000" dirty="0"/>
              <a:t>other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.c </a:t>
            </a:r>
            <a:r>
              <a:rPr lang="en-US" sz="2000" dirty="0"/>
              <a:t>files that want to use the module will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name.h</a:t>
            </a:r>
            <a:endParaRPr lang="en-US" sz="2000" dirty="0"/>
          </a:p>
          <a:p>
            <a:r>
              <a:rPr lang="en-US" sz="2000" dirty="0"/>
              <a:t>Some conventions:</a:t>
            </a:r>
          </a:p>
          <a:p>
            <a:pPr lvl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.c </a:t>
            </a:r>
            <a:r>
              <a:rPr lang="en-US" sz="2000" dirty="0"/>
              <a:t>files never contain global function prototypes</a:t>
            </a:r>
          </a:p>
          <a:p>
            <a:pPr lvl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.h </a:t>
            </a:r>
            <a:r>
              <a:rPr lang="en-US" sz="2000" dirty="0"/>
              <a:t>files never contain definitions (only declarations)</a:t>
            </a:r>
          </a:p>
          <a:p>
            <a:pPr lvl="1"/>
            <a:r>
              <a:rPr lang="en-US" sz="2000" dirty="0"/>
              <a:t>never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2000" dirty="0"/>
              <a:t>a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.c </a:t>
            </a:r>
            <a:r>
              <a:rPr lang="en-US" sz="2000" dirty="0"/>
              <a:t>file (only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.h </a:t>
            </a:r>
            <a:r>
              <a:rPr lang="en-US" sz="2000" dirty="0"/>
              <a:t>files)</a:t>
            </a:r>
          </a:p>
          <a:p>
            <a:pPr lvl="1"/>
            <a:r>
              <a:rPr lang="en-US" sz="2000" dirty="0"/>
              <a:t>any file with a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.h </a:t>
            </a:r>
            <a:r>
              <a:rPr lang="en-US" sz="2000" dirty="0"/>
              <a:t>file should be able to be built into a .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sz="2000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976782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inclusion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If multiple modules include the same header, the variables/functions in it will be declared twice</a:t>
            </a:r>
          </a:p>
          <a:p>
            <a:r>
              <a:rPr lang="en-US" sz="2000" dirty="0"/>
              <a:t>Solution : use preprocessor to introduce conditional compilation</a:t>
            </a:r>
          </a:p>
          <a:p>
            <a:pPr lvl="1"/>
            <a:r>
              <a:rPr lang="en-US" sz="2000" dirty="0"/>
              <a:t>convention: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/#define </a:t>
            </a:r>
            <a:r>
              <a:rPr lang="en-US" sz="2000" dirty="0"/>
              <a:t>with a variable named like the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.h </a:t>
            </a:r>
            <a:r>
              <a:rPr lang="en-US" sz="2000" dirty="0"/>
              <a:t>file</a:t>
            </a:r>
          </a:p>
          <a:p>
            <a:pPr lvl="1"/>
            <a:r>
              <a:rPr lang="en-US" sz="2000" dirty="0"/>
              <a:t>first time file is included, the variable won't be defined</a:t>
            </a:r>
          </a:p>
          <a:p>
            <a:pPr lvl="1"/>
            <a:r>
              <a:rPr lang="en-US" sz="2000" dirty="0"/>
              <a:t>on inclusions by other modules, will be defined </a:t>
            </a:r>
            <a:r>
              <a:rPr lang="en-US" sz="2000" dirty="0">
                <a:sym typeface="Symbol" pitchFamily="18" charset="2"/>
              </a:rPr>
              <a:t>and thus</a:t>
            </a:r>
            <a:r>
              <a:rPr lang="en-US" sz="2000" dirty="0"/>
              <a:t> not included again</a:t>
            </a:r>
            <a:endParaRPr lang="en-US" dirty="0"/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_FOO_H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#define _FOO_H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... // contents of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foo.h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endif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151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visibility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example.c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passcode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12345;</a:t>
            </a:r>
          </a:p>
          <a:p>
            <a:pPr marL="0" indent="0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// example2.c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main(void) {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("Password is %d\n",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passcode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/>
          </a:p>
          <a:p>
            <a:r>
              <a:rPr lang="en-US" sz="2000" dirty="0"/>
              <a:t>By default, global variables and functions defined in one module can be seen and used by other modules it is compiled with</a:t>
            </a:r>
          </a:p>
          <a:p>
            <a:pPr lvl="1"/>
            <a:r>
              <a:rPr lang="en-US" sz="2000" dirty="0"/>
              <a:t>problem :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clang</a:t>
            </a:r>
            <a:r>
              <a:rPr lang="en-US" sz="2000" dirty="0"/>
              <a:t> compiles each file individually before linking them</a:t>
            </a:r>
          </a:p>
          <a:p>
            <a:pPr lvl="1"/>
            <a:r>
              <a:rPr lang="en-US" sz="2000" dirty="0"/>
              <a:t>if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example2.c</a:t>
            </a:r>
            <a:r>
              <a:rPr lang="en-US" sz="2000" dirty="0"/>
              <a:t> is compiled separately into 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.o </a:t>
            </a:r>
            <a:r>
              <a:rPr lang="en-US" sz="2000" dirty="0"/>
              <a:t>file, its reference to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passcode</a:t>
            </a:r>
            <a:r>
              <a:rPr lang="en-US" sz="2000" dirty="0"/>
              <a:t> will fail as being undeclared</a:t>
            </a:r>
          </a:p>
        </p:txBody>
      </p:sp>
    </p:spTree>
    <p:extLst>
      <p:ext uri="{BB962C8B-B14F-4D97-AF65-F5344CB8AC3E}">
        <p14:creationId xmlns:p14="http://schemas.microsoft.com/office/powerpoint/2010/main" val="1168810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0"/>
            <a:ext cx="7772400" cy="1143000"/>
          </a:xfrm>
        </p:spPr>
        <p:txBody>
          <a:bodyPr/>
          <a:lstStyle/>
          <a:p>
            <a:r>
              <a:rPr lang="en-US" dirty="0"/>
              <a:t>extern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980728"/>
            <a:ext cx="7772400" cy="5688632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// example2.c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extern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passcode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("Password is %d\n",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passcode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  <a:endParaRPr lang="en-US" dirty="0"/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dirty="0"/>
              <a:t> used on variables and functions</a:t>
            </a:r>
          </a:p>
          <a:p>
            <a:pPr lvl="1"/>
            <a:r>
              <a:rPr lang="en-US" sz="2000" dirty="0"/>
              <a:t>does not actually define a variable/function or allocate space for it – but promises the compiler that some other module will define it</a:t>
            </a:r>
          </a:p>
          <a:p>
            <a:pPr lvl="1"/>
            <a:r>
              <a:rPr lang="en-US" sz="2000" dirty="0"/>
              <a:t>allows your module to compile even with an undeclared variable/function reference, so long as eventually its 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.o</a:t>
            </a:r>
            <a:r>
              <a:rPr lang="en-US" sz="2000" dirty="0"/>
              <a:t> object is linked to some other module that declares that variable/function</a:t>
            </a:r>
          </a:p>
          <a:p>
            <a:pPr lvl="2"/>
            <a:r>
              <a:rPr lang="en-US" sz="2000" dirty="0"/>
              <a:t>if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example.c</a:t>
            </a:r>
            <a:r>
              <a:rPr lang="en-US" sz="2000" dirty="0"/>
              <a:t> and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example2.c</a:t>
            </a:r>
            <a:r>
              <a:rPr lang="en-US" sz="2000" dirty="0"/>
              <a:t> are linked together, the above will work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In general, you are strongly discouraged to share variables between files in this way </a:t>
            </a:r>
          </a:p>
        </p:txBody>
      </p:sp>
    </p:spTree>
    <p:extLst>
      <p:ext uri="{BB962C8B-B14F-4D97-AF65-F5344CB8AC3E}">
        <p14:creationId xmlns:p14="http://schemas.microsoft.com/office/powerpoint/2010/main" val="2628394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example.c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passcode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12345;                // public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admin_passcode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67890;   // private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endParaRPr lang="en-US" dirty="0"/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sz="2000" dirty="0"/>
              <a:t>used on global variables and functions</a:t>
            </a:r>
          </a:p>
          <a:p>
            <a:pPr lvl="1"/>
            <a:r>
              <a:rPr lang="en-US" sz="2000" dirty="0"/>
              <a:t>visible only to the current file/module  (sort of like Java's 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private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declare things 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static</a:t>
            </a:r>
            <a:r>
              <a:rPr lang="en-US" sz="2000" dirty="0"/>
              <a:t> if you do not want them exposed</a:t>
            </a:r>
          </a:p>
          <a:p>
            <a:pPr lvl="1"/>
            <a:r>
              <a:rPr lang="en-US" sz="2000" dirty="0"/>
              <a:t>avoids potential conflicts with multiple modules that happen to declare global variables with the same names</a:t>
            </a:r>
          </a:p>
          <a:p>
            <a:pPr lvl="1"/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admin_passcode</a:t>
            </a:r>
            <a:r>
              <a:rPr lang="en-US" sz="2000" dirty="0"/>
              <a:t> will be visible through the rest of 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example.c</a:t>
            </a:r>
            <a:r>
              <a:rPr lang="en-US" sz="2000" dirty="0"/>
              <a:t>, but not to any other modules/files compiled with 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example.c</a:t>
            </a:r>
            <a:endParaRPr lang="en-US" sz="20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793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static data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used inside a function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static type name = value;</a:t>
            </a:r>
          </a:p>
          <a:p>
            <a:pPr>
              <a:buNone/>
            </a:pPr>
            <a:r>
              <a:rPr lang="en-US" dirty="0"/>
              <a:t>	… declares a static local variable that will be remembered across calls</a:t>
            </a:r>
          </a:p>
          <a:p>
            <a:pPr lvl="1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nextSquare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static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 = 0;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static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increment = 1;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n += increment;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increment += 2;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return n;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nextSquare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returns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/>
              <a:t>, then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/>
              <a:t>, then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9</a:t>
            </a:r>
            <a:r>
              <a:rPr lang="en-US" dirty="0"/>
              <a:t>, then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16</a:t>
            </a:r>
            <a:r>
              <a:rPr lang="en-US" dirty="0"/>
              <a:t>, ...</a:t>
            </a:r>
          </a:p>
        </p:txBody>
      </p:sp>
    </p:spTree>
    <p:extLst>
      <p:ext uri="{BB962C8B-B14F-4D97-AF65-F5344CB8AC3E}">
        <p14:creationId xmlns:p14="http://schemas.microsoft.com/office/powerpoint/2010/main" val="336812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576" y="2204864"/>
            <a:ext cx="7772400" cy="1143000"/>
          </a:xfrm>
        </p:spPr>
        <p:txBody>
          <a:bodyPr/>
          <a:lstStyle/>
          <a:p>
            <a:pPr algn="ctr"/>
            <a:r>
              <a:rPr lang="en-CA" dirty="0"/>
              <a:t>Multi-file Programs</a:t>
            </a:r>
          </a:p>
        </p:txBody>
      </p:sp>
    </p:spTree>
    <p:extLst>
      <p:ext uri="{BB962C8B-B14F-4D97-AF65-F5344CB8AC3E}">
        <p14:creationId xmlns:p14="http://schemas.microsoft.com/office/powerpoint/2010/main" val="108603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Single-file programs do not work well when code gets large</a:t>
            </a:r>
          </a:p>
          <a:p>
            <a:pPr lvl="1"/>
            <a:r>
              <a:rPr lang="en-US" dirty="0"/>
              <a:t>compilation can be slow</a:t>
            </a:r>
          </a:p>
          <a:p>
            <a:pPr lvl="1"/>
            <a:r>
              <a:rPr lang="en-US" dirty="0"/>
              <a:t>hard to collaborate between multiple programmers</a:t>
            </a:r>
          </a:p>
          <a:p>
            <a:pPr lvl="1"/>
            <a:r>
              <a:rPr lang="en-US" dirty="0"/>
              <a:t>more cumbersome to edit</a:t>
            </a:r>
          </a:p>
          <a:p>
            <a:r>
              <a:rPr lang="en-US" dirty="0"/>
              <a:t>So, larger programs are split into multiple files</a:t>
            </a:r>
          </a:p>
          <a:p>
            <a:pPr lvl="1"/>
            <a:r>
              <a:rPr lang="en-US" dirty="0"/>
              <a:t>each file represents a partial program or module</a:t>
            </a:r>
          </a:p>
          <a:p>
            <a:pPr lvl="1"/>
            <a:r>
              <a:rPr lang="en-US" dirty="0"/>
              <a:t>modules can be compiled separately or together</a:t>
            </a:r>
          </a:p>
          <a:p>
            <a:pPr lvl="1"/>
            <a:r>
              <a:rPr lang="en-US" dirty="0"/>
              <a:t>a module can be shared between multiple programs</a:t>
            </a:r>
          </a:p>
        </p:txBody>
      </p:sp>
    </p:spTree>
    <p:extLst>
      <p:ext uri="{BB962C8B-B14F-4D97-AF65-F5344CB8AC3E}">
        <p14:creationId xmlns:p14="http://schemas.microsoft.com/office/powerpoint/2010/main" val="34608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dirty="0"/>
              <a:t>compilation process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495800"/>
          </a:xfrm>
        </p:spPr>
        <p:txBody>
          <a:bodyPr/>
          <a:lstStyle/>
          <a:p>
            <a:r>
              <a:rPr lang="en-US" dirty="0"/>
              <a:t>Each step's output can be dumped to a file, depending on arguments passed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clang</a:t>
            </a:r>
          </a:p>
        </p:txBody>
      </p:sp>
      <p:pic>
        <p:nvPicPr>
          <p:cNvPr id="2754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86000"/>
            <a:ext cx="8153400" cy="376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8778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5" y="0"/>
            <a:ext cx="4985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2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Partial programs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.c </a:t>
            </a:r>
            <a:r>
              <a:rPr lang="en-US" dirty="0"/>
              <a:t>file can contain a partial program: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f1() {               // part1.c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("this is f1\n");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endParaRPr lang="en-US" dirty="0"/>
          </a:p>
          <a:p>
            <a:r>
              <a:rPr lang="en-US" dirty="0"/>
              <a:t>Such a file cannot be compiled into an executable by itself: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$ clang part1.c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clang: error: linker command failed with exit code 1 </a:t>
            </a:r>
          </a:p>
        </p:txBody>
      </p:sp>
    </p:spTree>
    <p:extLst>
      <p:ext uri="{BB962C8B-B14F-4D97-AF65-F5344CB8AC3E}">
        <p14:creationId xmlns:p14="http://schemas.microsoft.com/office/powerpoint/2010/main" val="409693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But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part2.c</a:t>
            </a:r>
            <a:r>
              <a:rPr lang="en-US" sz="2800" dirty="0"/>
              <a:t> wants to use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part1.c‘s </a:t>
            </a:r>
            <a:r>
              <a:rPr lang="en-US" sz="2800" dirty="0"/>
              <a:t>code?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f2();             // part2.c</a:t>
            </a:r>
          </a:p>
          <a:p>
            <a:pPr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f1();                  // not defined!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f2();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f2()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("this is f2\n");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  <a:p>
            <a:r>
              <a:rPr lang="en-US" dirty="0"/>
              <a:t>The program will not compile</a:t>
            </a:r>
          </a:p>
          <a:p>
            <a:pPr lvl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$ clang -o combined part2.c</a:t>
            </a:r>
          </a:p>
          <a:p>
            <a:pPr lvl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 function `main':</a:t>
            </a:r>
          </a:p>
          <a:p>
            <a:pPr lvl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part2.c:6: undefined reference to `f1'</a:t>
            </a:r>
          </a:p>
        </p:txBody>
      </p:sp>
    </p:spTree>
    <p:extLst>
      <p:ext uri="{BB962C8B-B14F-4D97-AF65-F5344CB8AC3E}">
        <p14:creationId xmlns:p14="http://schemas.microsoft.com/office/powerpoint/2010/main" val="4079212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.c files (bad)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196752"/>
            <a:ext cx="7772400" cy="5661248"/>
          </a:xfrm>
        </p:spPr>
        <p:txBody>
          <a:bodyPr/>
          <a:lstStyle/>
          <a:p>
            <a:r>
              <a:rPr lang="en-US" sz="2000" dirty="0"/>
              <a:t>One solution: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part1.c </a:t>
            </a:r>
            <a:r>
              <a:rPr lang="en-US" sz="2000" dirty="0"/>
              <a:t>in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part2.c</a:t>
            </a:r>
            <a:endParaRPr lang="en-US" sz="2000" b="1" dirty="0"/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"part1.c"       // note "" not &lt;&gt;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f2();</a:t>
            </a:r>
          </a:p>
          <a:p>
            <a:pPr lvl="1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f1();                // defined in part1.c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f2();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f2() {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("this is f2\n");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dirty="0"/>
              <a:t>The program will compile successfully: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$ clang –Wall -o combined part2.c</a:t>
            </a:r>
          </a:p>
        </p:txBody>
      </p:sp>
    </p:spTree>
    <p:extLst>
      <p:ext uri="{BB962C8B-B14F-4D97-AF65-F5344CB8AC3E}">
        <p14:creationId xmlns:p14="http://schemas.microsoft.com/office/powerpoint/2010/main" val="1578408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Multi-file compilation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void f2();             // part2.c</a:t>
            </a:r>
          </a:p>
          <a:p>
            <a:pPr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f1();                  // not defined?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f2();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void f2() {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("this is f2\n");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clang </a:t>
            </a:r>
            <a:r>
              <a:rPr lang="en-US" dirty="0"/>
              <a:t>accepts multiple source files to combine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$ clang –Wall -o combined part1.c part2.c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$ ./combined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this is f1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this is f2</a:t>
            </a:r>
          </a:p>
        </p:txBody>
      </p:sp>
    </p:spTree>
    <p:extLst>
      <p:ext uri="{BB962C8B-B14F-4D97-AF65-F5344CB8AC3E}">
        <p14:creationId xmlns:p14="http://schemas.microsoft.com/office/powerpoint/2010/main" val="2752633080"/>
      </p:ext>
    </p:extLst>
  </p:cSld>
  <p:clrMapOvr>
    <a:masterClrMapping/>
  </p:clrMapOvr>
</p:sld>
</file>

<file path=ppt/theme/theme1.xml><?xml version="1.0" encoding="utf-8"?>
<a:theme xmlns:a="http://schemas.openxmlformats.org/drawingml/2006/main" name="dan_design_template">
  <a:themeElements>
    <a:clrScheme name="dan_design_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82575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82575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928</Words>
  <Application>Microsoft Office PowerPoint</Application>
  <PresentationFormat>On-screen Show (4:3)</PresentationFormat>
  <Paragraphs>163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Symbol</vt:lpstr>
      <vt:lpstr>dan_design_template</vt:lpstr>
      <vt:lpstr>PowerPoint Presentation</vt:lpstr>
      <vt:lpstr>Multi-file Programs</vt:lpstr>
      <vt:lpstr>Motivation</vt:lpstr>
      <vt:lpstr>The compilation process</vt:lpstr>
      <vt:lpstr>PowerPoint Presentation</vt:lpstr>
      <vt:lpstr>Partial programs</vt:lpstr>
      <vt:lpstr>But part2.c wants to use part1.c‘s code?</vt:lpstr>
      <vt:lpstr>Including .c files (bad)</vt:lpstr>
      <vt:lpstr>Multi-file compilation</vt:lpstr>
      <vt:lpstr>Object (.o) files</vt:lpstr>
      <vt:lpstr>Problem</vt:lpstr>
      <vt:lpstr>Header files</vt:lpstr>
      <vt:lpstr>Multiple inclusion</vt:lpstr>
      <vt:lpstr>Global visibility</vt:lpstr>
      <vt:lpstr>extern</vt:lpstr>
      <vt:lpstr>static</vt:lpstr>
      <vt:lpstr>Function static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</dc:title>
  <dc:creator>Windows User</dc:creator>
  <cp:lastModifiedBy>Stela Seo</cp:lastModifiedBy>
  <cp:revision>82</cp:revision>
  <dcterms:created xsi:type="dcterms:W3CDTF">2015-08-08T03:38:11Z</dcterms:created>
  <dcterms:modified xsi:type="dcterms:W3CDTF">2017-10-12T18:45:50Z</dcterms:modified>
</cp:coreProperties>
</file>