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31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64" r:id="rId14"/>
    <p:sldId id="317" r:id="rId15"/>
    <p:sldId id="288" r:id="rId16"/>
    <p:sldId id="289" r:id="rId17"/>
    <p:sldId id="290" r:id="rId18"/>
    <p:sldId id="332" r:id="rId19"/>
    <p:sldId id="333" r:id="rId20"/>
    <p:sldId id="33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F1FB-155C-40BC-9B2E-0CB741F028A6}" type="datetimeFigureOut">
              <a:rPr lang="en-CA" smtClean="0"/>
              <a:t>2017-10-12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68A2-DE4E-450D-B16C-D1592E6FE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6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7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7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CSE303 Au09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fld id="{58BDFF4E-8388-456E-B82C-8E57F90A0282}" type="slidenum">
              <a:rPr lang="en-US" sz="2400">
                <a:solidFill>
                  <a:srgbClr val="000000"/>
                </a:solidFill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877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77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17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84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6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599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37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523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732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314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9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47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63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32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8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4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204864"/>
            <a:ext cx="7772400" cy="1143000"/>
          </a:xfrm>
        </p:spPr>
        <p:txBody>
          <a:bodyPr/>
          <a:lstStyle/>
          <a:p>
            <a:pPr algn="ctr"/>
            <a:r>
              <a:rPr lang="en-CA" dirty="0" err="1"/>
              <a:t>Makefile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1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 = value       (declare)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$(NAME)            (use)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OBJFILES = file1.o file2.o file3.o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PROGRAM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$(PROGRAM): $(OBJFILES)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clang -g -Wall -o $(PROGRAM) $(OBJFILES)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$(OBJFILES) $(PROGRAM)</a:t>
            </a:r>
          </a:p>
          <a:p>
            <a:pPr lvl="1"/>
            <a:endParaRPr lang="en-US" dirty="0"/>
          </a:p>
          <a:p>
            <a:r>
              <a:rPr lang="en-US" sz="2000" dirty="0"/>
              <a:t>variables make it easier to change one option throughout the file</a:t>
            </a:r>
          </a:p>
          <a:p>
            <a:pPr lvl="1"/>
            <a:r>
              <a:rPr lang="en-US" sz="2000" dirty="0"/>
              <a:t>also makes the </a:t>
            </a:r>
            <a:r>
              <a:rPr lang="en-US" sz="2000" dirty="0" err="1"/>
              <a:t>makefile</a:t>
            </a:r>
            <a:r>
              <a:rPr lang="en-US" sz="2000" dirty="0"/>
              <a:t> more reusable for another project</a:t>
            </a:r>
          </a:p>
        </p:txBody>
      </p:sp>
    </p:spTree>
    <p:extLst>
      <p:ext uri="{BB962C8B-B14F-4D97-AF65-F5344CB8AC3E}">
        <p14:creationId xmlns:p14="http://schemas.microsoft.com/office/powerpoint/2010/main" val="208170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variables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OBJFILES = file1.o file2.o file3.o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PROGRAM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CC = clang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CCFLAGS = -g -Wall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$(PROGRAM): $(OBJFILES)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$(CC) $(CCFLAGS) -o $(PROGRAM) $(OBJFILES)</a:t>
            </a:r>
          </a:p>
          <a:p>
            <a:pPr lvl="1">
              <a:buNone/>
            </a:pPr>
            <a:endParaRPr lang="en-US" dirty="0"/>
          </a:p>
          <a:p>
            <a:r>
              <a:rPr lang="en-US" sz="2000" dirty="0"/>
              <a:t>many </a:t>
            </a:r>
            <a:r>
              <a:rPr lang="en-US" sz="2000" dirty="0" err="1"/>
              <a:t>makefiles</a:t>
            </a:r>
            <a:r>
              <a:rPr lang="en-US" sz="2000" dirty="0"/>
              <a:t> create variables for the compiler, flags, etc.</a:t>
            </a:r>
          </a:p>
          <a:p>
            <a:pPr lvl="1"/>
            <a:r>
              <a:rPr lang="en-US" sz="2000" dirty="0"/>
              <a:t>this can be overkill, but you will see it "out there"</a:t>
            </a:r>
          </a:p>
        </p:txBody>
      </p:sp>
    </p:spTree>
    <p:extLst>
      <p:ext uri="{BB962C8B-B14F-4D97-AF65-F5344CB8AC3E}">
        <p14:creationId xmlns:p14="http://schemas.microsoft.com/office/powerpoint/2010/main" val="49976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also pass variables to </a:t>
            </a:r>
            <a:r>
              <a:rPr lang="en-CA" dirty="0" err="1"/>
              <a:t>makefile</a:t>
            </a:r>
            <a:r>
              <a:rPr lang="en-CA" dirty="0"/>
              <a:t> from command line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make target DEBUG=1</a:t>
            </a:r>
          </a:p>
        </p:txBody>
      </p:sp>
    </p:spTree>
    <p:extLst>
      <p:ext uri="{BB962C8B-B14F-4D97-AF65-F5344CB8AC3E}">
        <p14:creationId xmlns:p14="http://schemas.microsoft.com/office/powerpoint/2010/main" val="77592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Organize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920880" cy="5040560"/>
          </a:xfrm>
        </p:spPr>
        <p:txBody>
          <a:bodyPr/>
          <a:lstStyle/>
          <a:p>
            <a:r>
              <a:rPr lang="en-CA" dirty="0"/>
              <a:t>Header files are often organized into folder.</a:t>
            </a:r>
          </a:p>
          <a:p>
            <a:r>
              <a:rPr lang="en-CA" dirty="0"/>
              <a:t>Use the –I compiler flag to tell the compiler the location of header files, e.g.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clang –I ./include</a:t>
            </a:r>
          </a:p>
        </p:txBody>
      </p:sp>
    </p:spTree>
    <p:extLst>
      <p:ext uri="{BB962C8B-B14F-4D97-AF65-F5344CB8AC3E}">
        <p14:creationId xmlns:p14="http://schemas.microsoft.com/office/powerpoint/2010/main" val="176615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variables include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$@	</a:t>
            </a:r>
            <a:r>
              <a:rPr lang="en-US" sz="1800" dirty="0">
                <a:cs typeface="Courier New" pitchFamily="49" charset="0"/>
              </a:rPr>
              <a:t>the current target file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$^	</a:t>
            </a:r>
            <a:r>
              <a:rPr lang="en-US" sz="1800" dirty="0">
                <a:cs typeface="Courier New" pitchFamily="49" charset="0"/>
              </a:rPr>
              <a:t>all sources listed for the current target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$&lt;	</a:t>
            </a:r>
            <a:r>
              <a:rPr lang="en-US" sz="1800" dirty="0">
                <a:cs typeface="Courier New" pitchFamily="49" charset="0"/>
              </a:rPr>
              <a:t>the first (left-most) source for the current target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file1.o file2.o file3.o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$(CCFLAGS) -o $@ $^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file1.o: file1.c file1.h file2.h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$(CCFLAGS) -c $&lt;</a:t>
            </a:r>
          </a:p>
        </p:txBody>
      </p:sp>
    </p:spTree>
    <p:extLst>
      <p:ext uri="{BB962C8B-B14F-4D97-AF65-F5344CB8AC3E}">
        <p14:creationId xmlns:p14="http://schemas.microsoft.com/office/powerpoint/2010/main" val="34636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Auto-conversions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Rather than specifying individually how to convert every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 </a:t>
            </a:r>
            <a:r>
              <a:rPr lang="en-US" sz="2000" dirty="0"/>
              <a:t>file into its corresponding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.o </a:t>
            </a:r>
            <a:r>
              <a:rPr lang="en-US" sz="2000" dirty="0"/>
              <a:t>file, you can set up an implicit target: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conversion from .c to .o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c.o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$(CCFLAGS) -c $&lt;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"To create </a:t>
            </a:r>
            <a:r>
              <a:rPr lang="en-US" sz="2000" dirty="0" err="1"/>
              <a:t>filename.o</a:t>
            </a:r>
            <a:r>
              <a:rPr lang="en-US" sz="2000" dirty="0"/>
              <a:t> from </a:t>
            </a:r>
            <a:r>
              <a:rPr lang="en-US" sz="2000" dirty="0" err="1"/>
              <a:t>filename.c</a:t>
            </a:r>
            <a:r>
              <a:rPr lang="en-US" sz="2000" dirty="0"/>
              <a:t>, run </a:t>
            </a:r>
            <a:r>
              <a:rPr lang="en-US" sz="2000" dirty="0" err="1"/>
              <a:t>gcc</a:t>
            </a:r>
            <a:r>
              <a:rPr lang="en-US" sz="2000" dirty="0"/>
              <a:t> -g -Wall -c </a:t>
            </a:r>
            <a:r>
              <a:rPr lang="en-US" sz="2000" dirty="0" err="1"/>
              <a:t>filename.c</a:t>
            </a:r>
            <a:r>
              <a:rPr lang="en-US" sz="2000" dirty="0"/>
              <a:t>"</a:t>
            </a:r>
          </a:p>
          <a:p>
            <a:r>
              <a:rPr lang="en-US" sz="2000" dirty="0"/>
              <a:t>For making an executable (no extension), simply write .c 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$(CCFLAGS) -o $@ $&lt;</a:t>
            </a:r>
          </a:p>
          <a:p>
            <a:pPr lvl="1"/>
            <a:endParaRPr lang="en-US" sz="2000" dirty="0"/>
          </a:p>
          <a:p>
            <a:r>
              <a:rPr lang="en-US" sz="2000" dirty="0"/>
              <a:t>Related rule:  .SUFFIXES  (what extensions can be used)</a:t>
            </a:r>
          </a:p>
        </p:txBody>
      </p:sp>
    </p:spTree>
    <p:extLst>
      <p:ext uri="{BB962C8B-B14F-4D97-AF65-F5344CB8AC3E}">
        <p14:creationId xmlns:p14="http://schemas.microsoft.com/office/powerpoint/2010/main" val="134170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generation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dirty="0" err="1"/>
              <a:t>gcc</a:t>
            </a:r>
            <a:r>
              <a:rPr lang="en-US" dirty="0"/>
              <a:t> figure out dependencies for you: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-M filename</a:t>
            </a:r>
          </a:p>
          <a:p>
            <a:pPr lvl="1"/>
            <a:r>
              <a:rPr lang="en-US" dirty="0"/>
              <a:t>instead of compiling, outputs a list of dependencies for the given file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-MM filename</a:t>
            </a:r>
          </a:p>
          <a:p>
            <a:pPr lvl="1"/>
            <a:r>
              <a:rPr lang="en-US" dirty="0"/>
              <a:t>similar to -M, but omits any internal system libraries (preferred)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-MM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linkedlist.c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linkedlist.o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linkedlist.c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util.h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related command:  </a:t>
            </a:r>
            <a:r>
              <a:rPr lang="en-US" dirty="0" err="1"/>
              <a:t>makedepend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Real makefiles aren’t always easy to understand.</a:t>
            </a:r>
          </a:p>
          <a:p>
            <a:r>
              <a:rPr lang="en-US" altLang="en-US"/>
              <a:t>There are numerous techniques that reduce the amount of redundancy in makefiles and make them easier to modify.</a:t>
            </a:r>
          </a:p>
          <a:p>
            <a:r>
              <a:rPr lang="en-US" altLang="en-US"/>
              <a:t>These techniques greatly reduce the readability of makefiles.</a:t>
            </a:r>
          </a:p>
          <a:p>
            <a:r>
              <a:rPr lang="en-US" altLang="en-US"/>
              <a:t>Alternatives to makefiles include the “project files” supported by some integrated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61703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During Linking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errors that can’t be detected during compilation will be found during linking.</a:t>
            </a:r>
          </a:p>
          <a:p>
            <a:r>
              <a:rPr lang="en-US" altLang="en-US"/>
              <a:t>If the definition of a function or variable is missing from a program, the linker will be unable to resolve external references to it</a:t>
            </a:r>
          </a:p>
          <a:p>
            <a:r>
              <a:rPr lang="en-US" altLang="en-US"/>
              <a:t>The result is a message such as </a:t>
            </a:r>
            <a:r>
              <a:rPr lang="en-US" altLang="en-US" i="1"/>
              <a:t>“undefined symbol”</a:t>
            </a:r>
            <a:r>
              <a:rPr lang="en-US" altLang="en-US"/>
              <a:t> or </a:t>
            </a:r>
            <a:r>
              <a:rPr lang="en-US" altLang="en-US" i="1"/>
              <a:t>“undefined reference.”</a:t>
            </a:r>
          </a:p>
        </p:txBody>
      </p:sp>
    </p:spTree>
    <p:extLst>
      <p:ext uri="{BB962C8B-B14F-4D97-AF65-F5344CB8AC3E}">
        <p14:creationId xmlns:p14="http://schemas.microsoft.com/office/powerpoint/2010/main" val="167960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During Linking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Common causes of errors during linking:</a:t>
            </a:r>
          </a:p>
          <a:p>
            <a:pPr lvl="1"/>
            <a:r>
              <a:rPr lang="en-US" altLang="en-US" b="1" i="1"/>
              <a:t>Misspellings.</a:t>
            </a:r>
            <a:r>
              <a:rPr lang="en-US" altLang="en-US"/>
              <a:t> If the name of a variable or function is misspelled, the linker will report it as missing.</a:t>
            </a:r>
          </a:p>
          <a:p>
            <a:pPr lvl="1"/>
            <a:r>
              <a:rPr lang="en-US" altLang="en-US" b="1" i="1"/>
              <a:t>Missing files.</a:t>
            </a:r>
            <a:r>
              <a:rPr lang="en-US" altLang="en-US"/>
              <a:t> If the linker can’t find the functions that are in file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foo.c</a:t>
            </a:r>
            <a:r>
              <a:rPr lang="en-US" altLang="en-US"/>
              <a:t>, it may not know about the file.</a:t>
            </a:r>
          </a:p>
          <a:p>
            <a:pPr lvl="1"/>
            <a:r>
              <a:rPr lang="en-US" altLang="en-US" b="1" i="1"/>
              <a:t>Missing libraries.</a:t>
            </a:r>
            <a:r>
              <a:rPr lang="en-US" altLang="en-US"/>
              <a:t> The linker may not be able to find all library functions used in the program.</a:t>
            </a:r>
          </a:p>
          <a:p>
            <a:r>
              <a:rPr lang="en-US" altLang="en-US"/>
              <a:t>In UNIX,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-lm</a:t>
            </a:r>
            <a:r>
              <a:rPr lang="en-US" altLang="en-US"/>
              <a:t> option may need to be specified when a program that uses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&lt;math.h&gt;</a:t>
            </a:r>
            <a:r>
              <a:rPr lang="en-US" altLang="en-US"/>
              <a:t> is linked.</a:t>
            </a:r>
          </a:p>
        </p:txBody>
      </p:sp>
    </p:spTree>
    <p:extLst>
      <p:ext uri="{BB962C8B-B14F-4D97-AF65-F5344CB8AC3E}">
        <p14:creationId xmlns:p14="http://schemas.microsoft.com/office/powerpoint/2010/main" val="171216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compilation process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compile a Java program?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Example.java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Example.java</a:t>
            </a:r>
            <a:r>
              <a:rPr lang="en-US" dirty="0"/>
              <a:t> is compiled to create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Example.class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  <a:p>
            <a:r>
              <a:rPr lang="en-US" dirty="0"/>
              <a:t>But...</a:t>
            </a:r>
          </a:p>
          <a:p>
            <a:pPr lvl="1"/>
            <a:r>
              <a:rPr lang="en-US" dirty="0"/>
              <a:t>what if you compile it again?</a:t>
            </a:r>
          </a:p>
          <a:p>
            <a:pPr lvl="1"/>
            <a:r>
              <a:rPr lang="en-US" dirty="0"/>
              <a:t>what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Example.java</a:t>
            </a:r>
            <a:r>
              <a:rPr lang="en-US" dirty="0"/>
              <a:t> uses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/>
              <a:t> objects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Point.java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Point.java</a:t>
            </a:r>
            <a:r>
              <a:rPr lang="en-US" dirty="0"/>
              <a:t> is changed but not recompiled, and then we try to recompile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Example.java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32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large programs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Compiling multi-file programs repeatedly is cumbersome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 clang -g -Wall -o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file1.c file2.c file3.c</a:t>
            </a:r>
            <a:endParaRPr lang="en-US" sz="2000" dirty="0"/>
          </a:p>
          <a:p>
            <a:r>
              <a:rPr lang="en-US" sz="2000" dirty="0"/>
              <a:t>Retyping the above command is wasteful</a:t>
            </a:r>
          </a:p>
          <a:p>
            <a:pPr lvl="1"/>
            <a:r>
              <a:rPr lang="en-US" sz="2000" dirty="0"/>
              <a:t>for the developer (so much typing), and it’s error-prone</a:t>
            </a:r>
          </a:p>
          <a:p>
            <a:pPr lvl="1"/>
            <a:r>
              <a:rPr lang="en-US" sz="2000" dirty="0"/>
              <a:t>for the compiler (may not need to recompile all; save them as .o)</a:t>
            </a:r>
          </a:p>
          <a:p>
            <a:r>
              <a:rPr lang="en-US" sz="2000" dirty="0"/>
              <a:t>Improvements</a:t>
            </a:r>
          </a:p>
          <a:p>
            <a:pPr lvl="1"/>
            <a:r>
              <a:rPr lang="en-US" sz="2000" dirty="0"/>
              <a:t>shell script to recompile everything</a:t>
            </a:r>
          </a:p>
          <a:p>
            <a:pPr lvl="1"/>
            <a:r>
              <a:rPr lang="en-US" sz="2000" dirty="0"/>
              <a:t>use a system for compilation/build management, such as make</a:t>
            </a:r>
          </a:p>
        </p:txBody>
      </p:sp>
    </p:spTree>
    <p:extLst>
      <p:ext uri="{BB962C8B-B14F-4D97-AF65-F5344CB8AC3E}">
        <p14:creationId xmlns:p14="http://schemas.microsoft.com/office/powerpoint/2010/main" val="47527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81400" cy="4495800"/>
          </a:xfrm>
        </p:spPr>
        <p:txBody>
          <a:bodyPr/>
          <a:lstStyle/>
          <a:p>
            <a:r>
              <a:rPr lang="en-US" sz="2000" dirty="0"/>
              <a:t>Dependency : When a file relies on the contents of another – can be displayed as a dependency graph</a:t>
            </a:r>
          </a:p>
          <a:p>
            <a:pPr lvl="1"/>
            <a:r>
              <a:rPr lang="en-US" sz="2000" dirty="0"/>
              <a:t>to build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main.o</a:t>
            </a:r>
            <a:r>
              <a:rPr lang="en-US" sz="2000" dirty="0"/>
              <a:t>, we need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data.h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io.h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if any of those files is updated, we must rebuild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main.o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main.o</a:t>
            </a:r>
            <a:r>
              <a:rPr lang="en-US" sz="2000" dirty="0"/>
              <a:t> is updated, we must update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project1 (</a:t>
            </a:r>
            <a:r>
              <a:rPr lang="en-US" sz="2000" dirty="0">
                <a:cs typeface="Courier New" pitchFamily="49" charset="0"/>
              </a:rPr>
              <a:t>which is probably an executable like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sz="2000" dirty="0"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587" y="2286000"/>
            <a:ext cx="3757613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749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772400" cy="5112568"/>
          </a:xfrm>
        </p:spPr>
        <p:txBody>
          <a:bodyPr/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000" dirty="0"/>
              <a:t> : a utility for automatically compiling ("building") executables and libraries from source code.</a:t>
            </a:r>
          </a:p>
          <a:p>
            <a:pPr lvl="1"/>
            <a:r>
              <a:rPr lang="en-US" sz="2000" dirty="0"/>
              <a:t>a very basic compilation manager</a:t>
            </a:r>
          </a:p>
          <a:p>
            <a:pPr lvl="1"/>
            <a:r>
              <a:rPr lang="en-US" sz="2000" dirty="0"/>
              <a:t>often used for C programs, but not language-specific</a:t>
            </a:r>
          </a:p>
          <a:p>
            <a:pPr lvl="1"/>
            <a:r>
              <a:rPr lang="en-US" sz="2000" dirty="0"/>
              <a:t>primitive, but still widely used due to familiarity, simplicity</a:t>
            </a:r>
          </a:p>
          <a:p>
            <a:pPr lvl="1"/>
            <a:r>
              <a:rPr lang="en-US" sz="2000" dirty="0"/>
              <a:t>similar programs: ant, maven, IDEs (Eclipse), ...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itchFamily="49" charset="0"/>
              </a:rPr>
              <a:t>makefile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dirty="0"/>
              <a:t>A script file that defines rules for what must be compiled and how to compile it.</a:t>
            </a:r>
          </a:p>
          <a:p>
            <a:pPr lvl="1"/>
            <a:r>
              <a:rPr lang="en-US" sz="2000" dirty="0" err="1"/>
              <a:t>makefiles</a:t>
            </a:r>
            <a:r>
              <a:rPr lang="en-US" sz="2000" dirty="0"/>
              <a:t> describe which files depend on which others, and how to create / compile / build / update each file in the system as needed.</a:t>
            </a:r>
          </a:p>
          <a:p>
            <a:pPr lvl="1"/>
            <a:r>
              <a:rPr lang="en-US" sz="2000" dirty="0"/>
              <a:t>The basic idea is to compare file modification dates and to rebuild any file A dependent on another file B that has changed more recently than A</a:t>
            </a:r>
          </a:p>
        </p:txBody>
      </p:sp>
    </p:spTree>
    <p:extLst>
      <p:ext uri="{BB962C8B-B14F-4D97-AF65-F5344CB8AC3E}">
        <p14:creationId xmlns:p14="http://schemas.microsoft.com/office/powerpoint/2010/main" val="34855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Makefile rule syntax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indent="-7429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target: source1 source2 ...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sourceN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 indent="-7429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command</a:t>
            </a:r>
          </a:p>
          <a:p>
            <a:pPr lvl="1" indent="-7429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command</a:t>
            </a:r>
          </a:p>
          <a:p>
            <a:pPr lvl="1" indent="-7429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lvl="1"/>
            <a:endParaRPr lang="en-US" dirty="0"/>
          </a:p>
          <a:p>
            <a:pPr lvl="1" indent="-74295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file1.c file2.c file3.c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clang -o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file1.c file2.c file3.c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The command line must be indented by a single tab</a:t>
            </a:r>
          </a:p>
          <a:p>
            <a:pPr lvl="2"/>
            <a:r>
              <a:rPr lang="en-US" dirty="0"/>
              <a:t>not by spaces; </a:t>
            </a:r>
            <a:r>
              <a:rPr lang="en-US" dirty="0">
                <a:solidFill>
                  <a:srgbClr val="FF0000"/>
                </a:solidFill>
              </a:rPr>
              <a:t>SPACES WILL NOT WORK!</a:t>
            </a:r>
          </a:p>
        </p:txBody>
      </p:sp>
    </p:spTree>
    <p:extLst>
      <p:ext uri="{BB962C8B-B14F-4D97-AF65-F5344CB8AC3E}">
        <p14:creationId xmlns:p14="http://schemas.microsoft.com/office/powerpoint/2010/main" val="28328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make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make target</a:t>
            </a:r>
          </a:p>
          <a:p>
            <a:r>
              <a:rPr lang="en-US" sz="2000" dirty="0"/>
              <a:t>uses the file named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sz="2000" dirty="0"/>
              <a:t> in current directory</a:t>
            </a:r>
          </a:p>
          <a:p>
            <a:r>
              <a:rPr lang="en-US" sz="2000" dirty="0"/>
              <a:t>finds rule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sz="2000" dirty="0"/>
              <a:t> for building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target</a:t>
            </a:r>
            <a:endParaRPr lang="en-US" sz="2000" dirty="0"/>
          </a:p>
          <a:p>
            <a:pPr lvl="1"/>
            <a:r>
              <a:rPr lang="en-US" sz="2000" dirty="0"/>
              <a:t>if the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target</a:t>
            </a:r>
            <a:r>
              <a:rPr lang="en-US" sz="2000" dirty="0"/>
              <a:t> file does not exist, or if it is older than any of its sources, its commands will be executed</a:t>
            </a:r>
          </a:p>
          <a:p>
            <a:r>
              <a:rPr lang="en-US" sz="2000" dirty="0"/>
              <a:t>variations: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pPr lvl="1"/>
            <a:r>
              <a:rPr lang="en-US" sz="2000" dirty="0"/>
              <a:t>builds the first target in the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make -f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makefilename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make -f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target</a:t>
            </a:r>
          </a:p>
          <a:p>
            <a:pPr lvl="1"/>
            <a:r>
              <a:rPr lang="en-US" sz="2000" dirty="0"/>
              <a:t>uses a filename other than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with no sources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indent="-74295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 lvl="1" indent="-74295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file1.o file2.o file3.o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myprog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  <a:p>
            <a:r>
              <a:rPr lang="en-US" dirty="0"/>
              <a:t>make assumes that a rule's command will build or create its target</a:t>
            </a:r>
          </a:p>
          <a:p>
            <a:pPr lvl="1"/>
            <a:r>
              <a:rPr lang="en-US" dirty="0"/>
              <a:t>but if your rule does not actually create its target, the target will still not exist the next time, so the rule will always execute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clean</a:t>
            </a:r>
            <a:r>
              <a:rPr lang="en-US" dirty="0"/>
              <a:t> above)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make clean  </a:t>
            </a:r>
            <a:r>
              <a:rPr lang="en-US" dirty="0"/>
              <a:t>is a convention for removing all compiled files (but not source or header files!)</a:t>
            </a:r>
          </a:p>
        </p:txBody>
      </p:sp>
    </p:spTree>
    <p:extLst>
      <p:ext uri="{BB962C8B-B14F-4D97-AF65-F5344CB8AC3E}">
        <p14:creationId xmlns:p14="http://schemas.microsoft.com/office/powerpoint/2010/main" val="238127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with no commands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all: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myprog2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file1.o file2.o file3.o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clang -g -Wall -o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file1.o file2.o file3.o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myprog2: file4.c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clang -g -Wall -o myprog2 file4.c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endParaRPr lang="en-US" dirty="0"/>
          </a:p>
          <a:p>
            <a:r>
              <a:rPr lang="en-US" sz="2000" dirty="0"/>
              <a:t>all rule has no commands, but depends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myprog2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make all </a:t>
            </a:r>
            <a:r>
              <a:rPr lang="en-US" sz="2000" dirty="0"/>
              <a:t>ensures that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myprog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myprog2</a:t>
            </a:r>
            <a:r>
              <a:rPr lang="en-US" sz="2000" dirty="0"/>
              <a:t> are up to date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sz="2000" dirty="0"/>
              <a:t> rule often put first, so that typing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000" dirty="0"/>
              <a:t> will build everything</a:t>
            </a:r>
          </a:p>
        </p:txBody>
      </p:sp>
    </p:spTree>
    <p:extLst>
      <p:ext uri="{BB962C8B-B14F-4D97-AF65-F5344CB8AC3E}">
        <p14:creationId xmlns:p14="http://schemas.microsoft.com/office/powerpoint/2010/main" val="2318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dan_design_template">
  <a:themeElements>
    <a:clrScheme name="dan_design_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1243</Words>
  <Application>Microsoft Office PowerPoint</Application>
  <PresentationFormat>On-screen Show (4:3)</PresentationFormat>
  <Paragraphs>170</Paragraphs>
  <Slides>19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dan_design_template</vt:lpstr>
      <vt:lpstr>tm2</vt:lpstr>
      <vt:lpstr>Makefile</vt:lpstr>
      <vt:lpstr>The compilation process</vt:lpstr>
      <vt:lpstr>Compiling large programs</vt:lpstr>
      <vt:lpstr>Dependencies</vt:lpstr>
      <vt:lpstr>make</vt:lpstr>
      <vt:lpstr>Makefile rule syntax</vt:lpstr>
      <vt:lpstr>Running make</vt:lpstr>
      <vt:lpstr>Rules with no sources</vt:lpstr>
      <vt:lpstr>Rules with no commands</vt:lpstr>
      <vt:lpstr>Variables</vt:lpstr>
      <vt:lpstr>More variables</vt:lpstr>
      <vt:lpstr>More variables</vt:lpstr>
      <vt:lpstr>Organize header files</vt:lpstr>
      <vt:lpstr>Special variables include</vt:lpstr>
      <vt:lpstr>Auto-conversions</vt:lpstr>
      <vt:lpstr>Dependency generation</vt:lpstr>
      <vt:lpstr>Makefiles</vt:lpstr>
      <vt:lpstr>Errors During Linking</vt:lpstr>
      <vt:lpstr>Errors During Linking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Windows User</dc:creator>
  <cp:lastModifiedBy>Stela Seo</cp:lastModifiedBy>
  <cp:revision>82</cp:revision>
  <dcterms:created xsi:type="dcterms:W3CDTF">2015-08-08T03:38:11Z</dcterms:created>
  <dcterms:modified xsi:type="dcterms:W3CDTF">2017-10-12T18:46:05Z</dcterms:modified>
</cp:coreProperties>
</file>