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93" r:id="rId2"/>
    <p:sldId id="495" r:id="rId3"/>
    <p:sldId id="496" r:id="rId4"/>
    <p:sldId id="500" r:id="rId5"/>
    <p:sldId id="497" r:id="rId6"/>
    <p:sldId id="498" r:id="rId7"/>
    <p:sldId id="499" r:id="rId8"/>
    <p:sldId id="501" r:id="rId9"/>
  </p:sldIdLst>
  <p:sldSz cx="9144000" cy="6858000" type="screen4x3"/>
  <p:notesSz cx="6934200" cy="9220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l Perkin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9900"/>
    <a:srgbClr val="FF0000"/>
    <a:srgbClr val="800080"/>
    <a:srgbClr val="FF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79319" autoAdjust="0"/>
  </p:normalViewPr>
  <p:slideViewPr>
    <p:cSldViewPr>
      <p:cViewPr>
        <p:scale>
          <a:sx n="76" d="100"/>
          <a:sy n="76" d="100"/>
        </p:scale>
        <p:origin x="-2112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8754"/>
    </p:cViewPr>
  </p:sorterViewPr>
  <p:notesViewPr>
    <p:cSldViewPr>
      <p:cViewPr varScale="1">
        <p:scale>
          <a:sx n="86" d="100"/>
          <a:sy n="86" d="100"/>
        </p:scale>
        <p:origin x="-1908" y="-8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00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>
              <a:defRPr sz="1300" dirty="0"/>
            </a:lvl1pPr>
          </a:lstStyle>
          <a:p>
            <a:pPr>
              <a:defRPr/>
            </a:pPr>
            <a:r>
              <a:rPr lang="en-US" dirty="0"/>
              <a:t>CSE </a:t>
            </a:r>
            <a:r>
              <a:rPr lang="en-US" dirty="0" smtClean="0"/>
              <a:t>311 Wi13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80" y="8759800"/>
            <a:ext cx="3005120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r>
              <a:rPr lang="en-US" dirty="0"/>
              <a:t>2</a:t>
            </a:r>
            <a:r>
              <a:rPr lang="en-US" dirty="0" smtClean="0"/>
              <a:t>-</a:t>
            </a:r>
            <a:fld id="{4490ECC9-DBDA-4236-ABEF-47C2FD79DC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9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80" y="1"/>
            <a:ext cx="3005120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58" y="4379901"/>
            <a:ext cx="5086284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00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80" y="8759800"/>
            <a:ext cx="3005120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0C86982-0651-4A87-8CCD-A426161CC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86982-0651-4A87-8CCD-A426161CC69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D70D5-BE72-4F41-8EF7-0E47B4E1D3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F6C098-13F0-41FA-8110-EA5113992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3ACDB-C1BA-4139-A3B5-ECE71C1D9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5BC84-1DEC-4E9D-8DD0-2C203C730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ACF16-E0F0-4B7F-BDAB-0ED6A37A3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C4CED-1F2F-4C0D-A4F7-58F3EB91B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EBA81-96FB-474D-A3C6-C60125E85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9CD30-6C9D-46DE-B266-6B0D81F4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9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8722-9256-42EB-B779-63A99D304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983B7-E459-4701-B580-D0BD95C5F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E64B7-D971-4815-8FF7-96068F85D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3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15EA6-3B7E-4A7B-BCDE-0EB3FFF82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0008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0080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CSE331 Spring 2015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00080"/>
                </a:solidFill>
              </a:defRPr>
            </a:lvl1pPr>
          </a:lstStyle>
          <a:p>
            <a:pPr>
              <a:defRPr/>
            </a:pPr>
            <a:fld id="{12A14B3B-27EA-4853-B4FC-2EDFCA059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0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Debugging: </a:t>
            </a:r>
            <a:r>
              <a:rPr lang="en-US" altLang="en-US" sz="2400" dirty="0" smtClean="0"/>
              <a:t>finding and fixing </a:t>
            </a:r>
            <a:r>
              <a:rPr lang="en-US" altLang="en-US" sz="2400" smtClean="0"/>
              <a:t>run-tim</a:t>
            </a:r>
            <a:r>
              <a:rPr lang="en-US" altLang="en-US" smtClean="0"/>
              <a:t>e errors </a:t>
            </a:r>
            <a:r>
              <a:rPr lang="en-US" altLang="en-US" dirty="0" smtClean="0"/>
              <a:t>(aka bugs)</a:t>
            </a:r>
          </a:p>
          <a:p>
            <a:pPr lvl="1"/>
            <a:r>
              <a:rPr lang="en-US" altLang="en-US" dirty="0" smtClean="0"/>
              <a:t>crashes, failed assertions, infinite loops, logic errors, </a:t>
            </a:r>
            <a:r>
              <a:rPr lang="en-US" altLang="en-US" dirty="0" err="1" smtClean="0"/>
              <a:t>etc</a:t>
            </a:r>
            <a:endParaRPr lang="en-US" altLang="en-US" dirty="0"/>
          </a:p>
          <a:p>
            <a:r>
              <a:rPr lang="en-US" altLang="en-US" sz="2400" dirty="0"/>
              <a:t>Debugging is mostly an art and somewhat a </a:t>
            </a:r>
            <a:r>
              <a:rPr lang="en-US" altLang="en-US" sz="2400" dirty="0" smtClean="0"/>
              <a:t>science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78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debugging techniques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printf</a:t>
            </a:r>
            <a:r>
              <a:rPr lang="en-US" dirty="0" smtClean="0"/>
              <a:t>() to trace the execution of a program</a:t>
            </a:r>
          </a:p>
          <a:p>
            <a:pPr lvl="1"/>
            <a:r>
              <a:rPr lang="en-US" dirty="0" smtClean="0"/>
              <a:t>to find location of the failure</a:t>
            </a:r>
          </a:p>
          <a:p>
            <a:pPr lvl="1"/>
            <a:r>
              <a:rPr lang="en-US" dirty="0" smtClean="0"/>
              <a:t>to print state (parameters, variables, counters, strings, arrays, ...)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lots of work</a:t>
            </a:r>
          </a:p>
          <a:p>
            <a:pPr lvl="1"/>
            <a:r>
              <a:rPr lang="en-US" dirty="0" smtClean="0"/>
              <a:t>output is buffered</a:t>
            </a:r>
          </a:p>
          <a:p>
            <a:pPr lvl="1"/>
            <a:r>
              <a:rPr lang="en-US" dirty="0" smtClean="0"/>
              <a:t>trace statements mess up output</a:t>
            </a:r>
          </a:p>
          <a:p>
            <a:pPr lvl="1"/>
            <a:r>
              <a:rPr lang="en-US" dirty="0" smtClean="0"/>
              <a:t>sometimes, the output statement can have an effect on the error</a:t>
            </a:r>
          </a:p>
        </p:txBody>
      </p:sp>
    </p:spTree>
    <p:extLst>
      <p:ext uri="{BB962C8B-B14F-4D97-AF65-F5344CB8AC3E}">
        <p14:creationId xmlns:p14="http://schemas.microsoft.com/office/powerpoint/2010/main" val="26104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Source-level debugging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view our code as it is executed</a:t>
            </a:r>
          </a:p>
          <a:p>
            <a:r>
              <a:rPr lang="en-US" dirty="0" smtClean="0"/>
              <a:t>see inside the details (run-time stack, variables, ...)</a:t>
            </a:r>
          </a:p>
          <a:p>
            <a:r>
              <a:rPr lang="en-US" dirty="0" smtClean="0"/>
              <a:t>execute code on the fly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66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lldb</a:t>
            </a:r>
            <a:r>
              <a:rPr lang="en-US" dirty="0" smtClean="0"/>
              <a:t> on </a:t>
            </a:r>
            <a:r>
              <a:rPr lang="en-US" smtClean="0"/>
              <a:t>lab Mac machines</a:t>
            </a:r>
            <a:endParaRPr lang="en-US" dirty="0" smtClean="0"/>
          </a:p>
          <a:p>
            <a:r>
              <a:rPr lang="en-US" dirty="0" err="1" smtClean="0"/>
              <a:t>gdb</a:t>
            </a:r>
            <a:r>
              <a:rPr lang="en-US" dirty="0" smtClean="0"/>
              <a:t> on Linux and old versions of Mac</a:t>
            </a:r>
          </a:p>
          <a:p>
            <a:r>
              <a:rPr lang="en-US" dirty="0" smtClean="0"/>
              <a:t>Modern IDEs have fancy GUI interfaces, which help, but the concepts are the same.</a:t>
            </a:r>
          </a:p>
          <a:p>
            <a:endParaRPr lang="en-US" dirty="0"/>
          </a:p>
          <a:p>
            <a:r>
              <a:rPr lang="en-US" dirty="0" smtClean="0"/>
              <a:t>If you are using Ubuntu </a:t>
            </a:r>
            <a:r>
              <a:rPr lang="en-US" dirty="0" err="1" smtClean="0"/>
              <a:t>linux</a:t>
            </a:r>
            <a:r>
              <a:rPr lang="en-US" dirty="0" smtClean="0"/>
              <a:t>, I recommend installing lldb-3.4.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lldb-3.4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8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lldb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with debugging information:</a:t>
            </a:r>
          </a:p>
          <a:p>
            <a:pPr lvl="1"/>
            <a:r>
              <a:rPr lang="en-US" dirty="0" smtClean="0"/>
              <a:t>clang –g –O0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err="1" smtClean="0"/>
              <a:t>lldb</a:t>
            </a:r>
            <a:r>
              <a:rPr lang="en-US" dirty="0" smtClean="0"/>
              <a:t> can tell you very little information</a:t>
            </a:r>
          </a:p>
          <a:p>
            <a:r>
              <a:rPr lang="en-US" dirty="0" smtClean="0"/>
              <a:t>Run the executable in the debugger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0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lldb</a:t>
            </a:r>
            <a:r>
              <a:rPr lang="en-US" dirty="0" smtClean="0"/>
              <a:t>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495800"/>
          </a:xfrm>
        </p:spPr>
        <p:txBody>
          <a:bodyPr/>
          <a:lstStyle/>
          <a:p>
            <a:r>
              <a:rPr lang="en-US" dirty="0" smtClean="0"/>
              <a:t>run: run the program, e.g.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dirty="0" smtClean="0"/>
              <a:t>breakpoint set: set breakpoint, e.g. b 18: (break at line 18)</a:t>
            </a:r>
          </a:p>
          <a:p>
            <a:r>
              <a:rPr lang="en-US" dirty="0" smtClean="0"/>
              <a:t>step: execute a statement, “stepping in” to functions, e.g.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dirty="0" smtClean="0"/>
              <a:t>next: execute a statement, “stepping over” function calls, e.g.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</a:p>
          <a:p>
            <a:r>
              <a:rPr lang="en-US" dirty="0" smtClean="0"/>
              <a:t>thread continue: continue execution, e.g.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5774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Debugging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been staring at your code for too long, it is often helpful to have someone who is not familiar with the code to help you with the debugging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4428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mpl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13678</TotalTime>
  <Words>323</Words>
  <Application>Microsoft Macintosh PowerPoint</Application>
  <PresentationFormat>On-screen Show (4:3)</PresentationFormat>
  <Paragraphs>41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</vt:lpstr>
      <vt:lpstr>Debugging</vt:lpstr>
      <vt:lpstr>Introduction</vt:lpstr>
      <vt:lpstr>Some basic debugging techniques</vt:lpstr>
      <vt:lpstr>Source-level debugging tools</vt:lpstr>
      <vt:lpstr>Debugger</vt:lpstr>
      <vt:lpstr>Using lldb</vt:lpstr>
      <vt:lpstr>Basic lldb commands</vt:lpstr>
      <vt:lpstr>Pair Debugging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374 Programming Concepts &amp; Tools</dc:title>
  <dc:creator>Hal Perkins</dc:creator>
  <cp:lastModifiedBy>Kevin</cp:lastModifiedBy>
  <cp:revision>392</cp:revision>
  <cp:lastPrinted>2013-01-22T01:05:00Z</cp:lastPrinted>
  <dcterms:created xsi:type="dcterms:W3CDTF">2012-01-27T17:46:36Z</dcterms:created>
  <dcterms:modified xsi:type="dcterms:W3CDTF">2015-10-22T18:52:14Z</dcterms:modified>
</cp:coreProperties>
</file>