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94151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7A559-733F-4217-9001-A74D08E7A7BE}"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48227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163086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1225536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1415413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398326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3340981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3819257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152942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41069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10-01-2021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407396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B7A559-733F-4217-9001-A74D08E7A7BE}"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397157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B7A559-733F-4217-9001-A74D08E7A7BE}" type="datetimeFigureOut">
              <a:rPr lang="en-IN" smtClean="0"/>
              <a:t>10-01-2021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36272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B7A559-733F-4217-9001-A74D08E7A7BE}" type="datetimeFigureOut">
              <a:rPr lang="en-IN" smtClean="0"/>
              <a:t>10-01-2021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34836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7A559-733F-4217-9001-A74D08E7A7BE}" type="datetimeFigureOut">
              <a:rPr lang="en-IN" smtClean="0"/>
              <a:t>10-01-2021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94415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7A559-733F-4217-9001-A74D08E7A7BE}"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45180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7A559-733F-4217-9001-A74D08E7A7BE}" type="datetimeFigureOut">
              <a:rPr lang="en-IN" smtClean="0"/>
              <a:t>10-01-2021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89365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B7A559-733F-4217-9001-A74D08E7A7BE}" type="datetimeFigureOut">
              <a:rPr lang="en-IN" smtClean="0"/>
              <a:t>10-01-2021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66913A-978F-4BB8-9463-285139ED628A}" type="slidenum">
              <a:rPr lang="en-IN" smtClean="0"/>
              <a:t>‹#›</a:t>
            </a:fld>
            <a:endParaRPr lang="en-IN"/>
          </a:p>
        </p:txBody>
      </p:sp>
    </p:spTree>
    <p:extLst>
      <p:ext uri="{BB962C8B-B14F-4D97-AF65-F5344CB8AC3E}">
        <p14:creationId xmlns:p14="http://schemas.microsoft.com/office/powerpoint/2010/main" val="35090711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D8C28-78BD-41F8-8537-A12AEE56EADE}"/>
              </a:ext>
            </a:extLst>
          </p:cNvPr>
          <p:cNvSpPr>
            <a:spLocks noGrp="1"/>
          </p:cNvSpPr>
          <p:nvPr>
            <p:ph type="ctrTitle"/>
          </p:nvPr>
        </p:nvSpPr>
        <p:spPr/>
        <p:txBody>
          <a:bodyPr/>
          <a:lstStyle/>
          <a:p>
            <a:r>
              <a:rPr lang="en-US" dirty="0"/>
              <a:t>Image Scraping and Classification Project</a:t>
            </a:r>
            <a:endParaRPr lang="en-IN" dirty="0"/>
          </a:p>
        </p:txBody>
      </p:sp>
      <p:sp>
        <p:nvSpPr>
          <p:cNvPr id="5" name="Subtitle 4">
            <a:extLst>
              <a:ext uri="{FF2B5EF4-FFF2-40B4-BE49-F238E27FC236}">
                <a16:creationId xmlns:a16="http://schemas.microsoft.com/office/drawing/2014/main" id="{9C7FB404-9A36-4B32-82E2-666DB08B025B}"/>
              </a:ext>
            </a:extLst>
          </p:cNvPr>
          <p:cNvSpPr>
            <a:spLocks noGrp="1"/>
          </p:cNvSpPr>
          <p:nvPr>
            <p:ph type="subTitle" idx="1"/>
          </p:nvPr>
        </p:nvSpPr>
        <p:spPr/>
        <p:txBody>
          <a:bodyPr/>
          <a:lstStyle/>
          <a:p>
            <a:r>
              <a:rPr lang="en-IN" i="1" dirty="0"/>
              <a:t>A Deep Learning Project by </a:t>
            </a:r>
            <a:r>
              <a:rPr lang="en-IN" dirty="0"/>
              <a:t>Alan Tresa Ananyase</a:t>
            </a:r>
          </a:p>
        </p:txBody>
      </p:sp>
    </p:spTree>
    <p:extLst>
      <p:ext uri="{BB962C8B-B14F-4D97-AF65-F5344CB8AC3E}">
        <p14:creationId xmlns:p14="http://schemas.microsoft.com/office/powerpoint/2010/main" val="373573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Abstract</a:t>
            </a:r>
          </a:p>
        </p:txBody>
      </p:sp>
      <p:sp>
        <p:nvSpPr>
          <p:cNvPr id="3" name="Content Placeholder 2">
            <a:extLst>
              <a:ext uri="{FF2B5EF4-FFF2-40B4-BE49-F238E27FC236}">
                <a16:creationId xmlns:a16="http://schemas.microsoft.com/office/drawing/2014/main" id="{18D37D39-2D5F-479B-AD6A-576583788A26}"/>
              </a:ext>
            </a:extLst>
          </p:cNvPr>
          <p:cNvSpPr>
            <a:spLocks noGrp="1"/>
          </p:cNvSpPr>
          <p:nvPr>
            <p:ph idx="1"/>
          </p:nvPr>
        </p:nvSpPr>
        <p:spPr>
          <a:xfrm>
            <a:off x="1484310" y="1514475"/>
            <a:ext cx="10018713" cy="4276725"/>
          </a:xfrm>
        </p:spPr>
        <p:txBody>
          <a:bodyPr anchor="t">
            <a:normAutofit/>
          </a:bodyPr>
          <a:lstStyle/>
          <a:p>
            <a:pPr marL="0" indent="0" algn="just">
              <a:buNone/>
            </a:pPr>
            <a:r>
              <a:rPr lang="en-US" dirty="0"/>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p>
          <a:p>
            <a:pPr marL="0" indent="0" algn="just">
              <a:buNone/>
            </a:pPr>
            <a:r>
              <a:rPr lang="en-US" dirty="0"/>
              <a:t>The idea behind this project is to build a deep learning-based Image Classification model on images that will be scraped from e-commerce portal. This is done to make the model more and more robust. </a:t>
            </a:r>
          </a:p>
        </p:txBody>
      </p:sp>
    </p:spTree>
    <p:extLst>
      <p:ext uri="{BB962C8B-B14F-4D97-AF65-F5344CB8AC3E}">
        <p14:creationId xmlns:p14="http://schemas.microsoft.com/office/powerpoint/2010/main" val="213391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Tasks Performed</a:t>
            </a:r>
          </a:p>
        </p:txBody>
      </p:sp>
      <p:sp>
        <p:nvSpPr>
          <p:cNvPr id="3" name="Content Placeholder 2">
            <a:extLst>
              <a:ext uri="{FF2B5EF4-FFF2-40B4-BE49-F238E27FC236}">
                <a16:creationId xmlns:a16="http://schemas.microsoft.com/office/drawing/2014/main" id="{18D37D39-2D5F-479B-AD6A-576583788A26}"/>
              </a:ext>
            </a:extLst>
          </p:cNvPr>
          <p:cNvSpPr>
            <a:spLocks noGrp="1"/>
          </p:cNvSpPr>
          <p:nvPr>
            <p:ph idx="1"/>
          </p:nvPr>
        </p:nvSpPr>
        <p:spPr>
          <a:xfrm>
            <a:off x="1484310" y="1514475"/>
            <a:ext cx="10018713" cy="4276725"/>
          </a:xfrm>
        </p:spPr>
        <p:txBody>
          <a:bodyPr>
            <a:noAutofit/>
          </a:bodyPr>
          <a:lstStyle/>
          <a:p>
            <a:pPr marL="0" indent="0" algn="just">
              <a:buNone/>
            </a:pPr>
            <a:r>
              <a:rPr lang="en-US" sz="2000" dirty="0">
                <a:latin typeface="Corbel (Body)"/>
              </a:rPr>
              <a:t>The task is divided into two phases: Data Collection and Mode Building.</a:t>
            </a:r>
          </a:p>
          <a:p>
            <a:pPr marL="0" indent="0" algn="just">
              <a:buNone/>
            </a:pPr>
            <a:endParaRPr lang="en-US" sz="2000" dirty="0">
              <a:latin typeface="Corbel (Body)"/>
            </a:endParaRPr>
          </a:p>
          <a:p>
            <a:pPr marL="0" indent="0" algn="just">
              <a:buNone/>
            </a:pPr>
            <a:r>
              <a:rPr lang="en-US" sz="2000" b="1" dirty="0">
                <a:latin typeface="Corbel (Body)"/>
              </a:rPr>
              <a:t>Data Collection Phase: </a:t>
            </a:r>
            <a:r>
              <a:rPr lang="en-US" sz="2000" dirty="0">
                <a:latin typeface="Corbel (Body)"/>
              </a:rPr>
              <a:t>In this section, we scrape images from e-commerce portal, Amazon.in. The clothing categories used for scraping will be:</a:t>
            </a:r>
          </a:p>
          <a:p>
            <a:pPr algn="just"/>
            <a:r>
              <a:rPr lang="en-US" sz="2000" dirty="0">
                <a:latin typeface="Corbel (Body)"/>
              </a:rPr>
              <a:t>Sarees (women)</a:t>
            </a:r>
          </a:p>
          <a:p>
            <a:pPr algn="just"/>
            <a:r>
              <a:rPr lang="en-US" sz="2000" dirty="0">
                <a:latin typeface="Corbel (Body)"/>
              </a:rPr>
              <a:t>Trousers (men)</a:t>
            </a:r>
          </a:p>
          <a:p>
            <a:pPr algn="just"/>
            <a:r>
              <a:rPr lang="en-US" sz="2000" dirty="0">
                <a:latin typeface="Corbel (Body)"/>
              </a:rPr>
              <a:t>Jeans (men)</a:t>
            </a:r>
          </a:p>
          <a:p>
            <a:pPr marL="0" indent="0" algn="just">
              <a:buNone/>
            </a:pPr>
            <a:endParaRPr lang="en-US" sz="2000" dirty="0">
              <a:latin typeface="Corbel (Body)"/>
            </a:endParaRPr>
          </a:p>
          <a:p>
            <a:pPr marL="0" indent="0" algn="just">
              <a:buNone/>
            </a:pPr>
            <a:r>
              <a:rPr lang="en-US" sz="2000" b="1" dirty="0">
                <a:latin typeface="Corbel (Body)"/>
              </a:rPr>
              <a:t>Model Building Phase:</a:t>
            </a:r>
            <a:r>
              <a:rPr lang="en-US" sz="2000" dirty="0">
                <a:latin typeface="Corbel (Body)"/>
              </a:rPr>
              <a:t> After the data collection and preparation is done, we build an image classification model that will classify between these 3 categories mentioned above.</a:t>
            </a:r>
          </a:p>
        </p:txBody>
      </p:sp>
    </p:spTree>
    <p:extLst>
      <p:ext uri="{BB962C8B-B14F-4D97-AF65-F5344CB8AC3E}">
        <p14:creationId xmlns:p14="http://schemas.microsoft.com/office/powerpoint/2010/main" val="419506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Points to remember</a:t>
            </a:r>
          </a:p>
        </p:txBody>
      </p:sp>
      <p:sp>
        <p:nvSpPr>
          <p:cNvPr id="3" name="Content Placeholder 2">
            <a:extLst>
              <a:ext uri="{FF2B5EF4-FFF2-40B4-BE49-F238E27FC236}">
                <a16:creationId xmlns:a16="http://schemas.microsoft.com/office/drawing/2014/main" id="{18D37D39-2D5F-479B-AD6A-576583788A26}"/>
              </a:ext>
            </a:extLst>
          </p:cNvPr>
          <p:cNvSpPr>
            <a:spLocks noGrp="1"/>
          </p:cNvSpPr>
          <p:nvPr>
            <p:ph idx="1"/>
          </p:nvPr>
        </p:nvSpPr>
        <p:spPr>
          <a:xfrm>
            <a:off x="1484310" y="1514475"/>
            <a:ext cx="10018713" cy="4276725"/>
          </a:xfrm>
        </p:spPr>
        <p:txBody>
          <a:bodyPr anchor="t">
            <a:noAutofit/>
          </a:bodyPr>
          <a:lstStyle/>
          <a:p>
            <a:pPr marL="0" indent="0" algn="just">
              <a:buNone/>
            </a:pPr>
            <a:r>
              <a:rPr lang="en-US" sz="2000" dirty="0">
                <a:latin typeface="Corbel (Body)"/>
              </a:rPr>
              <a:t>We need to scrape images of 3 categories and build data from it. That data will be provided as an input to the deep learning problem. We need to scrape minimum 200 images of each categories. There is no maximum limit to the data collection.  We can apply image augmentation techniques to increase the size of the data without compromising on the quality of the data.</a:t>
            </a:r>
          </a:p>
        </p:txBody>
      </p:sp>
    </p:spTree>
    <p:extLst>
      <p:ext uri="{BB962C8B-B14F-4D97-AF65-F5344CB8AC3E}">
        <p14:creationId xmlns:p14="http://schemas.microsoft.com/office/powerpoint/2010/main" val="272258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62</TotalTime>
  <Words>269</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Corbel (Body)</vt:lpstr>
      <vt:lpstr>Parallax</vt:lpstr>
      <vt:lpstr>Image Scraping and Classification Project</vt:lpstr>
      <vt:lpstr>Abstract</vt:lpstr>
      <vt:lpstr>Tasks Performed</vt:lpstr>
      <vt:lpstr>Points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Project</dc:title>
  <dc:creator>Alan Ananyase</dc:creator>
  <cp:lastModifiedBy>Alan Ananyase</cp:lastModifiedBy>
  <cp:revision>13</cp:revision>
  <dcterms:created xsi:type="dcterms:W3CDTF">2020-12-06T13:03:25Z</dcterms:created>
  <dcterms:modified xsi:type="dcterms:W3CDTF">2021-01-10T05:14:37Z</dcterms:modified>
</cp:coreProperties>
</file>